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4.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5.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6.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7.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8.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notesSlides/notesSlide9.xml" ContentType="application/vnd.openxmlformats-officedocument.presentationml.notesSlide+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notesSlides/notesSlide10.xml" ContentType="application/vnd.openxmlformats-officedocument.presentationml.notesSlide+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notesSlides/notesSlide11.xml" ContentType="application/vnd.openxmlformats-officedocument.presentationml.notesSlide+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notesSlides/notesSlide12.xml" ContentType="application/vnd.openxmlformats-officedocument.presentationml.notesSlide+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notesSlides/notesSlide13.xml" ContentType="application/vnd.openxmlformats-officedocument.presentationml.notesSlide+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notesSlides/notesSlide14.xml" ContentType="application/vnd.openxmlformats-officedocument.presentationml.notesSlide+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notesSlides/notesSlide15.xml" ContentType="application/vnd.openxmlformats-officedocument.presentationml.notesSlide+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notesSlides/notesSlide16.xml" ContentType="application/vnd.openxmlformats-officedocument.presentationml.notesSlide+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notesSlides/notesSlide17.xml" ContentType="application/vnd.openxmlformats-officedocument.presentationml.notesSlide+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notesSlides/notesSlide18.xml" ContentType="application/vnd.openxmlformats-officedocument.presentationml.notesSlide+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notesSlides/notesSlide19.xml" ContentType="application/vnd.openxmlformats-officedocument.presentationml.notesSlide+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notesSlides/notesSlide20.xml" ContentType="application/vnd.openxmlformats-officedocument.presentationml.notesSlide+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notesSlides/notesSlide21.xml" ContentType="application/vnd.openxmlformats-officedocument.presentationml.notesSlide+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notesSlides/notesSlide22.xml" ContentType="application/vnd.openxmlformats-officedocument.presentationml.notesSlide+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notesSlides/notesSlide23.xml" ContentType="application/vnd.openxmlformats-officedocument.presentationml.notesSlide+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notesSlides/notesSlide24.xml" ContentType="application/vnd.openxmlformats-officedocument.presentationml.notesSlide+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notesSlides/notesSlide25.xml" ContentType="application/vnd.openxmlformats-officedocument.presentationml.notesSlide+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notesSlides/notesSlide26.xml" ContentType="application/vnd.openxmlformats-officedocument.presentationml.notesSlide+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notesSlides/notesSlide27.xml" ContentType="application/vnd.openxmlformats-officedocument.presentationml.notesSlide+xml"/>
  <Override PartName="/ppt/diagrams/data94.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diagrams/data95.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ppt/notesSlides/notesSlide28.xml" ContentType="application/vnd.openxmlformats-officedocument.presentationml.notesSlide+xml"/>
  <Override PartName="/ppt/diagrams/data96.xml" ContentType="application/vnd.openxmlformats-officedocument.drawingml.diagramData+xml"/>
  <Override PartName="/ppt/diagrams/layout96.xml" ContentType="application/vnd.openxmlformats-officedocument.drawingml.diagramLayout+xml"/>
  <Override PartName="/ppt/diagrams/quickStyle96.xml" ContentType="application/vnd.openxmlformats-officedocument.drawingml.diagramStyle+xml"/>
  <Override PartName="/ppt/diagrams/colors96.xml" ContentType="application/vnd.openxmlformats-officedocument.drawingml.diagramColors+xml"/>
  <Override PartName="/ppt/diagrams/drawing96.xml" ContentType="application/vnd.ms-office.drawingml.diagramDrawing+xml"/>
  <Override PartName="/ppt/diagrams/data97.xml" ContentType="application/vnd.openxmlformats-officedocument.drawingml.diagramData+xml"/>
  <Override PartName="/ppt/diagrams/layout97.xml" ContentType="application/vnd.openxmlformats-officedocument.drawingml.diagramLayout+xml"/>
  <Override PartName="/ppt/diagrams/quickStyle97.xml" ContentType="application/vnd.openxmlformats-officedocument.drawingml.diagramStyle+xml"/>
  <Override PartName="/ppt/diagrams/colors97.xml" ContentType="application/vnd.openxmlformats-officedocument.drawingml.diagramColors+xml"/>
  <Override PartName="/ppt/diagrams/drawing97.xml" ContentType="application/vnd.ms-office.drawingml.diagramDrawing+xml"/>
  <Override PartName="/ppt/notesSlides/notesSlide29.xml" ContentType="application/vnd.openxmlformats-officedocument.presentationml.notesSlide+xml"/>
  <Override PartName="/ppt/diagrams/data98.xml" ContentType="application/vnd.openxmlformats-officedocument.drawingml.diagramData+xml"/>
  <Override PartName="/ppt/diagrams/layout98.xml" ContentType="application/vnd.openxmlformats-officedocument.drawingml.diagramLayout+xml"/>
  <Override PartName="/ppt/diagrams/quickStyle98.xml" ContentType="application/vnd.openxmlformats-officedocument.drawingml.diagramStyle+xml"/>
  <Override PartName="/ppt/diagrams/colors98.xml" ContentType="application/vnd.openxmlformats-officedocument.drawingml.diagramColors+xml"/>
  <Override PartName="/ppt/diagrams/drawing98.xml" ContentType="application/vnd.ms-office.drawingml.diagramDrawing+xml"/>
  <Override PartName="/ppt/diagrams/data99.xml" ContentType="application/vnd.openxmlformats-officedocument.drawingml.diagramData+xml"/>
  <Override PartName="/ppt/diagrams/layout99.xml" ContentType="application/vnd.openxmlformats-officedocument.drawingml.diagramLayout+xml"/>
  <Override PartName="/ppt/diagrams/quickStyle99.xml" ContentType="application/vnd.openxmlformats-officedocument.drawingml.diagramStyle+xml"/>
  <Override PartName="/ppt/diagrams/colors99.xml" ContentType="application/vnd.openxmlformats-officedocument.drawingml.diagramColors+xml"/>
  <Override PartName="/ppt/diagrams/drawing99.xml" ContentType="application/vnd.ms-office.drawingml.diagramDrawing+xml"/>
  <Override PartName="/ppt/notesSlides/notesSlide30.xml" ContentType="application/vnd.openxmlformats-officedocument.presentationml.notesSlide+xml"/>
  <Override PartName="/ppt/diagrams/data100.xml" ContentType="application/vnd.openxmlformats-officedocument.drawingml.diagramData+xml"/>
  <Override PartName="/ppt/diagrams/layout100.xml" ContentType="application/vnd.openxmlformats-officedocument.drawingml.diagramLayout+xml"/>
  <Override PartName="/ppt/diagrams/quickStyle100.xml" ContentType="application/vnd.openxmlformats-officedocument.drawingml.diagramStyle+xml"/>
  <Override PartName="/ppt/diagrams/colors100.xml" ContentType="application/vnd.openxmlformats-officedocument.drawingml.diagramColors+xml"/>
  <Override PartName="/ppt/diagrams/drawing100.xml" ContentType="application/vnd.ms-office.drawingml.diagramDrawing+xml"/>
  <Override PartName="/ppt/diagrams/data101.xml" ContentType="application/vnd.openxmlformats-officedocument.drawingml.diagramData+xml"/>
  <Override PartName="/ppt/diagrams/layout101.xml" ContentType="application/vnd.openxmlformats-officedocument.drawingml.diagramLayout+xml"/>
  <Override PartName="/ppt/diagrams/quickStyle101.xml" ContentType="application/vnd.openxmlformats-officedocument.drawingml.diagramStyle+xml"/>
  <Override PartName="/ppt/diagrams/colors101.xml" ContentType="application/vnd.openxmlformats-officedocument.drawingml.diagramColors+xml"/>
  <Override PartName="/ppt/diagrams/drawing101.xml" ContentType="application/vnd.ms-office.drawingml.diagramDrawing+xml"/>
  <Override PartName="/ppt/notesSlides/notesSlide31.xml" ContentType="application/vnd.openxmlformats-officedocument.presentationml.notesSlide+xml"/>
  <Override PartName="/ppt/diagrams/data102.xml" ContentType="application/vnd.openxmlformats-officedocument.drawingml.diagramData+xml"/>
  <Override PartName="/ppt/diagrams/layout102.xml" ContentType="application/vnd.openxmlformats-officedocument.drawingml.diagramLayout+xml"/>
  <Override PartName="/ppt/diagrams/quickStyle102.xml" ContentType="application/vnd.openxmlformats-officedocument.drawingml.diagramStyle+xml"/>
  <Override PartName="/ppt/diagrams/colors102.xml" ContentType="application/vnd.openxmlformats-officedocument.drawingml.diagramColors+xml"/>
  <Override PartName="/ppt/diagrams/drawing102.xml" ContentType="application/vnd.ms-office.drawingml.diagramDrawing+xml"/>
  <Override PartName="/ppt/diagrams/data103.xml" ContentType="application/vnd.openxmlformats-officedocument.drawingml.diagramData+xml"/>
  <Override PartName="/ppt/diagrams/layout103.xml" ContentType="application/vnd.openxmlformats-officedocument.drawingml.diagramLayout+xml"/>
  <Override PartName="/ppt/diagrams/quickStyle103.xml" ContentType="application/vnd.openxmlformats-officedocument.drawingml.diagramStyle+xml"/>
  <Override PartName="/ppt/diagrams/colors103.xml" ContentType="application/vnd.openxmlformats-officedocument.drawingml.diagramColors+xml"/>
  <Override PartName="/ppt/diagrams/drawing103.xml" ContentType="application/vnd.ms-office.drawingml.diagramDrawing+xml"/>
  <Override PartName="/ppt/notesSlides/notesSlide32.xml" ContentType="application/vnd.openxmlformats-officedocument.presentationml.notesSlide+xml"/>
  <Override PartName="/ppt/diagrams/data104.xml" ContentType="application/vnd.openxmlformats-officedocument.drawingml.diagramData+xml"/>
  <Override PartName="/ppt/diagrams/layout104.xml" ContentType="application/vnd.openxmlformats-officedocument.drawingml.diagramLayout+xml"/>
  <Override PartName="/ppt/diagrams/quickStyle104.xml" ContentType="application/vnd.openxmlformats-officedocument.drawingml.diagramStyle+xml"/>
  <Override PartName="/ppt/diagrams/colors104.xml" ContentType="application/vnd.openxmlformats-officedocument.drawingml.diagramColors+xml"/>
  <Override PartName="/ppt/diagrams/drawing104.xml" ContentType="application/vnd.ms-office.drawingml.diagramDrawing+xml"/>
  <Override PartName="/ppt/diagrams/data105.xml" ContentType="application/vnd.openxmlformats-officedocument.drawingml.diagramData+xml"/>
  <Override PartName="/ppt/diagrams/layout105.xml" ContentType="application/vnd.openxmlformats-officedocument.drawingml.diagramLayout+xml"/>
  <Override PartName="/ppt/diagrams/quickStyle105.xml" ContentType="application/vnd.openxmlformats-officedocument.drawingml.diagramStyle+xml"/>
  <Override PartName="/ppt/diagrams/colors105.xml" ContentType="application/vnd.openxmlformats-officedocument.drawingml.diagramColors+xml"/>
  <Override PartName="/ppt/diagrams/drawing105.xml" ContentType="application/vnd.ms-office.drawingml.diagramDrawing+xml"/>
  <Override PartName="/ppt/notesSlides/notesSlide33.xml" ContentType="application/vnd.openxmlformats-officedocument.presentationml.notesSlide+xml"/>
  <Override PartName="/ppt/diagrams/data106.xml" ContentType="application/vnd.openxmlformats-officedocument.drawingml.diagramData+xml"/>
  <Override PartName="/ppt/diagrams/layout106.xml" ContentType="application/vnd.openxmlformats-officedocument.drawingml.diagramLayout+xml"/>
  <Override PartName="/ppt/diagrams/quickStyle106.xml" ContentType="application/vnd.openxmlformats-officedocument.drawingml.diagramStyle+xml"/>
  <Override PartName="/ppt/diagrams/colors106.xml" ContentType="application/vnd.openxmlformats-officedocument.drawingml.diagramColors+xml"/>
  <Override PartName="/ppt/diagrams/drawing106.xml" ContentType="application/vnd.ms-office.drawingml.diagramDrawing+xml"/>
  <Override PartName="/ppt/diagrams/data107.xml" ContentType="application/vnd.openxmlformats-officedocument.drawingml.diagramData+xml"/>
  <Override PartName="/ppt/diagrams/layout107.xml" ContentType="application/vnd.openxmlformats-officedocument.drawingml.diagramLayout+xml"/>
  <Override PartName="/ppt/diagrams/quickStyle107.xml" ContentType="application/vnd.openxmlformats-officedocument.drawingml.diagramStyle+xml"/>
  <Override PartName="/ppt/diagrams/colors107.xml" ContentType="application/vnd.openxmlformats-officedocument.drawingml.diagramColors+xml"/>
  <Override PartName="/ppt/diagrams/drawing107.xml" ContentType="application/vnd.ms-office.drawingml.diagramDrawing+xml"/>
  <Override PartName="/ppt/notesSlides/notesSlide34.xml" ContentType="application/vnd.openxmlformats-officedocument.presentationml.notesSlide+xml"/>
  <Override PartName="/ppt/diagrams/data108.xml" ContentType="application/vnd.openxmlformats-officedocument.drawingml.diagramData+xml"/>
  <Override PartName="/ppt/diagrams/layout108.xml" ContentType="application/vnd.openxmlformats-officedocument.drawingml.diagramLayout+xml"/>
  <Override PartName="/ppt/diagrams/quickStyle108.xml" ContentType="application/vnd.openxmlformats-officedocument.drawingml.diagramStyle+xml"/>
  <Override PartName="/ppt/diagrams/colors108.xml" ContentType="application/vnd.openxmlformats-officedocument.drawingml.diagramColors+xml"/>
  <Override PartName="/ppt/diagrams/drawing108.xml" ContentType="application/vnd.ms-office.drawingml.diagramDrawing+xml"/>
  <Override PartName="/ppt/diagrams/data109.xml" ContentType="application/vnd.openxmlformats-officedocument.drawingml.diagramData+xml"/>
  <Override PartName="/ppt/diagrams/layout109.xml" ContentType="application/vnd.openxmlformats-officedocument.drawingml.diagramLayout+xml"/>
  <Override PartName="/ppt/diagrams/quickStyle109.xml" ContentType="application/vnd.openxmlformats-officedocument.drawingml.diagramStyle+xml"/>
  <Override PartName="/ppt/diagrams/colors109.xml" ContentType="application/vnd.openxmlformats-officedocument.drawingml.diagramColors+xml"/>
  <Override PartName="/ppt/diagrams/drawing109.xml" ContentType="application/vnd.ms-office.drawingml.diagramDrawing+xml"/>
  <Override PartName="/ppt/notesSlides/notesSlide35.xml" ContentType="application/vnd.openxmlformats-officedocument.presentationml.notesSlide+xml"/>
  <Override PartName="/ppt/diagrams/data110.xml" ContentType="application/vnd.openxmlformats-officedocument.drawingml.diagramData+xml"/>
  <Override PartName="/ppt/diagrams/layout110.xml" ContentType="application/vnd.openxmlformats-officedocument.drawingml.diagramLayout+xml"/>
  <Override PartName="/ppt/diagrams/quickStyle110.xml" ContentType="application/vnd.openxmlformats-officedocument.drawingml.diagramStyle+xml"/>
  <Override PartName="/ppt/diagrams/colors110.xml" ContentType="application/vnd.openxmlformats-officedocument.drawingml.diagramColors+xml"/>
  <Override PartName="/ppt/diagrams/drawing110.xml" ContentType="application/vnd.ms-office.drawingml.diagramDrawing+xml"/>
  <Override PartName="/ppt/diagrams/data111.xml" ContentType="application/vnd.openxmlformats-officedocument.drawingml.diagramData+xml"/>
  <Override PartName="/ppt/diagrams/layout111.xml" ContentType="application/vnd.openxmlformats-officedocument.drawingml.diagramLayout+xml"/>
  <Override PartName="/ppt/diagrams/quickStyle111.xml" ContentType="application/vnd.openxmlformats-officedocument.drawingml.diagramStyle+xml"/>
  <Override PartName="/ppt/diagrams/colors111.xml" ContentType="application/vnd.openxmlformats-officedocument.drawingml.diagramColors+xml"/>
  <Override PartName="/ppt/diagrams/drawing111.xml" ContentType="application/vnd.ms-office.drawingml.diagramDrawing+xml"/>
  <Override PartName="/ppt/notesSlides/notesSlide36.xml" ContentType="application/vnd.openxmlformats-officedocument.presentationml.notesSlide+xml"/>
  <Override PartName="/ppt/diagrams/data112.xml" ContentType="application/vnd.openxmlformats-officedocument.drawingml.diagramData+xml"/>
  <Override PartName="/ppt/diagrams/layout112.xml" ContentType="application/vnd.openxmlformats-officedocument.drawingml.diagramLayout+xml"/>
  <Override PartName="/ppt/diagrams/quickStyle112.xml" ContentType="application/vnd.openxmlformats-officedocument.drawingml.diagramStyle+xml"/>
  <Override PartName="/ppt/diagrams/colors112.xml" ContentType="application/vnd.openxmlformats-officedocument.drawingml.diagramColors+xml"/>
  <Override PartName="/ppt/diagrams/drawing112.xml" ContentType="application/vnd.ms-office.drawingml.diagramDrawing+xml"/>
  <Override PartName="/ppt/diagrams/data113.xml" ContentType="application/vnd.openxmlformats-officedocument.drawingml.diagramData+xml"/>
  <Override PartName="/ppt/diagrams/layout113.xml" ContentType="application/vnd.openxmlformats-officedocument.drawingml.diagramLayout+xml"/>
  <Override PartName="/ppt/diagrams/quickStyle113.xml" ContentType="application/vnd.openxmlformats-officedocument.drawingml.diagramStyle+xml"/>
  <Override PartName="/ppt/diagrams/colors113.xml" ContentType="application/vnd.openxmlformats-officedocument.drawingml.diagramColors+xml"/>
  <Override PartName="/ppt/diagrams/drawing113.xml" ContentType="application/vnd.ms-office.drawingml.diagramDrawing+xml"/>
  <Override PartName="/ppt/notesSlides/notesSlide37.xml" ContentType="application/vnd.openxmlformats-officedocument.presentationml.notesSlide+xml"/>
  <Override PartName="/ppt/diagrams/data114.xml" ContentType="application/vnd.openxmlformats-officedocument.drawingml.diagramData+xml"/>
  <Override PartName="/ppt/diagrams/layout114.xml" ContentType="application/vnd.openxmlformats-officedocument.drawingml.diagramLayout+xml"/>
  <Override PartName="/ppt/diagrams/quickStyle114.xml" ContentType="application/vnd.openxmlformats-officedocument.drawingml.diagramStyle+xml"/>
  <Override PartName="/ppt/diagrams/colors114.xml" ContentType="application/vnd.openxmlformats-officedocument.drawingml.diagramColors+xml"/>
  <Override PartName="/ppt/diagrams/drawing114.xml" ContentType="application/vnd.ms-office.drawingml.diagramDrawing+xml"/>
  <Override PartName="/ppt/diagrams/data115.xml" ContentType="application/vnd.openxmlformats-officedocument.drawingml.diagramData+xml"/>
  <Override PartName="/ppt/diagrams/layout115.xml" ContentType="application/vnd.openxmlformats-officedocument.drawingml.diagramLayout+xml"/>
  <Override PartName="/ppt/diagrams/quickStyle115.xml" ContentType="application/vnd.openxmlformats-officedocument.drawingml.diagramStyle+xml"/>
  <Override PartName="/ppt/diagrams/colors115.xml" ContentType="application/vnd.openxmlformats-officedocument.drawingml.diagramColors+xml"/>
  <Override PartName="/ppt/diagrams/drawing115.xml" ContentType="application/vnd.ms-office.drawingml.diagramDrawing+xml"/>
  <Override PartName="/ppt/notesSlides/notesSlide38.xml" ContentType="application/vnd.openxmlformats-officedocument.presentationml.notesSlide+xml"/>
  <Override PartName="/ppt/diagrams/data116.xml" ContentType="application/vnd.openxmlformats-officedocument.drawingml.diagramData+xml"/>
  <Override PartName="/ppt/diagrams/layout116.xml" ContentType="application/vnd.openxmlformats-officedocument.drawingml.diagramLayout+xml"/>
  <Override PartName="/ppt/diagrams/quickStyle116.xml" ContentType="application/vnd.openxmlformats-officedocument.drawingml.diagramStyle+xml"/>
  <Override PartName="/ppt/diagrams/colors116.xml" ContentType="application/vnd.openxmlformats-officedocument.drawingml.diagramColors+xml"/>
  <Override PartName="/ppt/diagrams/drawing116.xml" ContentType="application/vnd.ms-office.drawingml.diagramDrawing+xml"/>
  <Override PartName="/ppt/diagrams/data117.xml" ContentType="application/vnd.openxmlformats-officedocument.drawingml.diagramData+xml"/>
  <Override PartName="/ppt/diagrams/layout117.xml" ContentType="application/vnd.openxmlformats-officedocument.drawingml.diagramLayout+xml"/>
  <Override PartName="/ppt/diagrams/quickStyle117.xml" ContentType="application/vnd.openxmlformats-officedocument.drawingml.diagramStyle+xml"/>
  <Override PartName="/ppt/diagrams/colors117.xml" ContentType="application/vnd.openxmlformats-officedocument.drawingml.diagramColors+xml"/>
  <Override PartName="/ppt/diagrams/drawing117.xml" ContentType="application/vnd.ms-office.drawingml.diagramDrawing+xml"/>
  <Override PartName="/ppt/notesSlides/notesSlide39.xml" ContentType="application/vnd.openxmlformats-officedocument.presentationml.notesSlide+xml"/>
  <Override PartName="/ppt/diagrams/data118.xml" ContentType="application/vnd.openxmlformats-officedocument.drawingml.diagramData+xml"/>
  <Override PartName="/ppt/diagrams/layout118.xml" ContentType="application/vnd.openxmlformats-officedocument.drawingml.diagramLayout+xml"/>
  <Override PartName="/ppt/diagrams/quickStyle118.xml" ContentType="application/vnd.openxmlformats-officedocument.drawingml.diagramStyle+xml"/>
  <Override PartName="/ppt/diagrams/colors118.xml" ContentType="application/vnd.openxmlformats-officedocument.drawingml.diagramColors+xml"/>
  <Override PartName="/ppt/diagrams/drawing118.xml" ContentType="application/vnd.ms-office.drawingml.diagramDrawing+xml"/>
  <Override PartName="/ppt/diagrams/data119.xml" ContentType="application/vnd.openxmlformats-officedocument.drawingml.diagramData+xml"/>
  <Override PartName="/ppt/diagrams/layout119.xml" ContentType="application/vnd.openxmlformats-officedocument.drawingml.diagramLayout+xml"/>
  <Override PartName="/ppt/diagrams/quickStyle119.xml" ContentType="application/vnd.openxmlformats-officedocument.drawingml.diagramStyle+xml"/>
  <Override PartName="/ppt/diagrams/colors119.xml" ContentType="application/vnd.openxmlformats-officedocument.drawingml.diagramColors+xml"/>
  <Override PartName="/ppt/diagrams/drawing119.xml" ContentType="application/vnd.ms-office.drawingml.diagramDrawing+xml"/>
  <Override PartName="/ppt/notesSlides/notesSlide40.xml" ContentType="application/vnd.openxmlformats-officedocument.presentationml.notesSlide+xml"/>
  <Override PartName="/ppt/diagrams/data120.xml" ContentType="application/vnd.openxmlformats-officedocument.drawingml.diagramData+xml"/>
  <Override PartName="/ppt/diagrams/layout120.xml" ContentType="application/vnd.openxmlformats-officedocument.drawingml.diagramLayout+xml"/>
  <Override PartName="/ppt/diagrams/quickStyle120.xml" ContentType="application/vnd.openxmlformats-officedocument.drawingml.diagramStyle+xml"/>
  <Override PartName="/ppt/diagrams/colors120.xml" ContentType="application/vnd.openxmlformats-officedocument.drawingml.diagramColors+xml"/>
  <Override PartName="/ppt/diagrams/drawing120.xml" ContentType="application/vnd.ms-office.drawingml.diagramDrawing+xml"/>
  <Override PartName="/ppt/diagrams/data121.xml" ContentType="application/vnd.openxmlformats-officedocument.drawingml.diagramData+xml"/>
  <Override PartName="/ppt/diagrams/layout121.xml" ContentType="application/vnd.openxmlformats-officedocument.drawingml.diagramLayout+xml"/>
  <Override PartName="/ppt/diagrams/quickStyle121.xml" ContentType="application/vnd.openxmlformats-officedocument.drawingml.diagramStyle+xml"/>
  <Override PartName="/ppt/diagrams/colors121.xml" ContentType="application/vnd.openxmlformats-officedocument.drawingml.diagramColors+xml"/>
  <Override PartName="/ppt/diagrams/drawing121.xml" ContentType="application/vnd.ms-office.drawingml.diagramDrawing+xml"/>
  <Override PartName="/ppt/notesSlides/notesSlide41.xml" ContentType="application/vnd.openxmlformats-officedocument.presentationml.notesSlide+xml"/>
  <Override PartName="/ppt/diagrams/data122.xml" ContentType="application/vnd.openxmlformats-officedocument.drawingml.diagramData+xml"/>
  <Override PartName="/ppt/diagrams/layout122.xml" ContentType="application/vnd.openxmlformats-officedocument.drawingml.diagramLayout+xml"/>
  <Override PartName="/ppt/diagrams/quickStyle122.xml" ContentType="application/vnd.openxmlformats-officedocument.drawingml.diagramStyle+xml"/>
  <Override PartName="/ppt/diagrams/colors122.xml" ContentType="application/vnd.openxmlformats-officedocument.drawingml.diagramColors+xml"/>
  <Override PartName="/ppt/diagrams/drawing122.xml" ContentType="application/vnd.ms-office.drawingml.diagramDrawing+xml"/>
  <Override PartName="/ppt/diagrams/data123.xml" ContentType="application/vnd.openxmlformats-officedocument.drawingml.diagramData+xml"/>
  <Override PartName="/ppt/diagrams/layout123.xml" ContentType="application/vnd.openxmlformats-officedocument.drawingml.diagramLayout+xml"/>
  <Override PartName="/ppt/diagrams/quickStyle123.xml" ContentType="application/vnd.openxmlformats-officedocument.drawingml.diagramStyle+xml"/>
  <Override PartName="/ppt/diagrams/colors123.xml" ContentType="application/vnd.openxmlformats-officedocument.drawingml.diagramColors+xml"/>
  <Override PartName="/ppt/diagrams/drawing123.xml" ContentType="application/vnd.ms-office.drawingml.diagramDrawing+xml"/>
  <Override PartName="/ppt/notesSlides/notesSlide42.xml" ContentType="application/vnd.openxmlformats-officedocument.presentationml.notesSlide+xml"/>
  <Override PartName="/ppt/diagrams/data124.xml" ContentType="application/vnd.openxmlformats-officedocument.drawingml.diagramData+xml"/>
  <Override PartName="/ppt/diagrams/layout124.xml" ContentType="application/vnd.openxmlformats-officedocument.drawingml.diagramLayout+xml"/>
  <Override PartName="/ppt/diagrams/quickStyle124.xml" ContentType="application/vnd.openxmlformats-officedocument.drawingml.diagramStyle+xml"/>
  <Override PartName="/ppt/diagrams/colors124.xml" ContentType="application/vnd.openxmlformats-officedocument.drawingml.diagramColors+xml"/>
  <Override PartName="/ppt/diagrams/drawing124.xml" ContentType="application/vnd.ms-office.drawingml.diagramDrawing+xml"/>
  <Override PartName="/ppt/diagrams/data125.xml" ContentType="application/vnd.openxmlformats-officedocument.drawingml.diagramData+xml"/>
  <Override PartName="/ppt/diagrams/layout125.xml" ContentType="application/vnd.openxmlformats-officedocument.drawingml.diagramLayout+xml"/>
  <Override PartName="/ppt/diagrams/quickStyle125.xml" ContentType="application/vnd.openxmlformats-officedocument.drawingml.diagramStyle+xml"/>
  <Override PartName="/ppt/diagrams/colors125.xml" ContentType="application/vnd.openxmlformats-officedocument.drawingml.diagramColors+xml"/>
  <Override PartName="/ppt/diagrams/drawing125.xml" ContentType="application/vnd.ms-office.drawingml.diagramDrawing+xml"/>
  <Override PartName="/ppt/diagrams/data126.xml" ContentType="application/vnd.openxmlformats-officedocument.drawingml.diagramData+xml"/>
  <Override PartName="/ppt/diagrams/layout126.xml" ContentType="application/vnd.openxmlformats-officedocument.drawingml.diagramLayout+xml"/>
  <Override PartName="/ppt/diagrams/quickStyle126.xml" ContentType="application/vnd.openxmlformats-officedocument.drawingml.diagramStyle+xml"/>
  <Override PartName="/ppt/diagrams/colors126.xml" ContentType="application/vnd.openxmlformats-officedocument.drawingml.diagramColors+xml"/>
  <Override PartName="/ppt/diagrams/drawing126.xml" ContentType="application/vnd.ms-office.drawingml.diagramDrawing+xml"/>
  <Override PartName="/ppt/notesSlides/notesSlide43.xml" ContentType="application/vnd.openxmlformats-officedocument.presentationml.notesSlide+xml"/>
  <Override PartName="/ppt/diagrams/data127.xml" ContentType="application/vnd.openxmlformats-officedocument.drawingml.diagramData+xml"/>
  <Override PartName="/ppt/diagrams/layout127.xml" ContentType="application/vnd.openxmlformats-officedocument.drawingml.diagramLayout+xml"/>
  <Override PartName="/ppt/diagrams/quickStyle127.xml" ContentType="application/vnd.openxmlformats-officedocument.drawingml.diagramStyle+xml"/>
  <Override PartName="/ppt/diagrams/colors127.xml" ContentType="application/vnd.openxmlformats-officedocument.drawingml.diagramColors+xml"/>
  <Override PartName="/ppt/diagrams/drawing127.xml" ContentType="application/vnd.ms-office.drawingml.diagramDrawing+xml"/>
  <Override PartName="/ppt/diagrams/data128.xml" ContentType="application/vnd.openxmlformats-officedocument.drawingml.diagramData+xml"/>
  <Override PartName="/ppt/diagrams/layout128.xml" ContentType="application/vnd.openxmlformats-officedocument.drawingml.diagramLayout+xml"/>
  <Override PartName="/ppt/diagrams/quickStyle128.xml" ContentType="application/vnd.openxmlformats-officedocument.drawingml.diagramStyle+xml"/>
  <Override PartName="/ppt/diagrams/colors128.xml" ContentType="application/vnd.openxmlformats-officedocument.drawingml.diagramColors+xml"/>
  <Override PartName="/ppt/diagrams/drawing128.xml" ContentType="application/vnd.ms-office.drawingml.diagramDrawing+xml"/>
  <Override PartName="/ppt/notesSlides/notesSlide44.xml" ContentType="application/vnd.openxmlformats-officedocument.presentationml.notesSlide+xml"/>
  <Override PartName="/ppt/diagrams/data129.xml" ContentType="application/vnd.openxmlformats-officedocument.drawingml.diagramData+xml"/>
  <Override PartName="/ppt/diagrams/layout129.xml" ContentType="application/vnd.openxmlformats-officedocument.drawingml.diagramLayout+xml"/>
  <Override PartName="/ppt/diagrams/quickStyle129.xml" ContentType="application/vnd.openxmlformats-officedocument.drawingml.diagramStyle+xml"/>
  <Override PartName="/ppt/diagrams/colors129.xml" ContentType="application/vnd.openxmlformats-officedocument.drawingml.diagramColors+xml"/>
  <Override PartName="/ppt/diagrams/drawing129.xml" ContentType="application/vnd.ms-office.drawingml.diagramDrawing+xml"/>
  <Override PartName="/ppt/diagrams/data130.xml" ContentType="application/vnd.openxmlformats-officedocument.drawingml.diagramData+xml"/>
  <Override PartName="/ppt/diagrams/layout130.xml" ContentType="application/vnd.openxmlformats-officedocument.drawingml.diagramLayout+xml"/>
  <Override PartName="/ppt/diagrams/quickStyle130.xml" ContentType="application/vnd.openxmlformats-officedocument.drawingml.diagramStyle+xml"/>
  <Override PartName="/ppt/diagrams/colors130.xml" ContentType="application/vnd.openxmlformats-officedocument.drawingml.diagramColors+xml"/>
  <Override PartName="/ppt/diagrams/drawing130.xml" ContentType="application/vnd.ms-office.drawingml.diagramDrawing+xml"/>
  <Override PartName="/ppt/notesSlides/notesSlide45.xml" ContentType="application/vnd.openxmlformats-officedocument.presentationml.notesSlide+xml"/>
  <Override PartName="/ppt/diagrams/data131.xml" ContentType="application/vnd.openxmlformats-officedocument.drawingml.diagramData+xml"/>
  <Override PartName="/ppt/diagrams/layout131.xml" ContentType="application/vnd.openxmlformats-officedocument.drawingml.diagramLayout+xml"/>
  <Override PartName="/ppt/diagrams/quickStyle131.xml" ContentType="application/vnd.openxmlformats-officedocument.drawingml.diagramStyle+xml"/>
  <Override PartName="/ppt/diagrams/colors131.xml" ContentType="application/vnd.openxmlformats-officedocument.drawingml.diagramColors+xml"/>
  <Override PartName="/ppt/diagrams/drawing131.xml" ContentType="application/vnd.ms-office.drawingml.diagramDrawing+xml"/>
  <Override PartName="/ppt/diagrams/data132.xml" ContentType="application/vnd.openxmlformats-officedocument.drawingml.diagramData+xml"/>
  <Override PartName="/ppt/diagrams/layout132.xml" ContentType="application/vnd.openxmlformats-officedocument.drawingml.diagramLayout+xml"/>
  <Override PartName="/ppt/diagrams/quickStyle132.xml" ContentType="application/vnd.openxmlformats-officedocument.drawingml.diagramStyle+xml"/>
  <Override PartName="/ppt/diagrams/colors132.xml" ContentType="application/vnd.openxmlformats-officedocument.drawingml.diagramColors+xml"/>
  <Override PartName="/ppt/diagrams/drawing132.xml" ContentType="application/vnd.ms-office.drawingml.diagramDrawing+xml"/>
  <Override PartName="/ppt/notesSlides/notesSlide46.xml" ContentType="application/vnd.openxmlformats-officedocument.presentationml.notesSlide+xml"/>
  <Override PartName="/ppt/diagrams/data133.xml" ContentType="application/vnd.openxmlformats-officedocument.drawingml.diagramData+xml"/>
  <Override PartName="/ppt/diagrams/layout133.xml" ContentType="application/vnd.openxmlformats-officedocument.drawingml.diagramLayout+xml"/>
  <Override PartName="/ppt/diagrams/quickStyle133.xml" ContentType="application/vnd.openxmlformats-officedocument.drawingml.diagramStyle+xml"/>
  <Override PartName="/ppt/diagrams/colors133.xml" ContentType="application/vnd.openxmlformats-officedocument.drawingml.diagramColors+xml"/>
  <Override PartName="/ppt/diagrams/drawing133.xml" ContentType="application/vnd.ms-office.drawingml.diagramDrawing+xml"/>
  <Override PartName="/ppt/diagrams/data134.xml" ContentType="application/vnd.openxmlformats-officedocument.drawingml.diagramData+xml"/>
  <Override PartName="/ppt/diagrams/layout134.xml" ContentType="application/vnd.openxmlformats-officedocument.drawingml.diagramLayout+xml"/>
  <Override PartName="/ppt/diagrams/quickStyle134.xml" ContentType="application/vnd.openxmlformats-officedocument.drawingml.diagramStyle+xml"/>
  <Override PartName="/ppt/diagrams/colors134.xml" ContentType="application/vnd.openxmlformats-officedocument.drawingml.diagramColors+xml"/>
  <Override PartName="/ppt/diagrams/drawing134.xml" ContentType="application/vnd.ms-office.drawingml.diagramDrawing+xml"/>
  <Override PartName="/ppt/notesSlides/notesSlide47.xml" ContentType="application/vnd.openxmlformats-officedocument.presentationml.notesSlide+xml"/>
  <Override PartName="/ppt/diagrams/data135.xml" ContentType="application/vnd.openxmlformats-officedocument.drawingml.diagramData+xml"/>
  <Override PartName="/ppt/diagrams/layout135.xml" ContentType="application/vnd.openxmlformats-officedocument.drawingml.diagramLayout+xml"/>
  <Override PartName="/ppt/diagrams/quickStyle135.xml" ContentType="application/vnd.openxmlformats-officedocument.drawingml.diagramStyle+xml"/>
  <Override PartName="/ppt/diagrams/colors135.xml" ContentType="application/vnd.openxmlformats-officedocument.drawingml.diagramColors+xml"/>
  <Override PartName="/ppt/diagrams/drawing135.xml" ContentType="application/vnd.ms-office.drawingml.diagramDrawing+xml"/>
  <Override PartName="/ppt/diagrams/data136.xml" ContentType="application/vnd.openxmlformats-officedocument.drawingml.diagramData+xml"/>
  <Override PartName="/ppt/diagrams/layout136.xml" ContentType="application/vnd.openxmlformats-officedocument.drawingml.diagramLayout+xml"/>
  <Override PartName="/ppt/diagrams/quickStyle136.xml" ContentType="application/vnd.openxmlformats-officedocument.drawingml.diagramStyle+xml"/>
  <Override PartName="/ppt/diagrams/colors136.xml" ContentType="application/vnd.openxmlformats-officedocument.drawingml.diagramColors+xml"/>
  <Override PartName="/ppt/diagrams/drawing136.xml" ContentType="application/vnd.ms-office.drawingml.diagramDrawing+xml"/>
  <Override PartName="/ppt/notesSlides/notesSlide48.xml" ContentType="application/vnd.openxmlformats-officedocument.presentationml.notesSlide+xml"/>
  <Override PartName="/ppt/diagrams/data137.xml" ContentType="application/vnd.openxmlformats-officedocument.drawingml.diagramData+xml"/>
  <Override PartName="/ppt/diagrams/layout137.xml" ContentType="application/vnd.openxmlformats-officedocument.drawingml.diagramLayout+xml"/>
  <Override PartName="/ppt/diagrams/quickStyle137.xml" ContentType="application/vnd.openxmlformats-officedocument.drawingml.diagramStyle+xml"/>
  <Override PartName="/ppt/diagrams/colors137.xml" ContentType="application/vnd.openxmlformats-officedocument.drawingml.diagramColors+xml"/>
  <Override PartName="/ppt/diagrams/drawing137.xml" ContentType="application/vnd.ms-office.drawingml.diagramDrawing+xml"/>
  <Override PartName="/ppt/diagrams/data138.xml" ContentType="application/vnd.openxmlformats-officedocument.drawingml.diagramData+xml"/>
  <Override PartName="/ppt/diagrams/layout138.xml" ContentType="application/vnd.openxmlformats-officedocument.drawingml.diagramLayout+xml"/>
  <Override PartName="/ppt/diagrams/quickStyle138.xml" ContentType="application/vnd.openxmlformats-officedocument.drawingml.diagramStyle+xml"/>
  <Override PartName="/ppt/diagrams/colors138.xml" ContentType="application/vnd.openxmlformats-officedocument.drawingml.diagramColors+xml"/>
  <Override PartName="/ppt/diagrams/drawing138.xml" ContentType="application/vnd.ms-office.drawingml.diagramDrawing+xml"/>
  <Override PartName="/ppt/notesSlides/notesSlide49.xml" ContentType="application/vnd.openxmlformats-officedocument.presentationml.notesSlide+xml"/>
  <Override PartName="/ppt/diagrams/data139.xml" ContentType="application/vnd.openxmlformats-officedocument.drawingml.diagramData+xml"/>
  <Override PartName="/ppt/diagrams/layout139.xml" ContentType="application/vnd.openxmlformats-officedocument.drawingml.diagramLayout+xml"/>
  <Override PartName="/ppt/diagrams/quickStyle139.xml" ContentType="application/vnd.openxmlformats-officedocument.drawingml.diagramStyle+xml"/>
  <Override PartName="/ppt/diagrams/colors139.xml" ContentType="application/vnd.openxmlformats-officedocument.drawingml.diagramColors+xml"/>
  <Override PartName="/ppt/diagrams/drawing139.xml" ContentType="application/vnd.ms-office.drawingml.diagramDrawing+xml"/>
  <Override PartName="/ppt/diagrams/data140.xml" ContentType="application/vnd.openxmlformats-officedocument.drawingml.diagramData+xml"/>
  <Override PartName="/ppt/diagrams/layout140.xml" ContentType="application/vnd.openxmlformats-officedocument.drawingml.diagramLayout+xml"/>
  <Override PartName="/ppt/diagrams/quickStyle140.xml" ContentType="application/vnd.openxmlformats-officedocument.drawingml.diagramStyle+xml"/>
  <Override PartName="/ppt/diagrams/colors140.xml" ContentType="application/vnd.openxmlformats-officedocument.drawingml.diagramColors+xml"/>
  <Override PartName="/ppt/diagrams/drawing140.xml" ContentType="application/vnd.ms-office.drawingml.diagramDrawing+xml"/>
  <Override PartName="/ppt/notesSlides/notesSlide50.xml" ContentType="application/vnd.openxmlformats-officedocument.presentationml.notesSlide+xml"/>
  <Override PartName="/ppt/diagrams/data141.xml" ContentType="application/vnd.openxmlformats-officedocument.drawingml.diagramData+xml"/>
  <Override PartName="/ppt/diagrams/layout141.xml" ContentType="application/vnd.openxmlformats-officedocument.drawingml.diagramLayout+xml"/>
  <Override PartName="/ppt/diagrams/quickStyle141.xml" ContentType="application/vnd.openxmlformats-officedocument.drawingml.diagramStyle+xml"/>
  <Override PartName="/ppt/diagrams/colors141.xml" ContentType="application/vnd.openxmlformats-officedocument.drawingml.diagramColors+xml"/>
  <Override PartName="/ppt/diagrams/drawing141.xml" ContentType="application/vnd.ms-office.drawingml.diagramDrawing+xml"/>
  <Override PartName="/ppt/diagrams/data142.xml" ContentType="application/vnd.openxmlformats-officedocument.drawingml.diagramData+xml"/>
  <Override PartName="/ppt/diagrams/layout142.xml" ContentType="application/vnd.openxmlformats-officedocument.drawingml.diagramLayout+xml"/>
  <Override PartName="/ppt/diagrams/quickStyle142.xml" ContentType="application/vnd.openxmlformats-officedocument.drawingml.diagramStyle+xml"/>
  <Override PartName="/ppt/diagrams/colors142.xml" ContentType="application/vnd.openxmlformats-officedocument.drawingml.diagramColors+xml"/>
  <Override PartName="/ppt/diagrams/drawing142.xml" ContentType="application/vnd.ms-office.drawingml.diagramDrawing+xml"/>
  <Override PartName="/ppt/notesSlides/notesSlide51.xml" ContentType="application/vnd.openxmlformats-officedocument.presentationml.notesSlide+xml"/>
  <Override PartName="/ppt/diagrams/data143.xml" ContentType="application/vnd.openxmlformats-officedocument.drawingml.diagramData+xml"/>
  <Override PartName="/ppt/diagrams/layout143.xml" ContentType="application/vnd.openxmlformats-officedocument.drawingml.diagramLayout+xml"/>
  <Override PartName="/ppt/diagrams/quickStyle143.xml" ContentType="application/vnd.openxmlformats-officedocument.drawingml.diagramStyle+xml"/>
  <Override PartName="/ppt/diagrams/colors143.xml" ContentType="application/vnd.openxmlformats-officedocument.drawingml.diagramColors+xml"/>
  <Override PartName="/ppt/diagrams/drawing143.xml" ContentType="application/vnd.ms-office.drawingml.diagramDrawing+xml"/>
  <Override PartName="/ppt/diagrams/data144.xml" ContentType="application/vnd.openxmlformats-officedocument.drawingml.diagramData+xml"/>
  <Override PartName="/ppt/diagrams/layout144.xml" ContentType="application/vnd.openxmlformats-officedocument.drawingml.diagramLayout+xml"/>
  <Override PartName="/ppt/diagrams/quickStyle144.xml" ContentType="application/vnd.openxmlformats-officedocument.drawingml.diagramStyle+xml"/>
  <Override PartName="/ppt/diagrams/colors144.xml" ContentType="application/vnd.openxmlformats-officedocument.drawingml.diagramColors+xml"/>
  <Override PartName="/ppt/diagrams/drawing144.xml" ContentType="application/vnd.ms-office.drawingml.diagramDrawing+xml"/>
  <Override PartName="/ppt/notesSlides/notesSlide52.xml" ContentType="application/vnd.openxmlformats-officedocument.presentationml.notesSlide+xml"/>
  <Override PartName="/ppt/diagrams/data145.xml" ContentType="application/vnd.openxmlformats-officedocument.drawingml.diagramData+xml"/>
  <Override PartName="/ppt/diagrams/layout145.xml" ContentType="application/vnd.openxmlformats-officedocument.drawingml.diagramLayout+xml"/>
  <Override PartName="/ppt/diagrams/quickStyle145.xml" ContentType="application/vnd.openxmlformats-officedocument.drawingml.diagramStyle+xml"/>
  <Override PartName="/ppt/diagrams/colors145.xml" ContentType="application/vnd.openxmlformats-officedocument.drawingml.diagramColors+xml"/>
  <Override PartName="/ppt/diagrams/drawing145.xml" ContentType="application/vnd.ms-office.drawingml.diagramDrawing+xml"/>
  <Override PartName="/ppt/diagrams/data146.xml" ContentType="application/vnd.openxmlformats-officedocument.drawingml.diagramData+xml"/>
  <Override PartName="/ppt/diagrams/layout146.xml" ContentType="application/vnd.openxmlformats-officedocument.drawingml.diagramLayout+xml"/>
  <Override PartName="/ppt/diagrams/quickStyle146.xml" ContentType="application/vnd.openxmlformats-officedocument.drawingml.diagramStyle+xml"/>
  <Override PartName="/ppt/diagrams/colors146.xml" ContentType="application/vnd.openxmlformats-officedocument.drawingml.diagramColors+xml"/>
  <Override PartName="/ppt/diagrams/drawing14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375" r:id="rId2"/>
    <p:sldId id="257" r:id="rId3"/>
    <p:sldId id="296" r:id="rId4"/>
    <p:sldId id="297" r:id="rId5"/>
    <p:sldId id="302" r:id="rId6"/>
    <p:sldId id="298" r:id="rId7"/>
    <p:sldId id="299" r:id="rId8"/>
    <p:sldId id="258" r:id="rId9"/>
    <p:sldId id="303" r:id="rId10"/>
    <p:sldId id="305" r:id="rId11"/>
    <p:sldId id="307" r:id="rId12"/>
    <p:sldId id="308" r:id="rId13"/>
    <p:sldId id="309" r:id="rId14"/>
    <p:sldId id="293" r:id="rId15"/>
    <p:sldId id="259" r:id="rId16"/>
    <p:sldId id="310" r:id="rId17"/>
    <p:sldId id="260" r:id="rId18"/>
    <p:sldId id="311" r:id="rId19"/>
    <p:sldId id="312" r:id="rId20"/>
    <p:sldId id="313" r:id="rId21"/>
    <p:sldId id="314" r:id="rId22"/>
    <p:sldId id="315" r:id="rId23"/>
    <p:sldId id="316"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5" r:id="rId38"/>
    <p:sldId id="333" r:id="rId39"/>
    <p:sldId id="340" r:id="rId40"/>
    <p:sldId id="383" r:id="rId41"/>
    <p:sldId id="380" r:id="rId42"/>
    <p:sldId id="342" r:id="rId43"/>
    <p:sldId id="343" r:id="rId44"/>
    <p:sldId id="344" r:id="rId45"/>
    <p:sldId id="345" r:id="rId46"/>
    <p:sldId id="346" r:id="rId47"/>
    <p:sldId id="347" r:id="rId48"/>
    <p:sldId id="348" r:id="rId49"/>
    <p:sldId id="349" r:id="rId50"/>
    <p:sldId id="350" r:id="rId51"/>
    <p:sldId id="351" r:id="rId52"/>
    <p:sldId id="352" r:id="rId53"/>
    <p:sldId id="353" r:id="rId54"/>
    <p:sldId id="354" r:id="rId55"/>
    <p:sldId id="356" r:id="rId56"/>
    <p:sldId id="382" r:id="rId57"/>
    <p:sldId id="357" r:id="rId58"/>
    <p:sldId id="358" r:id="rId59"/>
    <p:sldId id="359" r:id="rId60"/>
    <p:sldId id="360" r:id="rId61"/>
    <p:sldId id="361" r:id="rId62"/>
    <p:sldId id="362" r:id="rId63"/>
    <p:sldId id="363" r:id="rId64"/>
    <p:sldId id="364" r:id="rId65"/>
    <p:sldId id="365" r:id="rId66"/>
    <p:sldId id="366" r:id="rId67"/>
    <p:sldId id="367" r:id="rId68"/>
    <p:sldId id="376" r:id="rId69"/>
    <p:sldId id="378" r:id="rId70"/>
    <p:sldId id="384" r:id="rId71"/>
    <p:sldId id="385" r:id="rId72"/>
    <p:sldId id="369" r:id="rId73"/>
    <p:sldId id="370" r:id="rId74"/>
    <p:sldId id="371" r:id="rId75"/>
    <p:sldId id="372" r:id="rId76"/>
    <p:sldId id="373" r:id="rId7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822" autoAdjust="0"/>
  </p:normalViewPr>
  <p:slideViewPr>
    <p:cSldViewPr snapToGrid="0">
      <p:cViewPr varScale="1">
        <p:scale>
          <a:sx n="110" d="100"/>
          <a:sy n="110" d="100"/>
        </p:scale>
        <p:origin x="57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103.xml.rels><?xml version="1.0" encoding="UTF-8" standalone="yes"?>
<Relationships xmlns="http://schemas.openxmlformats.org/package/2006/relationships"><Relationship Id="rId1" Type="http://schemas.openxmlformats.org/officeDocument/2006/relationships/hyperlink" Target="https://login.consultant.ru/link/?req=doc&amp;base=LAW&amp;n=494998&amp;date=13.05.2025" TargetMode="External"/></Relationships>
</file>

<file path=ppt/diagrams/_rels/data105.xml.rels><?xml version="1.0" encoding="UTF-8" standalone="yes"?>
<Relationships xmlns="http://schemas.openxmlformats.org/package/2006/relationships"><Relationship Id="rId1" Type="http://schemas.openxmlformats.org/officeDocument/2006/relationships/hyperlink" Target="https://login.consultant.ru/link/?req=doc&amp;base=LAW&amp;n=495127&amp;date=29.07.2025" TargetMode="External"/></Relationships>
</file>

<file path=ppt/diagrams/_rels/data14.xml.rels><?xml version="1.0" encoding="UTF-8" standalone="yes"?>
<Relationships xmlns="http://schemas.openxmlformats.org/package/2006/relationships"><Relationship Id="rId1" Type="http://schemas.openxmlformats.org/officeDocument/2006/relationships/hyperlink" Target="https://login.consultant.ru/link/?req=doc&amp;base=LAW&amp;n=507308&amp;dst=513&amp;field=134&amp;date=24.07.2025" TargetMode="External"/></Relationships>
</file>

<file path=ppt/diagrams/_rels/data141.xml.rels><?xml version="1.0" encoding="UTF-8" standalone="yes"?>
<Relationships xmlns="http://schemas.openxmlformats.org/package/2006/relationships"><Relationship Id="rId1" Type="http://schemas.openxmlformats.org/officeDocument/2006/relationships/hyperlink" Target="https://login.consultant.ru/link/?req=doc&amp;base=LAW&amp;n=471078&amp;dst=513&amp;field=134&amp;date=14.05.2025" TargetMode="External"/></Relationships>
</file>

<file path=ppt/diagrams/_rels/data142.xml.rels><?xml version="1.0" encoding="UTF-8" standalone="yes"?>
<Relationships xmlns="http://schemas.openxmlformats.org/package/2006/relationships"><Relationship Id="rId3" Type="http://schemas.openxmlformats.org/officeDocument/2006/relationships/hyperlink" Target="https://login.consultant.ru/link/?req=doc&amp;base=LAW&amp;n=491972&amp;dst=100072&amp;field=134&amp;date=14.05.2025" TargetMode="External"/><Relationship Id="rId2" Type="http://schemas.openxmlformats.org/officeDocument/2006/relationships/hyperlink" Target="https://login.consultant.ru/link/?req=doc&amp;base=LAW&amp;n=491972&amp;dst=100071&amp;field=134&amp;date=14.05.2025" TargetMode="External"/><Relationship Id="rId1" Type="http://schemas.openxmlformats.org/officeDocument/2006/relationships/hyperlink" Target="https://login.consultant.ru/link/?req=doc&amp;base=LAW&amp;n=491972&amp;dst=100101&amp;field=134&amp;date=14.05.2025" TargetMode="External"/><Relationship Id="rId4" Type="http://schemas.openxmlformats.org/officeDocument/2006/relationships/hyperlink" Target="https://login.consultant.ru/link/?req=doc&amp;base=LAW&amp;n=491972&amp;dst=100102&amp;field=134&amp;date=14.05.2025" TargetMode="External"/></Relationships>
</file>

<file path=ppt/diagrams/_rels/data44.xml.rels><?xml version="1.0" encoding="UTF-8" standalone="yes"?>
<Relationships xmlns="http://schemas.openxmlformats.org/package/2006/relationships"><Relationship Id="rId3" Type="http://schemas.openxmlformats.org/officeDocument/2006/relationships/hyperlink" Target="#p9"/><Relationship Id="rId2" Type="http://schemas.openxmlformats.org/officeDocument/2006/relationships/hyperlink" Target="#p8"/><Relationship Id="rId1" Type="http://schemas.openxmlformats.org/officeDocument/2006/relationships/hyperlink" Target="#p0"/><Relationship Id="rId5" Type="http://schemas.openxmlformats.org/officeDocument/2006/relationships/hyperlink" Target="https://login.consultant.ru/link/?req=doc&amp;base=LAW&amp;n=481475&amp;dst=101791&amp;field=134&amp;date=24.04.2025" TargetMode="External"/><Relationship Id="rId4" Type="http://schemas.openxmlformats.org/officeDocument/2006/relationships/hyperlink" Target="https://login.consultant.ru/link/?req=doc&amp;base=LAW&amp;n=378656&amp;dst=100024&amp;field=134&amp;date=24.04.2025" TargetMode="External"/></Relationships>
</file>

<file path=ppt/diagrams/_rels/data56.xml.rels><?xml version="1.0" encoding="UTF-8" standalone="yes"?>
<Relationships xmlns="http://schemas.openxmlformats.org/package/2006/relationships"><Relationship Id="rId2" Type="http://schemas.openxmlformats.org/officeDocument/2006/relationships/hyperlink" Target="https://login.consultant.ru/link/?req=doc&amp;base=LAW&amp;n=447710&amp;dst=40&amp;field=134&amp;date=25.07.2025" TargetMode="External"/><Relationship Id="rId1" Type="http://schemas.openxmlformats.org/officeDocument/2006/relationships/hyperlink" Target="https://login.consultant.ru/link/?req=doc&amp;base=LAW&amp;n=507308&amp;dst=1019&amp;field=134&amp;date=25.07.2025"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s://login.consultant.ru/link/?req=doc&amp;base=LAW&amp;n=471078&amp;dst=513&amp;field=134&amp;date=14.04.2025" TargetMode="External"/></Relationships>
</file>

<file path=ppt/diagrams/_rels/data77.xml.rels><?xml version="1.0" encoding="UTF-8" standalone="yes"?>
<Relationships xmlns="http://schemas.openxmlformats.org/package/2006/relationships"><Relationship Id="rId3" Type="http://schemas.openxmlformats.org/officeDocument/2006/relationships/hyperlink" Target="https://login.consultant.ru/link/?req=doc&amp;base=LAW&amp;n=475532&amp;dst=11152&amp;field=134&amp;date=13.05.2025" TargetMode="External"/><Relationship Id="rId2" Type="http://schemas.openxmlformats.org/officeDocument/2006/relationships/hyperlink" Target="https://login.consultant.ru/link/?req=doc&amp;base=LAW&amp;n=475532&amp;dst=15827&amp;field=134&amp;date=13.05.2025" TargetMode="External"/><Relationship Id="rId1" Type="http://schemas.openxmlformats.org/officeDocument/2006/relationships/hyperlink" Target="https://login.consultant.ru/link/?req=doc&amp;base=LAW&amp;n=475532&amp;dst=15810&amp;field=134&amp;date=12.05.2025" TargetMode="External"/><Relationship Id="rId6" Type="http://schemas.openxmlformats.org/officeDocument/2006/relationships/hyperlink" Target="https://login.consultant.ru/link/?req=doc&amp;base=LAW&amp;n=475532&amp;dst=104453&amp;field=134&amp;date=12.05.2025" TargetMode="External"/><Relationship Id="rId5" Type="http://schemas.openxmlformats.org/officeDocument/2006/relationships/hyperlink" Target="https://login.consultant.ru/link/?req=doc&amp;base=LAW&amp;n=475532&amp;dst=11152&amp;field=134&amp;date=12.05.2025" TargetMode="External"/><Relationship Id="rId4" Type="http://schemas.openxmlformats.org/officeDocument/2006/relationships/hyperlink" Target="https://login.consultant.ru/link/?req=doc&amp;base=LAW&amp;n=475532&amp;dst=15827&amp;field=134&amp;date=12.05.2025" TargetMode="External"/></Relationships>
</file>

<file path=ppt/diagrams/_rels/data79.xml.rels><?xml version="1.0" encoding="UTF-8" standalone="yes"?>
<Relationships xmlns="http://schemas.openxmlformats.org/package/2006/relationships"><Relationship Id="rId3" Type="http://schemas.openxmlformats.org/officeDocument/2006/relationships/hyperlink" Target="https://login.consultant.ru/link/?req=doc&amp;base=LAW&amp;n=475532&amp;dst=20815&amp;field=134&amp;date=13.05.2025" TargetMode="External"/><Relationship Id="rId2" Type="http://schemas.openxmlformats.org/officeDocument/2006/relationships/hyperlink" Target="https://login.consultant.ru/link/?req=doc&amp;base=LAW&amp;n=475532&amp;dst=12782&amp;field=134&amp;date=13.05.2025" TargetMode="External"/><Relationship Id="rId1" Type="http://schemas.openxmlformats.org/officeDocument/2006/relationships/hyperlink" Target="https://login.consultant.ru/link/?req=doc&amp;base=LAW&amp;n=475532&amp;dst=11152&amp;field=134&amp;date=13.05.2025" TargetMode="External"/></Relationships>
</file>

<file path=ppt/diagrams/_rels/data8.xml.rels><?xml version="1.0" encoding="UTF-8" standalone="yes"?>
<Relationships xmlns="http://schemas.openxmlformats.org/package/2006/relationships"><Relationship Id="rId1" Type="http://schemas.openxmlformats.org/officeDocument/2006/relationships/hyperlink" Target="https://login.consultant.ru/link/?req=doc&amp;base=LAW&amp;n=483361&amp;date=17.04.2025" TargetMode="External"/></Relationships>
</file>

<file path=ppt/diagrams/_rels/data81.xml.rels><?xml version="1.0" encoding="UTF-8" standalone="yes"?>
<Relationships xmlns="http://schemas.openxmlformats.org/package/2006/relationships"><Relationship Id="rId3" Type="http://schemas.openxmlformats.org/officeDocument/2006/relationships/hyperlink" Target="https://login.consultant.ru/link/?req=doc&amp;base=LAW&amp;n=475532&amp;dst=19722&amp;field=134&amp;date=13.05.2025" TargetMode="External"/><Relationship Id="rId2" Type="http://schemas.openxmlformats.org/officeDocument/2006/relationships/hyperlink" Target="https://login.consultant.ru/link/?req=doc&amp;base=LAW&amp;n=475532&amp;dst=23839&amp;field=134&amp;date=13.05.2025" TargetMode="External"/><Relationship Id="rId1" Type="http://schemas.openxmlformats.org/officeDocument/2006/relationships/hyperlink" Target="https://login.consultant.ru/link/?req=doc&amp;base=LAW&amp;n=475532&amp;dst=20767&amp;field=134&amp;date=13.05.2025" TargetMode="External"/><Relationship Id="rId4" Type="http://schemas.openxmlformats.org/officeDocument/2006/relationships/hyperlink" Target="https://login.consultant.ru/link/?req=doc&amp;base=LAW&amp;n=475532&amp;dst=21371&amp;field=134&amp;date=13.05.2025" TargetMode="External"/></Relationships>
</file>

<file path=ppt/diagrams/_rels/data87.xml.rels><?xml version="1.0" encoding="UTF-8" standalone="yes"?>
<Relationships xmlns="http://schemas.openxmlformats.org/package/2006/relationships"><Relationship Id="rId1" Type="http://schemas.openxmlformats.org/officeDocument/2006/relationships/hyperlink" Target="https://login.consultant.ru/link/?req=doc&amp;base=LAW&amp;n=471078&amp;dst=692&amp;field=134&amp;date=13.05.2025" TargetMode="External"/></Relationships>
</file>

<file path=ppt/diagrams/_rels/drawing103.xml.rels><?xml version="1.0" encoding="UTF-8" standalone="yes"?>
<Relationships xmlns="http://schemas.openxmlformats.org/package/2006/relationships"><Relationship Id="rId1" Type="http://schemas.openxmlformats.org/officeDocument/2006/relationships/hyperlink" Target="https://login.consultant.ru/link/?req=doc&amp;base=LAW&amp;n=494998&amp;date=13.05.2025" TargetMode="External"/></Relationships>
</file>

<file path=ppt/diagrams/_rels/drawing105.xml.rels><?xml version="1.0" encoding="UTF-8" standalone="yes"?>
<Relationships xmlns="http://schemas.openxmlformats.org/package/2006/relationships"><Relationship Id="rId1" Type="http://schemas.openxmlformats.org/officeDocument/2006/relationships/hyperlink" Target="https://login.consultant.ru/link/?req=doc&amp;base=LAW&amp;n=495127&amp;date=29.07.2025" TargetMode="External"/></Relationships>
</file>

<file path=ppt/diagrams/_rels/drawing14.xml.rels><?xml version="1.0" encoding="UTF-8" standalone="yes"?>
<Relationships xmlns="http://schemas.openxmlformats.org/package/2006/relationships"><Relationship Id="rId1" Type="http://schemas.openxmlformats.org/officeDocument/2006/relationships/hyperlink" Target="https://login.consultant.ru/link/?req=doc&amp;base=LAW&amp;n=507308&amp;dst=513&amp;field=134&amp;date=24.07.2025" TargetMode="External"/></Relationships>
</file>

<file path=ppt/diagrams/_rels/drawing141.xml.rels><?xml version="1.0" encoding="UTF-8" standalone="yes"?>
<Relationships xmlns="http://schemas.openxmlformats.org/package/2006/relationships"><Relationship Id="rId1" Type="http://schemas.openxmlformats.org/officeDocument/2006/relationships/hyperlink" Target="https://login.consultant.ru/link/?req=doc&amp;base=LAW&amp;n=471078&amp;dst=513&amp;field=134&amp;date=14.05.2025" TargetMode="External"/></Relationships>
</file>

<file path=ppt/diagrams/_rels/drawing142.xml.rels><?xml version="1.0" encoding="UTF-8" standalone="yes"?>
<Relationships xmlns="http://schemas.openxmlformats.org/package/2006/relationships"><Relationship Id="rId3" Type="http://schemas.openxmlformats.org/officeDocument/2006/relationships/hyperlink" Target="https://login.consultant.ru/link/?req=doc&amp;base=LAW&amp;n=491972&amp;dst=100072&amp;field=134&amp;date=14.05.2025" TargetMode="External"/><Relationship Id="rId2" Type="http://schemas.openxmlformats.org/officeDocument/2006/relationships/hyperlink" Target="https://login.consultant.ru/link/?req=doc&amp;base=LAW&amp;n=491972&amp;dst=100071&amp;field=134&amp;date=14.05.2025" TargetMode="External"/><Relationship Id="rId1" Type="http://schemas.openxmlformats.org/officeDocument/2006/relationships/hyperlink" Target="https://login.consultant.ru/link/?req=doc&amp;base=LAW&amp;n=491972&amp;dst=100101&amp;field=134&amp;date=14.05.2025" TargetMode="External"/><Relationship Id="rId4" Type="http://schemas.openxmlformats.org/officeDocument/2006/relationships/hyperlink" Target="https://login.consultant.ru/link/?req=doc&amp;base=LAW&amp;n=491972&amp;dst=100102&amp;field=134&amp;date=14.05.2025"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login.consultant.ru/link/?req=doc&amp;base=LAW&amp;n=471078&amp;dst=513&amp;field=134&amp;date=14.04.2025" TargetMode="External"/></Relationships>
</file>

<file path=ppt/diagrams/_rels/drawing77.xml.rels><?xml version="1.0" encoding="UTF-8" standalone="yes"?>
<Relationships xmlns="http://schemas.openxmlformats.org/package/2006/relationships"><Relationship Id="rId3" Type="http://schemas.openxmlformats.org/officeDocument/2006/relationships/hyperlink" Target="https://login.consultant.ru/link/?req=doc&amp;base=LAW&amp;n=475532&amp;dst=11152&amp;field=134&amp;date=13.05.2025" TargetMode="External"/><Relationship Id="rId2" Type="http://schemas.openxmlformats.org/officeDocument/2006/relationships/hyperlink" Target="https://login.consultant.ru/link/?req=doc&amp;base=LAW&amp;n=475532&amp;dst=15827&amp;field=134&amp;date=13.05.2025" TargetMode="External"/><Relationship Id="rId1" Type="http://schemas.openxmlformats.org/officeDocument/2006/relationships/hyperlink" Target="https://login.consultant.ru/link/?req=doc&amp;base=LAW&amp;n=475532&amp;dst=15810&amp;field=134&amp;date=12.05.2025" TargetMode="External"/><Relationship Id="rId6" Type="http://schemas.openxmlformats.org/officeDocument/2006/relationships/hyperlink" Target="https://login.consultant.ru/link/?req=doc&amp;base=LAW&amp;n=475532&amp;dst=104453&amp;field=134&amp;date=12.05.2025" TargetMode="External"/><Relationship Id="rId5" Type="http://schemas.openxmlformats.org/officeDocument/2006/relationships/hyperlink" Target="https://login.consultant.ru/link/?req=doc&amp;base=LAW&amp;n=475532&amp;dst=11152&amp;field=134&amp;date=12.05.2025" TargetMode="External"/><Relationship Id="rId4" Type="http://schemas.openxmlformats.org/officeDocument/2006/relationships/hyperlink" Target="https://login.consultant.ru/link/?req=doc&amp;base=LAW&amp;n=475532&amp;dst=15827&amp;field=134&amp;date=12.05.2025" TargetMode="External"/></Relationships>
</file>

<file path=ppt/diagrams/_rels/drawing79.xml.rels><?xml version="1.0" encoding="UTF-8" standalone="yes"?>
<Relationships xmlns="http://schemas.openxmlformats.org/package/2006/relationships"><Relationship Id="rId3" Type="http://schemas.openxmlformats.org/officeDocument/2006/relationships/hyperlink" Target="https://login.consultant.ru/link/?req=doc&amp;base=LAW&amp;n=475532&amp;dst=20815&amp;field=134&amp;date=13.05.2025" TargetMode="External"/><Relationship Id="rId2" Type="http://schemas.openxmlformats.org/officeDocument/2006/relationships/hyperlink" Target="https://login.consultant.ru/link/?req=doc&amp;base=LAW&amp;n=475532&amp;dst=12782&amp;field=134&amp;date=13.05.2025" TargetMode="External"/><Relationship Id="rId1" Type="http://schemas.openxmlformats.org/officeDocument/2006/relationships/hyperlink" Target="https://login.consultant.ru/link/?req=doc&amp;base=LAW&amp;n=475532&amp;dst=11152&amp;field=134&amp;date=13.05.2025"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s://login.consultant.ru/link/?req=doc&amp;base=LAW&amp;n=483361&amp;date=17.04.2025" TargetMode="External"/></Relationships>
</file>

<file path=ppt/diagrams/_rels/drawing81.xml.rels><?xml version="1.0" encoding="UTF-8" standalone="yes"?>
<Relationships xmlns="http://schemas.openxmlformats.org/package/2006/relationships"><Relationship Id="rId3" Type="http://schemas.openxmlformats.org/officeDocument/2006/relationships/hyperlink" Target="https://login.consultant.ru/link/?req=doc&amp;base=LAW&amp;n=475532&amp;dst=19722&amp;field=134&amp;date=13.05.2025" TargetMode="External"/><Relationship Id="rId2" Type="http://schemas.openxmlformats.org/officeDocument/2006/relationships/hyperlink" Target="https://login.consultant.ru/link/?req=doc&amp;base=LAW&amp;n=475532&amp;dst=23839&amp;field=134&amp;date=13.05.2025" TargetMode="External"/><Relationship Id="rId1" Type="http://schemas.openxmlformats.org/officeDocument/2006/relationships/hyperlink" Target="https://login.consultant.ru/link/?req=doc&amp;base=LAW&amp;n=475532&amp;dst=20767&amp;field=134&amp;date=13.05.2025" TargetMode="External"/><Relationship Id="rId4" Type="http://schemas.openxmlformats.org/officeDocument/2006/relationships/hyperlink" Target="https://login.consultant.ru/link/?req=doc&amp;base=LAW&amp;n=475532&amp;dst=21371&amp;field=134&amp;date=13.05.2025" TargetMode="External"/></Relationships>
</file>

<file path=ppt/diagrams/_rels/drawing87.xml.rels><?xml version="1.0" encoding="UTF-8" standalone="yes"?>
<Relationships xmlns="http://schemas.openxmlformats.org/package/2006/relationships"><Relationship Id="rId1" Type="http://schemas.openxmlformats.org/officeDocument/2006/relationships/hyperlink" Target="https://login.consultant.ru/link/?req=doc&amp;base=LAW&amp;n=471078&amp;dst=692&amp;field=134&amp;date=13.05.2025"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8FB1B0-FAE6-411C-8E62-E3E6F07C89B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33BE544-CB5E-499E-9156-7080E0C2C1CD}">
      <dgm:prSet phldrT="[Текст]"/>
      <dgm:spPr/>
      <dgm:t>
        <a:bodyPr vert="vert270"/>
        <a:lstStyle/>
        <a:p>
          <a:r>
            <a:rPr lang="ru-RU" b="0" dirty="0" smtClean="0"/>
            <a:t>В каком случае применяются данные Правила</a:t>
          </a:r>
          <a:endParaRPr lang="ru-RU" dirty="0"/>
        </a:p>
      </dgm:t>
    </dgm:pt>
    <dgm:pt modelId="{F99C89DB-BA9B-40F8-A3CB-DA1766556AFC}" type="parTrans" cxnId="{84131E34-6B01-43F2-AF80-10C2563DD210}">
      <dgm:prSet/>
      <dgm:spPr/>
      <dgm:t>
        <a:bodyPr/>
        <a:lstStyle/>
        <a:p>
          <a:endParaRPr lang="ru-RU"/>
        </a:p>
      </dgm:t>
    </dgm:pt>
    <dgm:pt modelId="{F1738903-5C74-4FDD-87E6-218E93F8692D}" type="sibTrans" cxnId="{84131E34-6B01-43F2-AF80-10C2563DD210}">
      <dgm:prSet/>
      <dgm:spPr/>
      <dgm:t>
        <a:bodyPr/>
        <a:lstStyle/>
        <a:p>
          <a:endParaRPr lang="ru-RU"/>
        </a:p>
      </dgm:t>
    </dgm:pt>
    <dgm:pt modelId="{F5CACA35-54BF-4145-9171-B6073D44EB5B}">
      <dgm:prSet phldrT="[Текст]" custT="1"/>
      <dgm:spPr/>
      <dgm:t>
        <a:bodyPr/>
        <a:lstStyle/>
        <a:p>
          <a:pPr algn="just"/>
          <a:r>
            <a:rPr lang="ru-RU" sz="1400" b="0" dirty="0" smtClean="0"/>
            <a:t>а) </a:t>
          </a:r>
          <a:r>
            <a:rPr lang="ru-RU" sz="1400" b="1" dirty="0" smtClean="0">
              <a:solidFill>
                <a:srgbClr val="C00000"/>
              </a:solidFill>
            </a:rPr>
            <a:t>при подготовке перечня УФЗ</a:t>
          </a:r>
          <a:r>
            <a:rPr lang="ru-RU" sz="1400" b="0" dirty="0" smtClean="0"/>
            <a:t>, которые предоставляются в пользование </a:t>
          </a:r>
          <a:r>
            <a:rPr lang="ru-RU" sz="1400" b="1" dirty="0" smtClean="0">
              <a:solidFill>
                <a:srgbClr val="C00000"/>
              </a:solidFill>
            </a:rPr>
            <a:t>без проведения аукционов </a:t>
          </a:r>
        </a:p>
        <a:p>
          <a:pPr algn="just"/>
          <a:r>
            <a:rPr lang="ru-RU" sz="1400" b="0" dirty="0" smtClean="0"/>
            <a:t>- для геологического изучения УФЗ внутренних морских вод и территориального моря Российской Федерации в целях поиска и оценки месторождений углеводородного сырья из утверждаемого Правительством РФ перечня УФЗ</a:t>
          </a:r>
          <a:br>
            <a:rPr lang="ru-RU" sz="1400" b="0" dirty="0" smtClean="0"/>
          </a:br>
          <a:r>
            <a:rPr lang="ru-RU" sz="1400" b="0" dirty="0" smtClean="0"/>
            <a:t>- для разведки и добычи или для геологического изучения недр, разведки и добычи, осуществляемых по совмещенной лицензии, на УФЗ континентального шельфа РФ, на УФЗ, расположенном на территории РФ и простирающемся на ее континентальный шельф, на УФЗ, содержащем газ, из утверждаемого Правительством РФ перечня УФЗ</a:t>
          </a:r>
          <a:endParaRPr lang="ru-RU" sz="1400" dirty="0"/>
        </a:p>
      </dgm:t>
    </dgm:pt>
    <dgm:pt modelId="{32994543-8B86-4833-97EC-AB1F51A86BAF}" type="parTrans" cxnId="{4C8D9BD7-B82F-47D4-AC63-447FE12B30CD}">
      <dgm:prSet/>
      <dgm:spPr/>
      <dgm:t>
        <a:bodyPr/>
        <a:lstStyle/>
        <a:p>
          <a:endParaRPr lang="ru-RU"/>
        </a:p>
      </dgm:t>
    </dgm:pt>
    <dgm:pt modelId="{9626DE8F-F728-41F2-93CF-F21FED9CBF0C}" type="sibTrans" cxnId="{4C8D9BD7-B82F-47D4-AC63-447FE12B30CD}">
      <dgm:prSet/>
      <dgm:spPr/>
      <dgm:t>
        <a:bodyPr/>
        <a:lstStyle/>
        <a:p>
          <a:endParaRPr lang="ru-RU"/>
        </a:p>
      </dgm:t>
    </dgm:pt>
    <dgm:pt modelId="{EC52FF1C-E06E-4C38-9AF1-B8C78A834084}">
      <dgm:prSet phldrT="[Текст]" custT="1"/>
      <dgm:spPr/>
      <dgm:t>
        <a:bodyPr/>
        <a:lstStyle/>
        <a:p>
          <a:r>
            <a:rPr lang="ru-RU" sz="1400" b="0" dirty="0" smtClean="0"/>
            <a:t>б) </a:t>
          </a:r>
          <a:r>
            <a:rPr lang="ru-RU" sz="1400" b="1" dirty="0" smtClean="0">
              <a:solidFill>
                <a:srgbClr val="C00000"/>
              </a:solidFill>
            </a:rPr>
            <a:t>при </a:t>
          </a:r>
          <a:r>
            <a:rPr lang="ru-RU" sz="1400" b="1" i="0" dirty="0" smtClean="0">
              <a:solidFill>
                <a:srgbClr val="C00000"/>
              </a:solidFill>
            </a:rPr>
            <a:t>принятии решений о проведении аукциона на право пользования участком недр </a:t>
          </a:r>
          <a:r>
            <a:rPr lang="ru-RU" sz="1400" b="0" i="0" dirty="0" smtClean="0"/>
            <a:t>в соответствии с решением создаваемой Правительством РФ аукционной комиссии о предоставлении по результатам аукциона права пользования УФЗ для разведки и добычи полезных ископаемых или для геологического изучения недр, разведки и добычи полезных ископаемых, осуществляемых по совмещенной лицензии, а в случае наличия единственного заявителя -  о предоставлении права пользования указанным участком недр лицу, заявка которого соответствует требованиям Закона о недрах и условиям объявленного аукциона, или единственному участнику аукциона</a:t>
          </a:r>
        </a:p>
      </dgm:t>
    </dgm:pt>
    <dgm:pt modelId="{7EE47AF1-83FF-44B5-AB64-E6981D3A017A}" type="parTrans" cxnId="{66E3E987-CAA1-4219-BFCA-A0FC602A19BB}">
      <dgm:prSet/>
      <dgm:spPr/>
      <dgm:t>
        <a:bodyPr/>
        <a:lstStyle/>
        <a:p>
          <a:endParaRPr lang="ru-RU"/>
        </a:p>
      </dgm:t>
    </dgm:pt>
    <dgm:pt modelId="{519B8F8F-A7CD-409C-8F8E-5E9069506F75}" type="sibTrans" cxnId="{66E3E987-CAA1-4219-BFCA-A0FC602A19BB}">
      <dgm:prSet/>
      <dgm:spPr/>
      <dgm:t>
        <a:bodyPr/>
        <a:lstStyle/>
        <a:p>
          <a:endParaRPr lang="ru-RU"/>
        </a:p>
      </dgm:t>
    </dgm:pt>
    <dgm:pt modelId="{4EE36468-F4F9-406B-983D-F661426019FE}">
      <dgm:prSet phldrT="[Текст]" custT="1"/>
      <dgm:spPr/>
      <dgm:t>
        <a:bodyPr/>
        <a:lstStyle/>
        <a:p>
          <a:pPr>
            <a:spcAft>
              <a:spcPts val="0"/>
            </a:spcAft>
          </a:pPr>
          <a:r>
            <a:rPr lang="ru-RU" sz="1400" b="0" dirty="0" smtClean="0"/>
            <a:t>в) </a:t>
          </a:r>
          <a:r>
            <a:rPr lang="ru-RU" sz="1400" b="1" dirty="0" smtClean="0">
              <a:solidFill>
                <a:srgbClr val="C00000"/>
              </a:solidFill>
            </a:rPr>
            <a:t>при подготовке перечней УН </a:t>
          </a:r>
          <a:r>
            <a:rPr lang="ru-RU" sz="1400" b="0" dirty="0" smtClean="0"/>
            <a:t>(за исключением УФЗ и УНМЗ) </a:t>
          </a:r>
        </a:p>
        <a:p>
          <a:pPr>
            <a:spcAft>
              <a:spcPts val="0"/>
            </a:spcAft>
          </a:pPr>
          <a:r>
            <a:rPr lang="ru-RU" sz="1400" b="1" dirty="0" smtClean="0">
              <a:solidFill>
                <a:srgbClr val="C00000"/>
              </a:solidFill>
            </a:rPr>
            <a:t>для регионального геологического изучения недр</a:t>
          </a:r>
          <a:r>
            <a:rPr lang="ru-RU" sz="1400" b="0" dirty="0" smtClean="0"/>
            <a:t>, осуществляемого за счет средств федерального бюджета и (или) собственных и (или) привлеченных средств пользователей недр, </a:t>
          </a:r>
        </a:p>
        <a:p>
          <a:pPr>
            <a:spcAft>
              <a:spcPts val="0"/>
            </a:spcAft>
          </a:pPr>
          <a:r>
            <a:rPr lang="ru-RU" sz="1400" b="1" dirty="0" smtClean="0">
              <a:solidFill>
                <a:srgbClr val="C00000"/>
              </a:solidFill>
            </a:rPr>
            <a:t>для геологического изучения недр</a:t>
          </a:r>
          <a:r>
            <a:rPr lang="ru-RU" sz="1400" b="0" dirty="0" smtClean="0"/>
            <a:t>, осуществляемого за счет средств федерального бюджета или средств бюджета субъекта РФ, </a:t>
          </a:r>
        </a:p>
        <a:p>
          <a:pPr>
            <a:spcAft>
              <a:spcPts val="0"/>
            </a:spcAft>
          </a:pPr>
          <a:r>
            <a:rPr lang="ru-RU" sz="1400" b="1" dirty="0" smtClean="0">
              <a:solidFill>
                <a:srgbClr val="C00000"/>
              </a:solidFill>
            </a:rPr>
            <a:t>для геологического изучения недр, для разведки и добычи полезных ископаемых</a:t>
          </a:r>
          <a:r>
            <a:rPr lang="ru-RU" sz="1400" b="0" dirty="0" smtClean="0"/>
            <a:t>, осуществляемых по совмещенной лицензии, </a:t>
          </a:r>
        </a:p>
        <a:p>
          <a:pPr>
            <a:spcAft>
              <a:spcPts val="0"/>
            </a:spcAft>
          </a:pPr>
          <a:r>
            <a:rPr lang="ru-RU" sz="1400" b="1" dirty="0" smtClean="0">
              <a:solidFill>
                <a:srgbClr val="C00000"/>
              </a:solidFill>
            </a:rPr>
            <a:t>для разработки технологий </a:t>
          </a:r>
          <a:r>
            <a:rPr lang="ru-RU" sz="1400" b="0" dirty="0" smtClean="0"/>
            <a:t>геологического изучения, разведки и добычи </a:t>
          </a:r>
          <a:r>
            <a:rPr lang="ru-RU" sz="1400" b="1" dirty="0" err="1" smtClean="0">
              <a:solidFill>
                <a:srgbClr val="C00000"/>
              </a:solidFill>
            </a:rPr>
            <a:t>трудноизвлекаемых</a:t>
          </a:r>
          <a:r>
            <a:rPr lang="ru-RU" sz="1400" b="1" dirty="0" smtClean="0">
              <a:solidFill>
                <a:srgbClr val="C00000"/>
              </a:solidFill>
            </a:rPr>
            <a:t> полезных ископаемых</a:t>
          </a:r>
          <a:r>
            <a:rPr lang="ru-RU" sz="1400" b="0" dirty="0" smtClean="0"/>
            <a:t>;</a:t>
          </a:r>
          <a:endParaRPr lang="ru-RU" sz="1400" dirty="0"/>
        </a:p>
      </dgm:t>
    </dgm:pt>
    <dgm:pt modelId="{3521A0E0-C288-4824-BE8B-CBE52C2EFA7E}" type="parTrans" cxnId="{3D9561A7-7EFD-4DBD-B739-A30F0A489174}">
      <dgm:prSet/>
      <dgm:spPr/>
      <dgm:t>
        <a:bodyPr/>
        <a:lstStyle/>
        <a:p>
          <a:endParaRPr lang="ru-RU"/>
        </a:p>
      </dgm:t>
    </dgm:pt>
    <dgm:pt modelId="{4F3499D5-3424-4391-A379-50D4ED8DA9B9}" type="sibTrans" cxnId="{3D9561A7-7EFD-4DBD-B739-A30F0A489174}">
      <dgm:prSet/>
      <dgm:spPr/>
      <dgm:t>
        <a:bodyPr/>
        <a:lstStyle/>
        <a:p>
          <a:endParaRPr lang="ru-RU"/>
        </a:p>
      </dgm:t>
    </dgm:pt>
    <dgm:pt modelId="{D1358989-3E59-450F-A8FE-8E60D1A14681}" type="pres">
      <dgm:prSet presAssocID="{DD8FB1B0-FAE6-411C-8E62-E3E6F07C89B6}" presName="vert0" presStyleCnt="0">
        <dgm:presLayoutVars>
          <dgm:dir/>
          <dgm:animOne val="branch"/>
          <dgm:animLvl val="lvl"/>
        </dgm:presLayoutVars>
      </dgm:prSet>
      <dgm:spPr/>
      <dgm:t>
        <a:bodyPr/>
        <a:lstStyle/>
        <a:p>
          <a:endParaRPr lang="ru-RU"/>
        </a:p>
      </dgm:t>
    </dgm:pt>
    <dgm:pt modelId="{FBEFB85A-F677-47C1-AAED-C2736A4B6D9C}" type="pres">
      <dgm:prSet presAssocID="{B33BE544-CB5E-499E-9156-7080E0C2C1CD}" presName="thickLine" presStyleLbl="alignNode1" presStyleIdx="0" presStyleCnt="1"/>
      <dgm:spPr/>
    </dgm:pt>
    <dgm:pt modelId="{16E626CB-E044-4211-9C48-1F73A4B7EE31}" type="pres">
      <dgm:prSet presAssocID="{B33BE544-CB5E-499E-9156-7080E0C2C1CD}" presName="horz1" presStyleCnt="0"/>
      <dgm:spPr/>
    </dgm:pt>
    <dgm:pt modelId="{D8E2D98F-2015-47B5-A03F-B26B81ACD8F1}" type="pres">
      <dgm:prSet presAssocID="{B33BE544-CB5E-499E-9156-7080E0C2C1CD}" presName="tx1" presStyleLbl="revTx" presStyleIdx="0" presStyleCnt="4" custScaleX="28266"/>
      <dgm:spPr/>
      <dgm:t>
        <a:bodyPr/>
        <a:lstStyle/>
        <a:p>
          <a:endParaRPr lang="ru-RU"/>
        </a:p>
      </dgm:t>
    </dgm:pt>
    <dgm:pt modelId="{A1F0D7F8-BFD6-4B76-A1C6-0FE755D16407}" type="pres">
      <dgm:prSet presAssocID="{B33BE544-CB5E-499E-9156-7080E0C2C1CD}" presName="vert1" presStyleCnt="0"/>
      <dgm:spPr/>
    </dgm:pt>
    <dgm:pt modelId="{2C1840B8-B064-4F0A-9B51-C0596FC67AC6}" type="pres">
      <dgm:prSet presAssocID="{F5CACA35-54BF-4145-9171-B6073D44EB5B}" presName="vertSpace2a" presStyleCnt="0"/>
      <dgm:spPr/>
    </dgm:pt>
    <dgm:pt modelId="{C08ADD2C-7865-4BC3-B002-8C195E82560D}" type="pres">
      <dgm:prSet presAssocID="{F5CACA35-54BF-4145-9171-B6073D44EB5B}" presName="horz2" presStyleCnt="0"/>
      <dgm:spPr/>
    </dgm:pt>
    <dgm:pt modelId="{2A3E8F8B-D093-4F85-91F0-5AE512343317}" type="pres">
      <dgm:prSet presAssocID="{F5CACA35-54BF-4145-9171-B6073D44EB5B}" presName="horzSpace2" presStyleCnt="0"/>
      <dgm:spPr/>
    </dgm:pt>
    <dgm:pt modelId="{1AB02114-4CC7-4EE5-BD5B-5055ADCED67D}" type="pres">
      <dgm:prSet presAssocID="{F5CACA35-54BF-4145-9171-B6073D44EB5B}" presName="tx2" presStyleLbl="revTx" presStyleIdx="1" presStyleCnt="4" custScaleX="108577"/>
      <dgm:spPr/>
      <dgm:t>
        <a:bodyPr/>
        <a:lstStyle/>
        <a:p>
          <a:endParaRPr lang="ru-RU"/>
        </a:p>
      </dgm:t>
    </dgm:pt>
    <dgm:pt modelId="{5A3A74B3-E4F2-4F6A-B6F3-388CCDBABD1F}" type="pres">
      <dgm:prSet presAssocID="{F5CACA35-54BF-4145-9171-B6073D44EB5B}" presName="vert2" presStyleCnt="0"/>
      <dgm:spPr/>
    </dgm:pt>
    <dgm:pt modelId="{15B01EC6-0471-4AE8-ACEC-4263CEFAC367}" type="pres">
      <dgm:prSet presAssocID="{F5CACA35-54BF-4145-9171-B6073D44EB5B}" presName="thinLine2b" presStyleLbl="callout" presStyleIdx="0" presStyleCnt="3"/>
      <dgm:spPr/>
    </dgm:pt>
    <dgm:pt modelId="{FACE9268-4A26-4553-B677-BF87E260709E}" type="pres">
      <dgm:prSet presAssocID="{F5CACA35-54BF-4145-9171-B6073D44EB5B}" presName="vertSpace2b" presStyleCnt="0"/>
      <dgm:spPr/>
    </dgm:pt>
    <dgm:pt modelId="{73E0A4F9-DD06-402F-A1A9-ADA61C34000E}" type="pres">
      <dgm:prSet presAssocID="{EC52FF1C-E06E-4C38-9AF1-B8C78A834084}" presName="horz2" presStyleCnt="0"/>
      <dgm:spPr/>
    </dgm:pt>
    <dgm:pt modelId="{52D2DA13-00A2-4472-8FA2-1A71470019B0}" type="pres">
      <dgm:prSet presAssocID="{EC52FF1C-E06E-4C38-9AF1-B8C78A834084}" presName="horzSpace2" presStyleCnt="0"/>
      <dgm:spPr/>
    </dgm:pt>
    <dgm:pt modelId="{C1A9327A-FDCB-4EC0-9BE0-76B7798A0ABC}" type="pres">
      <dgm:prSet presAssocID="{EC52FF1C-E06E-4C38-9AF1-B8C78A834084}" presName="tx2" presStyleLbl="revTx" presStyleIdx="2" presStyleCnt="4" custScaleX="110138" custScaleY="83328"/>
      <dgm:spPr/>
      <dgm:t>
        <a:bodyPr/>
        <a:lstStyle/>
        <a:p>
          <a:endParaRPr lang="ru-RU"/>
        </a:p>
      </dgm:t>
    </dgm:pt>
    <dgm:pt modelId="{4625C8FB-D73A-4B0B-8B15-3DE93290A455}" type="pres">
      <dgm:prSet presAssocID="{EC52FF1C-E06E-4C38-9AF1-B8C78A834084}" presName="vert2" presStyleCnt="0"/>
      <dgm:spPr/>
    </dgm:pt>
    <dgm:pt modelId="{38E7335D-3D0E-42FF-9F0D-7188827FD95E}" type="pres">
      <dgm:prSet presAssocID="{EC52FF1C-E06E-4C38-9AF1-B8C78A834084}" presName="thinLine2b" presStyleLbl="callout" presStyleIdx="1" presStyleCnt="3"/>
      <dgm:spPr/>
    </dgm:pt>
    <dgm:pt modelId="{FD7B27B4-192B-4421-9ED1-B51046724C3E}" type="pres">
      <dgm:prSet presAssocID="{EC52FF1C-E06E-4C38-9AF1-B8C78A834084}" presName="vertSpace2b" presStyleCnt="0"/>
      <dgm:spPr/>
    </dgm:pt>
    <dgm:pt modelId="{4CF67A2E-33A8-4609-960B-50BE0DD91026}" type="pres">
      <dgm:prSet presAssocID="{4EE36468-F4F9-406B-983D-F661426019FE}" presName="horz2" presStyleCnt="0"/>
      <dgm:spPr/>
    </dgm:pt>
    <dgm:pt modelId="{EA4747E0-B35D-4E4D-A06C-F3949FE47FE7}" type="pres">
      <dgm:prSet presAssocID="{4EE36468-F4F9-406B-983D-F661426019FE}" presName="horzSpace2" presStyleCnt="0"/>
      <dgm:spPr/>
    </dgm:pt>
    <dgm:pt modelId="{BE13A3D8-85C4-4450-BA18-FB2F59F1B821}" type="pres">
      <dgm:prSet presAssocID="{4EE36468-F4F9-406B-983D-F661426019FE}" presName="tx2" presStyleLbl="revTx" presStyleIdx="3" presStyleCnt="4" custScaleX="113582"/>
      <dgm:spPr/>
      <dgm:t>
        <a:bodyPr/>
        <a:lstStyle/>
        <a:p>
          <a:endParaRPr lang="ru-RU"/>
        </a:p>
      </dgm:t>
    </dgm:pt>
    <dgm:pt modelId="{75918FDA-608E-472E-ACC3-782307D3E89D}" type="pres">
      <dgm:prSet presAssocID="{4EE36468-F4F9-406B-983D-F661426019FE}" presName="vert2" presStyleCnt="0"/>
      <dgm:spPr/>
    </dgm:pt>
    <dgm:pt modelId="{11F1C381-8423-473A-AF41-ECBF2500BFCE}" type="pres">
      <dgm:prSet presAssocID="{4EE36468-F4F9-406B-983D-F661426019FE}" presName="thinLine2b" presStyleLbl="callout" presStyleIdx="2" presStyleCnt="3"/>
      <dgm:spPr/>
    </dgm:pt>
    <dgm:pt modelId="{78AEA3C7-CA59-4001-AAE1-C05C8AEC9BE5}" type="pres">
      <dgm:prSet presAssocID="{4EE36468-F4F9-406B-983D-F661426019FE}" presName="vertSpace2b" presStyleCnt="0"/>
      <dgm:spPr/>
    </dgm:pt>
  </dgm:ptLst>
  <dgm:cxnLst>
    <dgm:cxn modelId="{84131E34-6B01-43F2-AF80-10C2563DD210}" srcId="{DD8FB1B0-FAE6-411C-8E62-E3E6F07C89B6}" destId="{B33BE544-CB5E-499E-9156-7080E0C2C1CD}" srcOrd="0" destOrd="0" parTransId="{F99C89DB-BA9B-40F8-A3CB-DA1766556AFC}" sibTransId="{F1738903-5C74-4FDD-87E6-218E93F8692D}"/>
    <dgm:cxn modelId="{40BE5EF9-9244-4B4A-BB65-537F8C4E3898}" type="presOf" srcId="{B33BE544-CB5E-499E-9156-7080E0C2C1CD}" destId="{D8E2D98F-2015-47B5-A03F-B26B81ACD8F1}" srcOrd="0" destOrd="0" presId="urn:microsoft.com/office/officeart/2008/layout/LinedList"/>
    <dgm:cxn modelId="{20D089B8-180F-4D4E-B850-DE83E5E59AC7}" type="presOf" srcId="{F5CACA35-54BF-4145-9171-B6073D44EB5B}" destId="{1AB02114-4CC7-4EE5-BD5B-5055ADCED67D}" srcOrd="0" destOrd="0" presId="urn:microsoft.com/office/officeart/2008/layout/LinedList"/>
    <dgm:cxn modelId="{66E3E987-CAA1-4219-BFCA-A0FC602A19BB}" srcId="{B33BE544-CB5E-499E-9156-7080E0C2C1CD}" destId="{EC52FF1C-E06E-4C38-9AF1-B8C78A834084}" srcOrd="1" destOrd="0" parTransId="{7EE47AF1-83FF-44B5-AB64-E6981D3A017A}" sibTransId="{519B8F8F-A7CD-409C-8F8E-5E9069506F75}"/>
    <dgm:cxn modelId="{24AE13A6-352B-477D-AD32-EE16C0127E50}" type="presOf" srcId="{DD8FB1B0-FAE6-411C-8E62-E3E6F07C89B6}" destId="{D1358989-3E59-450F-A8FE-8E60D1A14681}" srcOrd="0" destOrd="0" presId="urn:microsoft.com/office/officeart/2008/layout/LinedList"/>
    <dgm:cxn modelId="{4C8D9BD7-B82F-47D4-AC63-447FE12B30CD}" srcId="{B33BE544-CB5E-499E-9156-7080E0C2C1CD}" destId="{F5CACA35-54BF-4145-9171-B6073D44EB5B}" srcOrd="0" destOrd="0" parTransId="{32994543-8B86-4833-97EC-AB1F51A86BAF}" sibTransId="{9626DE8F-F728-41F2-93CF-F21FED9CBF0C}"/>
    <dgm:cxn modelId="{724BD57F-8DFE-424C-99E8-C2E639FF23E0}" type="presOf" srcId="{4EE36468-F4F9-406B-983D-F661426019FE}" destId="{BE13A3D8-85C4-4450-BA18-FB2F59F1B821}" srcOrd="0" destOrd="0" presId="urn:microsoft.com/office/officeart/2008/layout/LinedList"/>
    <dgm:cxn modelId="{2D350166-8A32-4EF1-B272-BA213F241E8C}" type="presOf" srcId="{EC52FF1C-E06E-4C38-9AF1-B8C78A834084}" destId="{C1A9327A-FDCB-4EC0-9BE0-76B7798A0ABC}" srcOrd="0" destOrd="0" presId="urn:microsoft.com/office/officeart/2008/layout/LinedList"/>
    <dgm:cxn modelId="{3D9561A7-7EFD-4DBD-B739-A30F0A489174}" srcId="{B33BE544-CB5E-499E-9156-7080E0C2C1CD}" destId="{4EE36468-F4F9-406B-983D-F661426019FE}" srcOrd="2" destOrd="0" parTransId="{3521A0E0-C288-4824-BE8B-CBE52C2EFA7E}" sibTransId="{4F3499D5-3424-4391-A379-50D4ED8DA9B9}"/>
    <dgm:cxn modelId="{67A4B987-A418-4A92-91D3-EB0B72AEEC17}" type="presParOf" srcId="{D1358989-3E59-450F-A8FE-8E60D1A14681}" destId="{FBEFB85A-F677-47C1-AAED-C2736A4B6D9C}" srcOrd="0" destOrd="0" presId="urn:microsoft.com/office/officeart/2008/layout/LinedList"/>
    <dgm:cxn modelId="{E2CE24B3-0662-49BD-84E9-A277007FBC26}" type="presParOf" srcId="{D1358989-3E59-450F-A8FE-8E60D1A14681}" destId="{16E626CB-E044-4211-9C48-1F73A4B7EE31}" srcOrd="1" destOrd="0" presId="urn:microsoft.com/office/officeart/2008/layout/LinedList"/>
    <dgm:cxn modelId="{5C9E70A9-3492-4615-93C1-0600306A7E93}" type="presParOf" srcId="{16E626CB-E044-4211-9C48-1F73A4B7EE31}" destId="{D8E2D98F-2015-47B5-A03F-B26B81ACD8F1}" srcOrd="0" destOrd="0" presId="urn:microsoft.com/office/officeart/2008/layout/LinedList"/>
    <dgm:cxn modelId="{B2C6BF25-AB96-4BBB-9675-ED88A2160713}" type="presParOf" srcId="{16E626CB-E044-4211-9C48-1F73A4B7EE31}" destId="{A1F0D7F8-BFD6-4B76-A1C6-0FE755D16407}" srcOrd="1" destOrd="0" presId="urn:microsoft.com/office/officeart/2008/layout/LinedList"/>
    <dgm:cxn modelId="{5FF2C788-B6CB-488A-96F7-B8B288A1058A}" type="presParOf" srcId="{A1F0D7F8-BFD6-4B76-A1C6-0FE755D16407}" destId="{2C1840B8-B064-4F0A-9B51-C0596FC67AC6}" srcOrd="0" destOrd="0" presId="urn:microsoft.com/office/officeart/2008/layout/LinedList"/>
    <dgm:cxn modelId="{2BD4A64A-9786-4D8E-9A16-CD4F41790C98}" type="presParOf" srcId="{A1F0D7F8-BFD6-4B76-A1C6-0FE755D16407}" destId="{C08ADD2C-7865-4BC3-B002-8C195E82560D}" srcOrd="1" destOrd="0" presId="urn:microsoft.com/office/officeart/2008/layout/LinedList"/>
    <dgm:cxn modelId="{2647FA20-07C3-4852-80F8-89FED877EBD2}" type="presParOf" srcId="{C08ADD2C-7865-4BC3-B002-8C195E82560D}" destId="{2A3E8F8B-D093-4F85-91F0-5AE512343317}" srcOrd="0" destOrd="0" presId="urn:microsoft.com/office/officeart/2008/layout/LinedList"/>
    <dgm:cxn modelId="{06FCD533-CBF6-4E41-B34C-570A25A7CEF4}" type="presParOf" srcId="{C08ADD2C-7865-4BC3-B002-8C195E82560D}" destId="{1AB02114-4CC7-4EE5-BD5B-5055ADCED67D}" srcOrd="1" destOrd="0" presId="urn:microsoft.com/office/officeart/2008/layout/LinedList"/>
    <dgm:cxn modelId="{E14B96CC-FB43-474C-B8F7-629179B07CBB}" type="presParOf" srcId="{C08ADD2C-7865-4BC3-B002-8C195E82560D}" destId="{5A3A74B3-E4F2-4F6A-B6F3-388CCDBABD1F}" srcOrd="2" destOrd="0" presId="urn:microsoft.com/office/officeart/2008/layout/LinedList"/>
    <dgm:cxn modelId="{2BBA8362-89B6-4DC4-95FD-BC036E67BE8C}" type="presParOf" srcId="{A1F0D7F8-BFD6-4B76-A1C6-0FE755D16407}" destId="{15B01EC6-0471-4AE8-ACEC-4263CEFAC367}" srcOrd="2" destOrd="0" presId="urn:microsoft.com/office/officeart/2008/layout/LinedList"/>
    <dgm:cxn modelId="{B716AFE6-748F-4858-93A6-25E388E3158D}" type="presParOf" srcId="{A1F0D7F8-BFD6-4B76-A1C6-0FE755D16407}" destId="{FACE9268-4A26-4553-B677-BF87E260709E}" srcOrd="3" destOrd="0" presId="urn:microsoft.com/office/officeart/2008/layout/LinedList"/>
    <dgm:cxn modelId="{8F7CD78C-07B2-4627-A8C2-7E5977FDB8C6}" type="presParOf" srcId="{A1F0D7F8-BFD6-4B76-A1C6-0FE755D16407}" destId="{73E0A4F9-DD06-402F-A1A9-ADA61C34000E}" srcOrd="4" destOrd="0" presId="urn:microsoft.com/office/officeart/2008/layout/LinedList"/>
    <dgm:cxn modelId="{1899E258-397F-4925-93B4-3F20C80DE8DA}" type="presParOf" srcId="{73E0A4F9-DD06-402F-A1A9-ADA61C34000E}" destId="{52D2DA13-00A2-4472-8FA2-1A71470019B0}" srcOrd="0" destOrd="0" presId="urn:microsoft.com/office/officeart/2008/layout/LinedList"/>
    <dgm:cxn modelId="{D690FA36-9FA9-4CA3-BE29-7F5AEDF8DF15}" type="presParOf" srcId="{73E0A4F9-DD06-402F-A1A9-ADA61C34000E}" destId="{C1A9327A-FDCB-4EC0-9BE0-76B7798A0ABC}" srcOrd="1" destOrd="0" presId="urn:microsoft.com/office/officeart/2008/layout/LinedList"/>
    <dgm:cxn modelId="{0CDF2812-05B6-4CEB-A63D-1B0E83AC25E5}" type="presParOf" srcId="{73E0A4F9-DD06-402F-A1A9-ADA61C34000E}" destId="{4625C8FB-D73A-4B0B-8B15-3DE93290A455}" srcOrd="2" destOrd="0" presId="urn:microsoft.com/office/officeart/2008/layout/LinedList"/>
    <dgm:cxn modelId="{C085E956-F539-49A6-8EA6-82ECC9D3DBBC}" type="presParOf" srcId="{A1F0D7F8-BFD6-4B76-A1C6-0FE755D16407}" destId="{38E7335D-3D0E-42FF-9F0D-7188827FD95E}" srcOrd="5" destOrd="0" presId="urn:microsoft.com/office/officeart/2008/layout/LinedList"/>
    <dgm:cxn modelId="{5E74F2A8-9E0F-4410-A6F8-2FD860FE9042}" type="presParOf" srcId="{A1F0D7F8-BFD6-4B76-A1C6-0FE755D16407}" destId="{FD7B27B4-192B-4421-9ED1-B51046724C3E}" srcOrd="6" destOrd="0" presId="urn:microsoft.com/office/officeart/2008/layout/LinedList"/>
    <dgm:cxn modelId="{90C40A8B-E50A-4E50-8C21-05C660BCBA3F}" type="presParOf" srcId="{A1F0D7F8-BFD6-4B76-A1C6-0FE755D16407}" destId="{4CF67A2E-33A8-4609-960B-50BE0DD91026}" srcOrd="7" destOrd="0" presId="urn:microsoft.com/office/officeart/2008/layout/LinedList"/>
    <dgm:cxn modelId="{117A5D6A-D05D-4781-8F2E-F40E7A2E962F}" type="presParOf" srcId="{4CF67A2E-33A8-4609-960B-50BE0DD91026}" destId="{EA4747E0-B35D-4E4D-A06C-F3949FE47FE7}" srcOrd="0" destOrd="0" presId="urn:microsoft.com/office/officeart/2008/layout/LinedList"/>
    <dgm:cxn modelId="{639A26AE-DB96-4A0E-98B6-420570891824}" type="presParOf" srcId="{4CF67A2E-33A8-4609-960B-50BE0DD91026}" destId="{BE13A3D8-85C4-4450-BA18-FB2F59F1B821}" srcOrd="1" destOrd="0" presId="urn:microsoft.com/office/officeart/2008/layout/LinedList"/>
    <dgm:cxn modelId="{B8E32DD5-E17F-4D64-A52F-A4C9955E2EEC}" type="presParOf" srcId="{4CF67A2E-33A8-4609-960B-50BE0DD91026}" destId="{75918FDA-608E-472E-ACC3-782307D3E89D}" srcOrd="2" destOrd="0" presId="urn:microsoft.com/office/officeart/2008/layout/LinedList"/>
    <dgm:cxn modelId="{53955E8F-5AFB-4FED-AF61-A93F2F20D7B5}" type="presParOf" srcId="{A1F0D7F8-BFD6-4B76-A1C6-0FE755D16407}" destId="{11F1C381-8423-473A-AF41-ECBF2500BFCE}" srcOrd="8" destOrd="0" presId="urn:microsoft.com/office/officeart/2008/layout/LinedList"/>
    <dgm:cxn modelId="{6F6EC67D-7DB4-4708-963C-52438EA8DC72}" type="presParOf" srcId="{A1F0D7F8-BFD6-4B76-A1C6-0FE755D16407}" destId="{78AEA3C7-CA59-4001-AAE1-C05C8AEC9BE5}"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8699CB3-ECC6-4850-8B93-6BDE21E7999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6F19FB42-B606-4A94-8689-D4A286ADE9A3}">
      <dgm:prSet phldrT="[Текст]" custT="1"/>
      <dgm:spPr/>
      <dgm:t>
        <a:bodyPr/>
        <a:lstStyle/>
        <a:p>
          <a:r>
            <a:rPr lang="ru-RU" sz="2000" b="0" dirty="0" smtClean="0"/>
            <a:t>д) </a:t>
          </a:r>
          <a:r>
            <a:rPr lang="ru-RU" sz="2000" b="1" dirty="0" smtClean="0">
              <a:solidFill>
                <a:srgbClr val="C00000"/>
              </a:solidFill>
            </a:rPr>
            <a:t>при заключении соглашения о разделе продукции </a:t>
          </a:r>
          <a:r>
            <a:rPr lang="ru-RU" sz="2000" b="0" dirty="0" smtClean="0"/>
            <a:t>в соответствии с ФЗ "О соглашениях о разделе продукции";</a:t>
          </a:r>
          <a:endParaRPr lang="ru-RU" sz="2000" dirty="0"/>
        </a:p>
      </dgm:t>
    </dgm:pt>
    <dgm:pt modelId="{2FB2ACB7-B0CA-45CA-A44C-815081026168}">
      <dgm:prSet phldrT="[Текст]" custT="1"/>
      <dgm:spPr/>
      <dgm:t>
        <a:bodyPr vert="horz"/>
        <a:lstStyle/>
        <a:p>
          <a:r>
            <a:rPr lang="ru-RU" sz="2000" b="1" dirty="0" smtClean="0">
              <a:effectLst>
                <a:outerShdw blurRad="38100" dist="38100" dir="2700000" algn="tl">
                  <a:srgbClr val="000000">
                    <a:alpha val="43137"/>
                  </a:srgbClr>
                </a:outerShdw>
              </a:effectLst>
            </a:rPr>
            <a:t>д) Сторонами соглашения о разделе продукции</a:t>
          </a:r>
          <a:endParaRPr lang="ru-RU" sz="2000" b="1" dirty="0">
            <a:effectLst>
              <a:outerShdw blurRad="38100" dist="38100" dir="2700000" algn="tl">
                <a:srgbClr val="000000">
                  <a:alpha val="43137"/>
                </a:srgbClr>
              </a:outerShdw>
            </a:effectLst>
          </a:endParaRPr>
        </a:p>
      </dgm:t>
    </dgm:pt>
    <dgm:pt modelId="{C7E8DAD2-DF48-47FB-8D9E-68ADA2103A70}" type="sibTrans" cxnId="{B7288638-CA0C-4A51-85EC-C60D44BF8610}">
      <dgm:prSet/>
      <dgm:spPr/>
      <dgm:t>
        <a:bodyPr/>
        <a:lstStyle/>
        <a:p>
          <a:endParaRPr lang="ru-RU"/>
        </a:p>
      </dgm:t>
    </dgm:pt>
    <dgm:pt modelId="{3EEBBEF4-CDF9-45FC-BA5D-9A3E72B9696B}" type="parTrans" cxnId="{B7288638-CA0C-4A51-85EC-C60D44BF8610}">
      <dgm:prSet/>
      <dgm:spPr/>
      <dgm:t>
        <a:bodyPr/>
        <a:lstStyle/>
        <a:p>
          <a:endParaRPr lang="ru-RU"/>
        </a:p>
      </dgm:t>
    </dgm:pt>
    <dgm:pt modelId="{50BDBB00-4FA3-459B-965C-9E09D517EAE1}" type="sibTrans" cxnId="{B2F26358-CF9B-4269-BA88-C2DA4E3D1005}">
      <dgm:prSet/>
      <dgm:spPr/>
      <dgm:t>
        <a:bodyPr/>
        <a:lstStyle/>
        <a:p>
          <a:endParaRPr lang="ru-RU"/>
        </a:p>
      </dgm:t>
    </dgm:pt>
    <dgm:pt modelId="{8D0AD8A3-4BF0-4053-810D-5877E809A92E}" type="parTrans" cxnId="{B2F26358-CF9B-4269-BA88-C2DA4E3D1005}">
      <dgm:prSet/>
      <dgm:spPr/>
      <dgm:t>
        <a:bodyPr/>
        <a:lstStyle/>
        <a:p>
          <a:endParaRPr lang="ru-RU"/>
        </a:p>
      </dgm:t>
    </dgm:pt>
    <dgm:pt modelId="{C702579F-D2EF-4A91-8534-370954136DD0}" type="pres">
      <dgm:prSet presAssocID="{38699CB3-ECC6-4850-8B93-6BDE21E7999C}" presName="vert0" presStyleCnt="0">
        <dgm:presLayoutVars>
          <dgm:dir/>
          <dgm:animOne val="branch"/>
          <dgm:animLvl val="lvl"/>
        </dgm:presLayoutVars>
      </dgm:prSet>
      <dgm:spPr/>
      <dgm:t>
        <a:bodyPr/>
        <a:lstStyle/>
        <a:p>
          <a:endParaRPr lang="ru-RU"/>
        </a:p>
      </dgm:t>
    </dgm:pt>
    <dgm:pt modelId="{A59AC3E4-DE7A-4AD4-A512-BE7A7AC8D40C}" type="pres">
      <dgm:prSet presAssocID="{2FB2ACB7-B0CA-45CA-A44C-815081026168}" presName="thickLine" presStyleLbl="alignNode1" presStyleIdx="0" presStyleCnt="1"/>
      <dgm:spPr/>
    </dgm:pt>
    <dgm:pt modelId="{D59AED3B-1DD1-4A10-92F3-3D624E2F4289}" type="pres">
      <dgm:prSet presAssocID="{2FB2ACB7-B0CA-45CA-A44C-815081026168}" presName="horz1" presStyleCnt="0"/>
      <dgm:spPr/>
    </dgm:pt>
    <dgm:pt modelId="{83D3103B-54A1-4D2D-8CE5-E833DD83F3EA}" type="pres">
      <dgm:prSet presAssocID="{2FB2ACB7-B0CA-45CA-A44C-815081026168}" presName="tx1" presStyleLbl="revTx" presStyleIdx="0" presStyleCnt="2" custScaleX="140829"/>
      <dgm:spPr/>
      <dgm:t>
        <a:bodyPr/>
        <a:lstStyle/>
        <a:p>
          <a:endParaRPr lang="ru-RU"/>
        </a:p>
      </dgm:t>
    </dgm:pt>
    <dgm:pt modelId="{BFC1E50A-5E67-4609-BC6F-0C03699035E4}" type="pres">
      <dgm:prSet presAssocID="{2FB2ACB7-B0CA-45CA-A44C-815081026168}" presName="vert1" presStyleCnt="0"/>
      <dgm:spPr/>
    </dgm:pt>
    <dgm:pt modelId="{29AA5F42-985C-4F4B-B82D-1C23C122E137}" type="pres">
      <dgm:prSet presAssocID="{6F19FB42-B606-4A94-8689-D4A286ADE9A3}" presName="vertSpace2a" presStyleCnt="0"/>
      <dgm:spPr/>
    </dgm:pt>
    <dgm:pt modelId="{79E3F629-D22E-49A5-99D2-08C9DEC533C5}" type="pres">
      <dgm:prSet presAssocID="{6F19FB42-B606-4A94-8689-D4A286ADE9A3}" presName="horz2" presStyleCnt="0"/>
      <dgm:spPr/>
    </dgm:pt>
    <dgm:pt modelId="{6F1D75A2-00A2-4981-B252-A1E26FD7522F}" type="pres">
      <dgm:prSet presAssocID="{6F19FB42-B606-4A94-8689-D4A286ADE9A3}" presName="horzSpace2" presStyleCnt="0"/>
      <dgm:spPr/>
    </dgm:pt>
    <dgm:pt modelId="{C71A5145-869D-407C-8C70-E4C7D8AC4806}" type="pres">
      <dgm:prSet presAssocID="{6F19FB42-B606-4A94-8689-D4A286ADE9A3}" presName="tx2" presStyleLbl="revTx" presStyleIdx="1" presStyleCnt="2" custScaleX="114936"/>
      <dgm:spPr/>
      <dgm:t>
        <a:bodyPr/>
        <a:lstStyle/>
        <a:p>
          <a:endParaRPr lang="ru-RU"/>
        </a:p>
      </dgm:t>
    </dgm:pt>
    <dgm:pt modelId="{8E976ED1-20C0-450A-B588-3AA66281C061}" type="pres">
      <dgm:prSet presAssocID="{6F19FB42-B606-4A94-8689-D4A286ADE9A3}" presName="vert2" presStyleCnt="0"/>
      <dgm:spPr/>
    </dgm:pt>
    <dgm:pt modelId="{0AC76259-D05C-49A2-9845-D291B43DC690}" type="pres">
      <dgm:prSet presAssocID="{6F19FB42-B606-4A94-8689-D4A286ADE9A3}" presName="thinLine2b" presStyleLbl="callout" presStyleIdx="0" presStyleCnt="1"/>
      <dgm:spPr/>
    </dgm:pt>
    <dgm:pt modelId="{2A59F427-90AA-4DB1-888E-CD124D9CDDD9}" type="pres">
      <dgm:prSet presAssocID="{6F19FB42-B606-4A94-8689-D4A286ADE9A3}" presName="vertSpace2b" presStyleCnt="0"/>
      <dgm:spPr/>
    </dgm:pt>
  </dgm:ptLst>
  <dgm:cxnLst>
    <dgm:cxn modelId="{B2F26358-CF9B-4269-BA88-C2DA4E3D1005}" srcId="{2FB2ACB7-B0CA-45CA-A44C-815081026168}" destId="{6F19FB42-B606-4A94-8689-D4A286ADE9A3}" srcOrd="0" destOrd="0" parTransId="{8D0AD8A3-4BF0-4053-810D-5877E809A92E}" sibTransId="{50BDBB00-4FA3-459B-965C-9E09D517EAE1}"/>
    <dgm:cxn modelId="{B7288638-CA0C-4A51-85EC-C60D44BF8610}" srcId="{38699CB3-ECC6-4850-8B93-6BDE21E7999C}" destId="{2FB2ACB7-B0CA-45CA-A44C-815081026168}" srcOrd="0" destOrd="0" parTransId="{3EEBBEF4-CDF9-45FC-BA5D-9A3E72B9696B}" sibTransId="{C7E8DAD2-DF48-47FB-8D9E-68ADA2103A70}"/>
    <dgm:cxn modelId="{AAA938D4-581D-423C-9401-F1C245BCE05E}" type="presOf" srcId="{38699CB3-ECC6-4850-8B93-6BDE21E7999C}" destId="{C702579F-D2EF-4A91-8534-370954136DD0}" srcOrd="0" destOrd="0" presId="urn:microsoft.com/office/officeart/2008/layout/LinedList"/>
    <dgm:cxn modelId="{08E70431-B6BD-453B-ABC7-E09C8B663617}" type="presOf" srcId="{6F19FB42-B606-4A94-8689-D4A286ADE9A3}" destId="{C71A5145-869D-407C-8C70-E4C7D8AC4806}" srcOrd="0" destOrd="0" presId="urn:microsoft.com/office/officeart/2008/layout/LinedList"/>
    <dgm:cxn modelId="{6F90884C-D7F5-4699-B589-E78CCA3A9262}" type="presOf" srcId="{2FB2ACB7-B0CA-45CA-A44C-815081026168}" destId="{83D3103B-54A1-4D2D-8CE5-E833DD83F3EA}" srcOrd="0" destOrd="0" presId="urn:microsoft.com/office/officeart/2008/layout/LinedList"/>
    <dgm:cxn modelId="{B1A6A5FD-2F55-400C-BCCD-7F4065612FCC}" type="presParOf" srcId="{C702579F-D2EF-4A91-8534-370954136DD0}" destId="{A59AC3E4-DE7A-4AD4-A512-BE7A7AC8D40C}" srcOrd="0" destOrd="0" presId="urn:microsoft.com/office/officeart/2008/layout/LinedList"/>
    <dgm:cxn modelId="{2F098383-64E3-4545-B1D7-D08FA9358F3F}" type="presParOf" srcId="{C702579F-D2EF-4A91-8534-370954136DD0}" destId="{D59AED3B-1DD1-4A10-92F3-3D624E2F4289}" srcOrd="1" destOrd="0" presId="urn:microsoft.com/office/officeart/2008/layout/LinedList"/>
    <dgm:cxn modelId="{12BD5237-66CF-4FE4-95C2-D35AC2BC372A}" type="presParOf" srcId="{D59AED3B-1DD1-4A10-92F3-3D624E2F4289}" destId="{83D3103B-54A1-4D2D-8CE5-E833DD83F3EA}" srcOrd="0" destOrd="0" presId="urn:microsoft.com/office/officeart/2008/layout/LinedList"/>
    <dgm:cxn modelId="{2A79015B-762D-4DC4-8CF3-CC687BFCD9EC}" type="presParOf" srcId="{D59AED3B-1DD1-4A10-92F3-3D624E2F4289}" destId="{BFC1E50A-5E67-4609-BC6F-0C03699035E4}" srcOrd="1" destOrd="0" presId="urn:microsoft.com/office/officeart/2008/layout/LinedList"/>
    <dgm:cxn modelId="{CCDAB2A9-DACC-43A4-BBDB-14E7590C109C}" type="presParOf" srcId="{BFC1E50A-5E67-4609-BC6F-0C03699035E4}" destId="{29AA5F42-985C-4F4B-B82D-1C23C122E137}" srcOrd="0" destOrd="0" presId="urn:microsoft.com/office/officeart/2008/layout/LinedList"/>
    <dgm:cxn modelId="{4F62BBBC-9C6A-49BD-A04A-7CEC03284717}" type="presParOf" srcId="{BFC1E50A-5E67-4609-BC6F-0C03699035E4}" destId="{79E3F629-D22E-49A5-99D2-08C9DEC533C5}" srcOrd="1" destOrd="0" presId="urn:microsoft.com/office/officeart/2008/layout/LinedList"/>
    <dgm:cxn modelId="{14FA713A-5ABE-400A-B61A-F657B521F015}" type="presParOf" srcId="{79E3F629-D22E-49A5-99D2-08C9DEC533C5}" destId="{6F1D75A2-00A2-4981-B252-A1E26FD7522F}" srcOrd="0" destOrd="0" presId="urn:microsoft.com/office/officeart/2008/layout/LinedList"/>
    <dgm:cxn modelId="{568B5EAB-1AEF-4BB2-B3EB-5647CE689BC8}" type="presParOf" srcId="{79E3F629-D22E-49A5-99D2-08C9DEC533C5}" destId="{C71A5145-869D-407C-8C70-E4C7D8AC4806}" srcOrd="1" destOrd="0" presId="urn:microsoft.com/office/officeart/2008/layout/LinedList"/>
    <dgm:cxn modelId="{B781604E-EB91-4377-A263-0E1E81071F3B}" type="presParOf" srcId="{79E3F629-D22E-49A5-99D2-08C9DEC533C5}" destId="{8E976ED1-20C0-450A-B588-3AA66281C061}" srcOrd="2" destOrd="0" presId="urn:microsoft.com/office/officeart/2008/layout/LinedList"/>
    <dgm:cxn modelId="{6901C0B6-2E6B-4CE5-8EDF-5011D90D89FE}" type="presParOf" srcId="{BFC1E50A-5E67-4609-BC6F-0C03699035E4}" destId="{0AC76259-D05C-49A2-9845-D291B43DC690}" srcOrd="2" destOrd="0" presId="urn:microsoft.com/office/officeart/2008/layout/LinedList"/>
    <dgm:cxn modelId="{7FCD3628-786B-4A77-BFCB-3B793A297FDF}" type="presParOf" srcId="{BFC1E50A-5E67-4609-BC6F-0C03699035E4}" destId="{2A59F427-90AA-4DB1-888E-CD124D9CDDD9}" srcOrd="3"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custT="1"/>
      <dgm:spPr/>
      <dgm:t>
        <a:bodyPr/>
        <a:lstStyle/>
        <a:p>
          <a:r>
            <a:rPr lang="ru-RU" sz="1800" b="0" dirty="0" smtClean="0"/>
            <a:t>19. К заявке об изменении границ УН прилагаются следующие документы и сведения:</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269095">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05CA8E90-64BA-4AB8-8A17-6B4D5EB700D7}" type="presOf" srcId="{66309354-8663-466A-A5C2-8D27BF7FF92E}" destId="{4D42B572-073F-43E1-B9D1-8A56460035EF}" srcOrd="0" destOrd="0" presId="urn:microsoft.com/office/officeart/2005/8/layout/vList2"/>
    <dgm:cxn modelId="{46447504-CC93-4F15-9BFE-C638C62F3BC1}" type="presOf" srcId="{43A05EED-19DB-4EA5-9807-066A92F568D3}" destId="{5A6D8501-0F47-46FE-A535-7D72E5A8580E}" srcOrd="0" destOrd="0" presId="urn:microsoft.com/office/officeart/2005/8/layout/vList2"/>
    <dgm:cxn modelId="{638AE237-F3F7-4D55-9CF4-9EC88C08A864}"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5F521915-4188-43FD-9FE6-6420509F6E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01E0FFBA-AD4E-4B75-93D9-270DA4329B9E}">
      <dgm:prSet phldrT="[Текст]" custT="1"/>
      <dgm:spPr/>
      <dgm:t>
        <a:bodyPr vert="vert270"/>
        <a:lstStyle/>
        <a:p>
          <a:r>
            <a:rPr lang="ru-RU" sz="1800" b="1" dirty="0" smtClean="0">
              <a:solidFill>
                <a:schemeClr val="accent5">
                  <a:lumMod val="75000"/>
                </a:schemeClr>
              </a:solidFill>
            </a:rPr>
            <a:t>19. Приложения к заявке об изменении границ УН:</a:t>
          </a:r>
        </a:p>
      </dgm:t>
    </dgm:pt>
    <dgm:pt modelId="{961AE33F-4BC4-4E76-A976-B426D3D9BE0A}" type="parTrans" cxnId="{615A244C-75D3-401B-AF81-06EA8B85FC47}">
      <dgm:prSet/>
      <dgm:spPr/>
      <dgm:t>
        <a:bodyPr/>
        <a:lstStyle/>
        <a:p>
          <a:endParaRPr lang="ru-RU" sz="1400"/>
        </a:p>
      </dgm:t>
    </dgm:pt>
    <dgm:pt modelId="{BAF51577-5422-4AD8-BE5F-FE72EF8F3CB5}" type="sibTrans" cxnId="{615A244C-75D3-401B-AF81-06EA8B85FC47}">
      <dgm:prSet/>
      <dgm:spPr/>
      <dgm:t>
        <a:bodyPr/>
        <a:lstStyle/>
        <a:p>
          <a:endParaRPr lang="ru-RU" sz="1400"/>
        </a:p>
      </dgm:t>
    </dgm:pt>
    <dgm:pt modelId="{B8650F57-C78D-4A19-8559-DC57249C72FE}">
      <dgm:prSet phldrT="[Текст]" custT="1"/>
      <dgm:spPr/>
      <dgm:t>
        <a:bodyPr/>
        <a:lstStyle/>
        <a:p>
          <a:r>
            <a:rPr lang="ru-RU" sz="1600" b="0" dirty="0" smtClean="0"/>
            <a:t>в) </a:t>
          </a:r>
          <a:r>
            <a:rPr lang="ru-RU" sz="1600" b="1" dirty="0" smtClean="0">
              <a:solidFill>
                <a:srgbClr val="C00000"/>
              </a:solidFill>
            </a:rPr>
            <a:t>графические материалы, содержащие геологические разрезы по участку недр </a:t>
          </a:r>
          <a:r>
            <a:rPr lang="ru-RU" sz="1600" b="0" dirty="0" smtClean="0"/>
            <a:t>с учетом изменения его границ;</a:t>
          </a:r>
          <a:br>
            <a:rPr lang="ru-RU" sz="1600" b="0" dirty="0" smtClean="0"/>
          </a:br>
          <a:endParaRPr lang="ru-RU" sz="1600" b="0" dirty="0" smtClean="0"/>
        </a:p>
      </dgm:t>
    </dgm:pt>
    <dgm:pt modelId="{CE4C70CD-1743-400A-A416-67C2CA4D3D66}" type="sibTrans" cxnId="{164F048C-8D6E-473A-849F-26219AB15806}">
      <dgm:prSet/>
      <dgm:spPr/>
      <dgm:t>
        <a:bodyPr/>
        <a:lstStyle/>
        <a:p>
          <a:endParaRPr lang="ru-RU" sz="1400"/>
        </a:p>
      </dgm:t>
    </dgm:pt>
    <dgm:pt modelId="{565BFB4C-4099-4D2A-B4D2-CD133D3D4A01}" type="parTrans" cxnId="{164F048C-8D6E-473A-849F-26219AB15806}">
      <dgm:prSet/>
      <dgm:spPr/>
      <dgm:t>
        <a:bodyPr/>
        <a:lstStyle/>
        <a:p>
          <a:endParaRPr lang="ru-RU" sz="1400"/>
        </a:p>
      </dgm:t>
    </dgm:pt>
    <dgm:pt modelId="{E8975638-059B-4F98-B8D2-39384AD15FC5}">
      <dgm:prSet custT="1"/>
      <dgm:spPr/>
      <dgm:t>
        <a:bodyPr/>
        <a:lstStyle/>
        <a:p>
          <a:r>
            <a:rPr lang="ru-RU" sz="1600" b="0" dirty="0" smtClean="0"/>
            <a:t>г) </a:t>
          </a:r>
          <a:r>
            <a:rPr lang="ru-RU" sz="1600" b="1" dirty="0" smtClean="0">
              <a:solidFill>
                <a:srgbClr val="C00000"/>
              </a:solidFill>
            </a:rPr>
            <a:t>копии документов, обосновывающих необходимость изменения границ УН </a:t>
          </a:r>
          <a:r>
            <a:rPr lang="ru-RU" sz="1400" b="0" i="1" dirty="0" smtClean="0"/>
            <a:t>(проектная документация на осуществление деятельности, протокол ГКЗ, документы, удостоверяющие уточненные границы горного отвода, технический проект разработки месторождений, технические проекты строительства и эксплуатации подземных сооружений, технических проектов ликвидации и консервации горных выработок, буровых скважин и иных сооружений, связанных с пользованием недрами и т.д. с указанием реквизитов обосновывающих документов), </a:t>
          </a:r>
          <a:r>
            <a:rPr lang="ru-RU" sz="1600" b="0" dirty="0" smtClean="0"/>
            <a:t> (за исключениям случая, если соответствующие документы и информация находятся в распоряжении органов, предоставляющих государственные услуги, органов, предоставляющих муниципальные услуги, иных государственных органов, органов местного самоуправления либо подведомственных государственным органам или органам местного самоуправления организаций, участвующих в предоставлении государственных и муниципальных услуг); </a:t>
          </a:r>
          <a:endParaRPr lang="ru-RU" sz="1600" b="0" dirty="0"/>
        </a:p>
      </dgm:t>
    </dgm:pt>
    <dgm:pt modelId="{5AD09F2B-6612-4FBF-8EAB-B74A75E33D36}" type="parTrans" cxnId="{8B465567-25F1-4528-92A7-09BCC6DFDEED}">
      <dgm:prSet/>
      <dgm:spPr/>
      <dgm:t>
        <a:bodyPr/>
        <a:lstStyle/>
        <a:p>
          <a:endParaRPr lang="ru-RU"/>
        </a:p>
      </dgm:t>
    </dgm:pt>
    <dgm:pt modelId="{77E21A00-E4C7-4D8F-9590-8560729D99B2}" type="sibTrans" cxnId="{8B465567-25F1-4528-92A7-09BCC6DFDEED}">
      <dgm:prSet/>
      <dgm:spPr/>
      <dgm:t>
        <a:bodyPr/>
        <a:lstStyle/>
        <a:p>
          <a:endParaRPr lang="ru-RU"/>
        </a:p>
      </dgm:t>
    </dgm:pt>
    <dgm:pt modelId="{3D0C5F59-2B68-4CBD-80D7-6C715F47EB27}">
      <dgm:prSet custT="1"/>
      <dgm:spPr/>
      <dgm:t>
        <a:bodyPr/>
        <a:lstStyle/>
        <a:p>
          <a:r>
            <a:rPr lang="ru-RU" sz="1600" b="0" dirty="0" smtClean="0"/>
            <a:t>д) </a:t>
          </a:r>
          <a:r>
            <a:rPr lang="ru-RU" sz="1600" b="1" dirty="0" smtClean="0">
              <a:solidFill>
                <a:srgbClr val="C00000"/>
              </a:solidFill>
            </a:rPr>
            <a:t>предложения заявителя, касающиеся условий пользования участком недр с учетом изменения его границ </a:t>
          </a:r>
          <a:r>
            <a:rPr lang="ru-RU" sz="1600" b="0" dirty="0" smtClean="0"/>
            <a:t>и содержащие </a:t>
          </a:r>
          <a:r>
            <a:rPr lang="ru-RU" sz="1600" b="1" dirty="0" smtClean="0">
              <a:solidFill>
                <a:srgbClr val="C00000"/>
              </a:solidFill>
            </a:rPr>
            <a:t>сведения о планируемых объемах дополнительных работ по геологическому изучению недр</a:t>
          </a:r>
          <a:r>
            <a:rPr lang="ru-RU" sz="1600" b="0" dirty="0" smtClean="0"/>
            <a:t>, и (или) </a:t>
          </a:r>
          <a:r>
            <a:rPr lang="ru-RU" sz="1600" b="1" dirty="0" smtClean="0">
              <a:solidFill>
                <a:srgbClr val="C00000"/>
              </a:solidFill>
            </a:rPr>
            <a:t>разведке</a:t>
          </a:r>
          <a:r>
            <a:rPr lang="ru-RU" sz="1600" b="0" dirty="0" smtClean="0"/>
            <a:t> месторождения полезных ископаемых, и (или) добыче полезных ископаемых на предлагаемой к включению в границы УН части недр (в случаях изменения границ с приростом запасов) (при наличии предложений); </a:t>
          </a:r>
          <a:endParaRPr lang="ru-RU" sz="1600" b="0" dirty="0"/>
        </a:p>
      </dgm:t>
    </dgm:pt>
    <dgm:pt modelId="{1C32EFCD-E51A-4502-BB0C-334E011504B0}" type="parTrans" cxnId="{97948AA8-0926-4812-82FB-320D4AF98C29}">
      <dgm:prSet/>
      <dgm:spPr/>
      <dgm:t>
        <a:bodyPr/>
        <a:lstStyle/>
        <a:p>
          <a:endParaRPr lang="ru-RU"/>
        </a:p>
      </dgm:t>
    </dgm:pt>
    <dgm:pt modelId="{31DF8878-01C4-4285-9E0D-B550F93294F7}" type="sibTrans" cxnId="{97948AA8-0926-4812-82FB-320D4AF98C29}">
      <dgm:prSet/>
      <dgm:spPr/>
      <dgm:t>
        <a:bodyPr/>
        <a:lstStyle/>
        <a:p>
          <a:endParaRPr lang="ru-RU"/>
        </a:p>
      </dgm:t>
    </dgm:pt>
    <dgm:pt modelId="{D5F4A083-20D1-4A9F-BC55-F02F2F728ED1}">
      <dgm:prSet custT="1"/>
      <dgm:spPr/>
      <dgm:t>
        <a:bodyPr/>
        <a:lstStyle/>
        <a:p>
          <a:r>
            <a:rPr lang="ru-RU" sz="1600" b="0" dirty="0" smtClean="0"/>
            <a:t>е) справка об отсутствии обстоятельств, при которых изменение границ УН не допускается в соответствии с пунктом 13 настоящих Правил </a:t>
          </a:r>
          <a:r>
            <a:rPr lang="ru-RU" sz="1600" b="0" i="1" dirty="0" smtClean="0">
              <a:solidFill>
                <a:srgbClr val="C00000"/>
              </a:solidFill>
            </a:rPr>
            <a:t>(???? Какой орган власти должен  выдавать такую справку???</a:t>
          </a:r>
          <a:r>
            <a:rPr lang="ru-RU" sz="1600" b="0" dirty="0" smtClean="0"/>
            <a:t>). </a:t>
          </a:r>
          <a:endParaRPr lang="ru-RU" sz="1600" b="0" dirty="0"/>
        </a:p>
      </dgm:t>
    </dgm:pt>
    <dgm:pt modelId="{DC873C7B-3A1A-426D-B6B3-2DCFDB3ADF51}" type="parTrans" cxnId="{A98CD2BC-A7DD-47DB-A08D-6DE14D7CC1D6}">
      <dgm:prSet/>
      <dgm:spPr/>
      <dgm:t>
        <a:bodyPr/>
        <a:lstStyle/>
        <a:p>
          <a:endParaRPr lang="ru-RU"/>
        </a:p>
      </dgm:t>
    </dgm:pt>
    <dgm:pt modelId="{D05A4AE2-466C-47CB-B701-2F5EF888D7B7}" type="sibTrans" cxnId="{A98CD2BC-A7DD-47DB-A08D-6DE14D7CC1D6}">
      <dgm:prSet/>
      <dgm:spPr/>
      <dgm:t>
        <a:bodyPr/>
        <a:lstStyle/>
        <a:p>
          <a:endParaRPr lang="ru-RU"/>
        </a:p>
      </dgm:t>
    </dgm:pt>
    <dgm:pt modelId="{030313FF-A175-49F3-A974-9F1293FEA650}" type="pres">
      <dgm:prSet presAssocID="{5F521915-4188-43FD-9FE6-6420509F6E5B}" presName="vert0" presStyleCnt="0">
        <dgm:presLayoutVars>
          <dgm:dir/>
          <dgm:animOne val="branch"/>
          <dgm:animLvl val="lvl"/>
        </dgm:presLayoutVars>
      </dgm:prSet>
      <dgm:spPr/>
      <dgm:t>
        <a:bodyPr/>
        <a:lstStyle/>
        <a:p>
          <a:endParaRPr lang="ru-RU"/>
        </a:p>
      </dgm:t>
    </dgm:pt>
    <dgm:pt modelId="{82820DB8-51BF-46F5-BB5B-763C904BDDFF}" type="pres">
      <dgm:prSet presAssocID="{01E0FFBA-AD4E-4B75-93D9-270DA4329B9E}" presName="thickLine" presStyleLbl="alignNode1" presStyleIdx="0" presStyleCnt="1"/>
      <dgm:spPr/>
    </dgm:pt>
    <dgm:pt modelId="{94694B5E-91F7-41A6-B8ED-44EA46B828C8}" type="pres">
      <dgm:prSet presAssocID="{01E0FFBA-AD4E-4B75-93D9-270DA4329B9E}" presName="horz1" presStyleCnt="0"/>
      <dgm:spPr/>
    </dgm:pt>
    <dgm:pt modelId="{5DA7C4B9-D5EB-455C-85AC-112F2C25ED0C}" type="pres">
      <dgm:prSet presAssocID="{01E0FFBA-AD4E-4B75-93D9-270DA4329B9E}" presName="tx1" presStyleLbl="revTx" presStyleIdx="0" presStyleCnt="5" custScaleX="34769"/>
      <dgm:spPr/>
      <dgm:t>
        <a:bodyPr/>
        <a:lstStyle/>
        <a:p>
          <a:endParaRPr lang="ru-RU"/>
        </a:p>
      </dgm:t>
    </dgm:pt>
    <dgm:pt modelId="{B1740276-33A6-403A-8D6F-D77AAD1970E1}" type="pres">
      <dgm:prSet presAssocID="{01E0FFBA-AD4E-4B75-93D9-270DA4329B9E}" presName="vert1" presStyleCnt="0"/>
      <dgm:spPr/>
    </dgm:pt>
    <dgm:pt modelId="{2C0BC2E7-5917-4511-B259-7E1B82D11B75}" type="pres">
      <dgm:prSet presAssocID="{B8650F57-C78D-4A19-8559-DC57249C72FE}" presName="vertSpace2a" presStyleCnt="0"/>
      <dgm:spPr/>
    </dgm:pt>
    <dgm:pt modelId="{CFE5FAB7-3E5A-4440-967B-2ECC525F3234}" type="pres">
      <dgm:prSet presAssocID="{B8650F57-C78D-4A19-8559-DC57249C72FE}" presName="horz2" presStyleCnt="0"/>
      <dgm:spPr/>
    </dgm:pt>
    <dgm:pt modelId="{6D3C81F7-9884-46FD-BF3E-8054FDDECB11}" type="pres">
      <dgm:prSet presAssocID="{B8650F57-C78D-4A19-8559-DC57249C72FE}" presName="horzSpace2" presStyleCnt="0"/>
      <dgm:spPr/>
    </dgm:pt>
    <dgm:pt modelId="{87E4F4BC-E2CC-4865-AD6A-CD75068489CB}" type="pres">
      <dgm:prSet presAssocID="{B8650F57-C78D-4A19-8559-DC57249C72FE}" presName="tx2" presStyleLbl="revTx" presStyleIdx="1" presStyleCnt="5" custScaleX="127389" custScaleY="18945" custLinFactNeighborY="-2789"/>
      <dgm:spPr/>
      <dgm:t>
        <a:bodyPr/>
        <a:lstStyle/>
        <a:p>
          <a:endParaRPr lang="ru-RU"/>
        </a:p>
      </dgm:t>
    </dgm:pt>
    <dgm:pt modelId="{FA20F4C7-6BBC-446D-805D-B8751F73F613}" type="pres">
      <dgm:prSet presAssocID="{B8650F57-C78D-4A19-8559-DC57249C72FE}" presName="vert2" presStyleCnt="0"/>
      <dgm:spPr/>
    </dgm:pt>
    <dgm:pt modelId="{F3915C0B-E2D7-459D-A1DA-DB3168F6DE50}" type="pres">
      <dgm:prSet presAssocID="{B8650F57-C78D-4A19-8559-DC57249C72FE}" presName="thinLine2b" presStyleLbl="callout" presStyleIdx="0" presStyleCnt="4"/>
      <dgm:spPr/>
    </dgm:pt>
    <dgm:pt modelId="{FB45ADF4-55CF-41EA-81F3-8A5252EF4E82}" type="pres">
      <dgm:prSet presAssocID="{B8650F57-C78D-4A19-8559-DC57249C72FE}" presName="vertSpace2b" presStyleCnt="0"/>
      <dgm:spPr/>
    </dgm:pt>
    <dgm:pt modelId="{DCDBD187-6BA3-4CA3-A4BA-662FFFD43E7D}" type="pres">
      <dgm:prSet presAssocID="{E8975638-059B-4F98-B8D2-39384AD15FC5}" presName="horz2" presStyleCnt="0"/>
      <dgm:spPr/>
    </dgm:pt>
    <dgm:pt modelId="{BD697CBE-132E-4064-9BB2-36D3CAA37399}" type="pres">
      <dgm:prSet presAssocID="{E8975638-059B-4F98-B8D2-39384AD15FC5}" presName="horzSpace2" presStyleCnt="0"/>
      <dgm:spPr/>
    </dgm:pt>
    <dgm:pt modelId="{6087F3C4-C19C-4592-BCEA-B4BA1A91CC7A}" type="pres">
      <dgm:prSet presAssocID="{E8975638-059B-4F98-B8D2-39384AD15FC5}" presName="tx2" presStyleLbl="revTx" presStyleIdx="2" presStyleCnt="5" custScaleX="127569"/>
      <dgm:spPr/>
      <dgm:t>
        <a:bodyPr/>
        <a:lstStyle/>
        <a:p>
          <a:endParaRPr lang="ru-RU"/>
        </a:p>
      </dgm:t>
    </dgm:pt>
    <dgm:pt modelId="{20F92E7A-6A02-4F9D-B1D5-B451CED01753}" type="pres">
      <dgm:prSet presAssocID="{E8975638-059B-4F98-B8D2-39384AD15FC5}" presName="vert2" presStyleCnt="0"/>
      <dgm:spPr/>
    </dgm:pt>
    <dgm:pt modelId="{A911A5DA-ADD8-4A92-B191-28FA128DF70C}" type="pres">
      <dgm:prSet presAssocID="{E8975638-059B-4F98-B8D2-39384AD15FC5}" presName="thinLine2b" presStyleLbl="callout" presStyleIdx="1" presStyleCnt="4"/>
      <dgm:spPr/>
    </dgm:pt>
    <dgm:pt modelId="{7CEB39B2-FA13-41C9-82F7-A56F22BD4241}" type="pres">
      <dgm:prSet presAssocID="{E8975638-059B-4F98-B8D2-39384AD15FC5}" presName="vertSpace2b" presStyleCnt="0"/>
      <dgm:spPr/>
    </dgm:pt>
    <dgm:pt modelId="{0C44812F-6B63-456F-8060-F5072C6CB7FC}" type="pres">
      <dgm:prSet presAssocID="{3D0C5F59-2B68-4CBD-80D7-6C715F47EB27}" presName="horz2" presStyleCnt="0"/>
      <dgm:spPr/>
    </dgm:pt>
    <dgm:pt modelId="{2D070FBB-5AE0-4996-8F82-4A9B44BBD0D6}" type="pres">
      <dgm:prSet presAssocID="{3D0C5F59-2B68-4CBD-80D7-6C715F47EB27}" presName="horzSpace2" presStyleCnt="0"/>
      <dgm:spPr/>
    </dgm:pt>
    <dgm:pt modelId="{1E8CCADE-6D89-47D6-9021-B38F7F1A4F57}" type="pres">
      <dgm:prSet presAssocID="{3D0C5F59-2B68-4CBD-80D7-6C715F47EB27}" presName="tx2" presStyleLbl="revTx" presStyleIdx="3" presStyleCnt="5" custScaleX="131291" custScaleY="71389"/>
      <dgm:spPr/>
      <dgm:t>
        <a:bodyPr/>
        <a:lstStyle/>
        <a:p>
          <a:endParaRPr lang="ru-RU"/>
        </a:p>
      </dgm:t>
    </dgm:pt>
    <dgm:pt modelId="{C99487C6-F916-4244-A640-2436AD8BC85E}" type="pres">
      <dgm:prSet presAssocID="{3D0C5F59-2B68-4CBD-80D7-6C715F47EB27}" presName="vert2" presStyleCnt="0"/>
      <dgm:spPr/>
    </dgm:pt>
    <dgm:pt modelId="{72DD3A49-B1B2-4196-A2F5-0B7C6F4A64E1}" type="pres">
      <dgm:prSet presAssocID="{3D0C5F59-2B68-4CBD-80D7-6C715F47EB27}" presName="thinLine2b" presStyleLbl="callout" presStyleIdx="2" presStyleCnt="4"/>
      <dgm:spPr/>
    </dgm:pt>
    <dgm:pt modelId="{EE990DDC-5EAF-4DD5-A81B-91A6BEC12F32}" type="pres">
      <dgm:prSet presAssocID="{3D0C5F59-2B68-4CBD-80D7-6C715F47EB27}" presName="vertSpace2b" presStyleCnt="0"/>
      <dgm:spPr/>
    </dgm:pt>
    <dgm:pt modelId="{BE94C5A8-D5F9-4A56-93AB-FAD425AD7056}" type="pres">
      <dgm:prSet presAssocID="{D5F4A083-20D1-4A9F-BC55-F02F2F728ED1}" presName="horz2" presStyleCnt="0"/>
      <dgm:spPr/>
    </dgm:pt>
    <dgm:pt modelId="{1712ECA1-D5EE-4D6D-B5B2-9B209A5F2FF6}" type="pres">
      <dgm:prSet presAssocID="{D5F4A083-20D1-4A9F-BC55-F02F2F728ED1}" presName="horzSpace2" presStyleCnt="0"/>
      <dgm:spPr/>
    </dgm:pt>
    <dgm:pt modelId="{1E51358D-2B0B-4C0F-9757-B58124DEE20F}" type="pres">
      <dgm:prSet presAssocID="{D5F4A083-20D1-4A9F-BC55-F02F2F728ED1}" presName="tx2" presStyleLbl="revTx" presStyleIdx="4" presStyleCnt="5" custScaleX="137121" custScaleY="35257"/>
      <dgm:spPr/>
      <dgm:t>
        <a:bodyPr/>
        <a:lstStyle/>
        <a:p>
          <a:endParaRPr lang="ru-RU"/>
        </a:p>
      </dgm:t>
    </dgm:pt>
    <dgm:pt modelId="{DD922133-B68C-4240-B0F6-79D6869E2C17}" type="pres">
      <dgm:prSet presAssocID="{D5F4A083-20D1-4A9F-BC55-F02F2F728ED1}" presName="vert2" presStyleCnt="0"/>
      <dgm:spPr/>
    </dgm:pt>
    <dgm:pt modelId="{1ABE497F-F025-47E8-8C8C-6ECC56BC58B7}" type="pres">
      <dgm:prSet presAssocID="{D5F4A083-20D1-4A9F-BC55-F02F2F728ED1}" presName="thinLine2b" presStyleLbl="callout" presStyleIdx="3" presStyleCnt="4"/>
      <dgm:spPr/>
    </dgm:pt>
    <dgm:pt modelId="{F72D6046-582C-4C27-8CD7-329BE307828B}" type="pres">
      <dgm:prSet presAssocID="{D5F4A083-20D1-4A9F-BC55-F02F2F728ED1}" presName="vertSpace2b" presStyleCnt="0"/>
      <dgm:spPr/>
    </dgm:pt>
  </dgm:ptLst>
  <dgm:cxnLst>
    <dgm:cxn modelId="{B3916292-D7A6-4DAB-9373-695D45C328BD}" type="presOf" srcId="{5F521915-4188-43FD-9FE6-6420509F6E5B}" destId="{030313FF-A175-49F3-A974-9F1293FEA650}" srcOrd="0" destOrd="0" presId="urn:microsoft.com/office/officeart/2008/layout/LinedList"/>
    <dgm:cxn modelId="{8B465567-25F1-4528-92A7-09BCC6DFDEED}" srcId="{01E0FFBA-AD4E-4B75-93D9-270DA4329B9E}" destId="{E8975638-059B-4F98-B8D2-39384AD15FC5}" srcOrd="1" destOrd="0" parTransId="{5AD09F2B-6612-4FBF-8EAB-B74A75E33D36}" sibTransId="{77E21A00-E4C7-4D8F-9590-8560729D99B2}"/>
    <dgm:cxn modelId="{97948AA8-0926-4812-82FB-320D4AF98C29}" srcId="{01E0FFBA-AD4E-4B75-93D9-270DA4329B9E}" destId="{3D0C5F59-2B68-4CBD-80D7-6C715F47EB27}" srcOrd="2" destOrd="0" parTransId="{1C32EFCD-E51A-4502-BB0C-334E011504B0}" sibTransId="{31DF8878-01C4-4285-9E0D-B550F93294F7}"/>
    <dgm:cxn modelId="{A98CD2BC-A7DD-47DB-A08D-6DE14D7CC1D6}" srcId="{01E0FFBA-AD4E-4B75-93D9-270DA4329B9E}" destId="{D5F4A083-20D1-4A9F-BC55-F02F2F728ED1}" srcOrd="3" destOrd="0" parTransId="{DC873C7B-3A1A-426D-B6B3-2DCFDB3ADF51}" sibTransId="{D05A4AE2-466C-47CB-B701-2F5EF888D7B7}"/>
    <dgm:cxn modelId="{164F048C-8D6E-473A-849F-26219AB15806}" srcId="{01E0FFBA-AD4E-4B75-93D9-270DA4329B9E}" destId="{B8650F57-C78D-4A19-8559-DC57249C72FE}" srcOrd="0" destOrd="0" parTransId="{565BFB4C-4099-4D2A-B4D2-CD133D3D4A01}" sibTransId="{CE4C70CD-1743-400A-A416-67C2CA4D3D66}"/>
    <dgm:cxn modelId="{C2ABA80F-F38C-4204-A7BA-4E5F16B02F01}" type="presOf" srcId="{01E0FFBA-AD4E-4B75-93D9-270DA4329B9E}" destId="{5DA7C4B9-D5EB-455C-85AC-112F2C25ED0C}" srcOrd="0" destOrd="0" presId="urn:microsoft.com/office/officeart/2008/layout/LinedList"/>
    <dgm:cxn modelId="{FD19C6BC-FFB5-47FC-AD95-DE309C624CCB}" type="presOf" srcId="{E8975638-059B-4F98-B8D2-39384AD15FC5}" destId="{6087F3C4-C19C-4592-BCEA-B4BA1A91CC7A}" srcOrd="0" destOrd="0" presId="urn:microsoft.com/office/officeart/2008/layout/LinedList"/>
    <dgm:cxn modelId="{615A244C-75D3-401B-AF81-06EA8B85FC47}" srcId="{5F521915-4188-43FD-9FE6-6420509F6E5B}" destId="{01E0FFBA-AD4E-4B75-93D9-270DA4329B9E}" srcOrd="0" destOrd="0" parTransId="{961AE33F-4BC4-4E76-A976-B426D3D9BE0A}" sibTransId="{BAF51577-5422-4AD8-BE5F-FE72EF8F3CB5}"/>
    <dgm:cxn modelId="{9FD53723-C552-49E4-9124-6289539D9858}" type="presOf" srcId="{B8650F57-C78D-4A19-8559-DC57249C72FE}" destId="{87E4F4BC-E2CC-4865-AD6A-CD75068489CB}" srcOrd="0" destOrd="0" presId="urn:microsoft.com/office/officeart/2008/layout/LinedList"/>
    <dgm:cxn modelId="{5148EB7C-9936-45FE-94C4-38E191048699}" type="presOf" srcId="{3D0C5F59-2B68-4CBD-80D7-6C715F47EB27}" destId="{1E8CCADE-6D89-47D6-9021-B38F7F1A4F57}" srcOrd="0" destOrd="0" presId="urn:microsoft.com/office/officeart/2008/layout/LinedList"/>
    <dgm:cxn modelId="{27599D28-F98D-4FC9-A17A-105D656E6169}" type="presOf" srcId="{D5F4A083-20D1-4A9F-BC55-F02F2F728ED1}" destId="{1E51358D-2B0B-4C0F-9757-B58124DEE20F}" srcOrd="0" destOrd="0" presId="urn:microsoft.com/office/officeart/2008/layout/LinedList"/>
    <dgm:cxn modelId="{BCA3124A-8CDA-46CD-ABAB-C7131995D811}" type="presParOf" srcId="{030313FF-A175-49F3-A974-9F1293FEA650}" destId="{82820DB8-51BF-46F5-BB5B-763C904BDDFF}" srcOrd="0" destOrd="0" presId="urn:microsoft.com/office/officeart/2008/layout/LinedList"/>
    <dgm:cxn modelId="{9A64B521-545C-47E3-B6EA-3867BA6FCDC5}" type="presParOf" srcId="{030313FF-A175-49F3-A974-9F1293FEA650}" destId="{94694B5E-91F7-41A6-B8ED-44EA46B828C8}" srcOrd="1" destOrd="0" presId="urn:microsoft.com/office/officeart/2008/layout/LinedList"/>
    <dgm:cxn modelId="{6E8A4DF3-C453-4631-9769-EBAAB20B75C3}" type="presParOf" srcId="{94694B5E-91F7-41A6-B8ED-44EA46B828C8}" destId="{5DA7C4B9-D5EB-455C-85AC-112F2C25ED0C}" srcOrd="0" destOrd="0" presId="urn:microsoft.com/office/officeart/2008/layout/LinedList"/>
    <dgm:cxn modelId="{DAB5FEF9-A189-47A6-A2E9-DAC5508B3B08}" type="presParOf" srcId="{94694B5E-91F7-41A6-B8ED-44EA46B828C8}" destId="{B1740276-33A6-403A-8D6F-D77AAD1970E1}" srcOrd="1" destOrd="0" presId="urn:microsoft.com/office/officeart/2008/layout/LinedList"/>
    <dgm:cxn modelId="{3032CE49-9255-4581-9CAB-BC2FAE069935}" type="presParOf" srcId="{B1740276-33A6-403A-8D6F-D77AAD1970E1}" destId="{2C0BC2E7-5917-4511-B259-7E1B82D11B75}" srcOrd="0" destOrd="0" presId="urn:microsoft.com/office/officeart/2008/layout/LinedList"/>
    <dgm:cxn modelId="{7A1DA431-E5B7-4225-A560-CDB4A1753FFB}" type="presParOf" srcId="{B1740276-33A6-403A-8D6F-D77AAD1970E1}" destId="{CFE5FAB7-3E5A-4440-967B-2ECC525F3234}" srcOrd="1" destOrd="0" presId="urn:microsoft.com/office/officeart/2008/layout/LinedList"/>
    <dgm:cxn modelId="{BB81329D-4333-4FC8-9AD6-38DF0CBB4577}" type="presParOf" srcId="{CFE5FAB7-3E5A-4440-967B-2ECC525F3234}" destId="{6D3C81F7-9884-46FD-BF3E-8054FDDECB11}" srcOrd="0" destOrd="0" presId="urn:microsoft.com/office/officeart/2008/layout/LinedList"/>
    <dgm:cxn modelId="{45E57B08-83C1-4C87-9C4D-25A70B85F967}" type="presParOf" srcId="{CFE5FAB7-3E5A-4440-967B-2ECC525F3234}" destId="{87E4F4BC-E2CC-4865-AD6A-CD75068489CB}" srcOrd="1" destOrd="0" presId="urn:microsoft.com/office/officeart/2008/layout/LinedList"/>
    <dgm:cxn modelId="{4B383186-6221-4C77-B358-DB8318CAFEBB}" type="presParOf" srcId="{CFE5FAB7-3E5A-4440-967B-2ECC525F3234}" destId="{FA20F4C7-6BBC-446D-805D-B8751F73F613}" srcOrd="2" destOrd="0" presId="urn:microsoft.com/office/officeart/2008/layout/LinedList"/>
    <dgm:cxn modelId="{C2F9549C-F177-43B3-8606-C5A22DCF66C0}" type="presParOf" srcId="{B1740276-33A6-403A-8D6F-D77AAD1970E1}" destId="{F3915C0B-E2D7-459D-A1DA-DB3168F6DE50}" srcOrd="2" destOrd="0" presId="urn:microsoft.com/office/officeart/2008/layout/LinedList"/>
    <dgm:cxn modelId="{F0E92289-278A-4CBE-BB4C-047194AD1C2C}" type="presParOf" srcId="{B1740276-33A6-403A-8D6F-D77AAD1970E1}" destId="{FB45ADF4-55CF-41EA-81F3-8A5252EF4E82}" srcOrd="3" destOrd="0" presId="urn:microsoft.com/office/officeart/2008/layout/LinedList"/>
    <dgm:cxn modelId="{1ABE75F3-A9C6-4C2E-B751-A2642F1C3C88}" type="presParOf" srcId="{B1740276-33A6-403A-8D6F-D77AAD1970E1}" destId="{DCDBD187-6BA3-4CA3-A4BA-662FFFD43E7D}" srcOrd="4" destOrd="0" presId="urn:microsoft.com/office/officeart/2008/layout/LinedList"/>
    <dgm:cxn modelId="{5ECE28F2-9EC0-40D2-9E54-63BCFC52DBB2}" type="presParOf" srcId="{DCDBD187-6BA3-4CA3-A4BA-662FFFD43E7D}" destId="{BD697CBE-132E-4064-9BB2-36D3CAA37399}" srcOrd="0" destOrd="0" presId="urn:microsoft.com/office/officeart/2008/layout/LinedList"/>
    <dgm:cxn modelId="{11D27267-77C4-4683-8FEA-E0EF37E1D4C4}" type="presParOf" srcId="{DCDBD187-6BA3-4CA3-A4BA-662FFFD43E7D}" destId="{6087F3C4-C19C-4592-BCEA-B4BA1A91CC7A}" srcOrd="1" destOrd="0" presId="urn:microsoft.com/office/officeart/2008/layout/LinedList"/>
    <dgm:cxn modelId="{1296C406-EC3A-4962-BB88-E929078DD13C}" type="presParOf" srcId="{DCDBD187-6BA3-4CA3-A4BA-662FFFD43E7D}" destId="{20F92E7A-6A02-4F9D-B1D5-B451CED01753}" srcOrd="2" destOrd="0" presId="urn:microsoft.com/office/officeart/2008/layout/LinedList"/>
    <dgm:cxn modelId="{82E99AF3-2164-4500-AE04-AED8DEAEE7B9}" type="presParOf" srcId="{B1740276-33A6-403A-8D6F-D77AAD1970E1}" destId="{A911A5DA-ADD8-4A92-B191-28FA128DF70C}" srcOrd="5" destOrd="0" presId="urn:microsoft.com/office/officeart/2008/layout/LinedList"/>
    <dgm:cxn modelId="{88C38E9B-D33D-4840-878C-B1C0ACB5C9D4}" type="presParOf" srcId="{B1740276-33A6-403A-8D6F-D77AAD1970E1}" destId="{7CEB39B2-FA13-41C9-82F7-A56F22BD4241}" srcOrd="6" destOrd="0" presId="urn:microsoft.com/office/officeart/2008/layout/LinedList"/>
    <dgm:cxn modelId="{29123C4B-EED1-4135-8535-C789C7BE064A}" type="presParOf" srcId="{B1740276-33A6-403A-8D6F-D77AAD1970E1}" destId="{0C44812F-6B63-456F-8060-F5072C6CB7FC}" srcOrd="7" destOrd="0" presId="urn:microsoft.com/office/officeart/2008/layout/LinedList"/>
    <dgm:cxn modelId="{A2A4E79B-5F96-4E49-AFBE-DBA965C24EB8}" type="presParOf" srcId="{0C44812F-6B63-456F-8060-F5072C6CB7FC}" destId="{2D070FBB-5AE0-4996-8F82-4A9B44BBD0D6}" srcOrd="0" destOrd="0" presId="urn:microsoft.com/office/officeart/2008/layout/LinedList"/>
    <dgm:cxn modelId="{89A33B33-DCBA-4AC2-998C-F9EEDA49407F}" type="presParOf" srcId="{0C44812F-6B63-456F-8060-F5072C6CB7FC}" destId="{1E8CCADE-6D89-47D6-9021-B38F7F1A4F57}" srcOrd="1" destOrd="0" presId="urn:microsoft.com/office/officeart/2008/layout/LinedList"/>
    <dgm:cxn modelId="{52C386FB-0494-491A-92EB-900075744456}" type="presParOf" srcId="{0C44812F-6B63-456F-8060-F5072C6CB7FC}" destId="{C99487C6-F916-4244-A640-2436AD8BC85E}" srcOrd="2" destOrd="0" presId="urn:microsoft.com/office/officeart/2008/layout/LinedList"/>
    <dgm:cxn modelId="{9F3A87E6-33D3-4475-AF2C-68A085FCC8DF}" type="presParOf" srcId="{B1740276-33A6-403A-8D6F-D77AAD1970E1}" destId="{72DD3A49-B1B2-4196-A2F5-0B7C6F4A64E1}" srcOrd="8" destOrd="0" presId="urn:microsoft.com/office/officeart/2008/layout/LinedList"/>
    <dgm:cxn modelId="{88E6503B-9AD0-4F9A-A915-8BF99671DBAE}" type="presParOf" srcId="{B1740276-33A6-403A-8D6F-D77AAD1970E1}" destId="{EE990DDC-5EAF-4DD5-A81B-91A6BEC12F32}" srcOrd="9" destOrd="0" presId="urn:microsoft.com/office/officeart/2008/layout/LinedList"/>
    <dgm:cxn modelId="{60A31F8E-DBAF-4EB3-AC17-6E6AE7295AC9}" type="presParOf" srcId="{B1740276-33A6-403A-8D6F-D77AAD1970E1}" destId="{BE94C5A8-D5F9-4A56-93AB-FAD425AD7056}" srcOrd="10" destOrd="0" presId="urn:microsoft.com/office/officeart/2008/layout/LinedList"/>
    <dgm:cxn modelId="{53F7B26C-7503-4974-950D-0BB39A00ECDF}" type="presParOf" srcId="{BE94C5A8-D5F9-4A56-93AB-FAD425AD7056}" destId="{1712ECA1-D5EE-4D6D-B5B2-9B209A5F2FF6}" srcOrd="0" destOrd="0" presId="urn:microsoft.com/office/officeart/2008/layout/LinedList"/>
    <dgm:cxn modelId="{6456B7A5-CED7-408D-9561-537B942058E5}" type="presParOf" srcId="{BE94C5A8-D5F9-4A56-93AB-FAD425AD7056}" destId="{1E51358D-2B0B-4C0F-9757-B58124DEE20F}" srcOrd="1" destOrd="0" presId="urn:microsoft.com/office/officeart/2008/layout/LinedList"/>
    <dgm:cxn modelId="{712712EA-E8FB-4413-BF26-15E33CBF926A}" type="presParOf" srcId="{BE94C5A8-D5F9-4A56-93AB-FAD425AD7056}" destId="{DD922133-B68C-4240-B0F6-79D6869E2C17}" srcOrd="2" destOrd="0" presId="urn:microsoft.com/office/officeart/2008/layout/LinedList"/>
    <dgm:cxn modelId="{4A087E73-62A8-4BD8-8C27-5006552E474A}" type="presParOf" srcId="{B1740276-33A6-403A-8D6F-D77AAD1970E1}" destId="{1ABE497F-F025-47E8-8C8C-6ECC56BC58B7}" srcOrd="11" destOrd="0" presId="urn:microsoft.com/office/officeart/2008/layout/LinedList"/>
    <dgm:cxn modelId="{9802CCF0-D928-4492-867B-0684FDE7CCFC}" type="presParOf" srcId="{B1740276-33A6-403A-8D6F-D77AAD1970E1}" destId="{F72D6046-582C-4C27-8CD7-329BE307828B}" srcOrd="12"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custT="1"/>
      <dgm:spPr/>
      <dgm:t>
        <a:bodyPr/>
        <a:lstStyle/>
        <a:p>
          <a:r>
            <a:rPr lang="ru-RU" sz="1800" b="0" dirty="0" smtClean="0"/>
            <a:t>20. Заявитель подает заявку об изменении границ УН, за исключением УН местного значения, и прилагаемые к ней документы и сведения в Федеральное агентство по недропользованию или его территориальный орган:</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312132">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E15E1C21-9541-4491-92DB-24FF43302CAC}" type="presOf" srcId="{43A05EED-19DB-4EA5-9807-066A92F568D3}" destId="{5A6D8501-0F47-46FE-A535-7D72E5A8580E}" srcOrd="0" destOrd="0" presId="urn:microsoft.com/office/officeart/2005/8/layout/vList2"/>
    <dgm:cxn modelId="{6109C64E-8448-49B6-9E6C-C6A47B259733}" type="presOf" srcId="{66309354-8663-466A-A5C2-8D27BF7FF92E}" destId="{4D42B572-073F-43E1-B9D1-8A56460035EF}" srcOrd="0" destOrd="0" presId="urn:microsoft.com/office/officeart/2005/8/layout/vList2"/>
    <dgm:cxn modelId="{829C773D-DC8D-4DFC-8A92-2F5A1C6D8F48}"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9BF6430B-94BB-4EC5-950C-3EDE8E0DB58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774C6D67-C28C-481D-A740-685B540944B2}">
      <dgm:prSet phldrT="[Текст]" custT="1"/>
      <dgm:spPr/>
      <dgm:t>
        <a:bodyPr vert="vert270"/>
        <a:lstStyle/>
        <a:p>
          <a:r>
            <a:rPr lang="ru-RU" sz="2400" b="1" dirty="0" smtClean="0">
              <a:solidFill>
                <a:schemeClr val="accent5">
                  <a:lumMod val="75000"/>
                </a:schemeClr>
              </a:solidFill>
            </a:rPr>
            <a:t>20 . Подача  заявки об изменении границ УН:</a:t>
          </a:r>
          <a:endParaRPr lang="ru-RU" sz="2400" dirty="0"/>
        </a:p>
      </dgm:t>
    </dgm:pt>
    <dgm:pt modelId="{7B1AC83A-E6F0-440D-A882-49F81C7692DB}" type="parTrans" cxnId="{D0424E6F-8326-4573-8B5A-339FA7A135B8}">
      <dgm:prSet/>
      <dgm:spPr/>
      <dgm:t>
        <a:bodyPr/>
        <a:lstStyle/>
        <a:p>
          <a:endParaRPr lang="ru-RU"/>
        </a:p>
      </dgm:t>
    </dgm:pt>
    <dgm:pt modelId="{5DAA9309-E179-400F-AF59-A2E5E16FE094}" type="sibTrans" cxnId="{D0424E6F-8326-4573-8B5A-339FA7A135B8}">
      <dgm:prSet/>
      <dgm:spPr/>
      <dgm:t>
        <a:bodyPr/>
        <a:lstStyle/>
        <a:p>
          <a:endParaRPr lang="ru-RU"/>
        </a:p>
      </dgm:t>
    </dgm:pt>
    <dgm:pt modelId="{1FF4E7C9-5750-472A-9156-BF2717B56519}">
      <dgm:prSet phldrT="[Текст]"/>
      <dgm:spPr/>
      <dgm:t>
        <a:bodyPr/>
        <a:lstStyle/>
        <a:p>
          <a:r>
            <a:rPr lang="ru-RU" b="0" dirty="0" smtClean="0"/>
            <a:t>Абз.1. </a:t>
          </a:r>
          <a:r>
            <a:rPr lang="ru-RU" b="1" dirty="0" smtClean="0">
              <a:solidFill>
                <a:srgbClr val="C00000"/>
              </a:solidFill>
            </a:rPr>
            <a:t>Заявитель подает заявку об изменении границ УН</a:t>
          </a:r>
          <a:r>
            <a:rPr lang="ru-RU" b="0" dirty="0" smtClean="0"/>
            <a:t>, за исключением УНМЗ, и прилагаемые к ней документы и сведения </a:t>
          </a:r>
          <a:r>
            <a:rPr lang="ru-RU" b="1" dirty="0" smtClean="0">
              <a:solidFill>
                <a:srgbClr val="C00000"/>
              </a:solidFill>
            </a:rPr>
            <a:t>в ФАН или его территориальный орган</a:t>
          </a:r>
          <a:r>
            <a:rPr lang="ru-RU" b="0" dirty="0" smtClean="0"/>
            <a:t>, в том числе с использованием портала </a:t>
          </a:r>
          <a:r>
            <a:rPr lang="ru-RU" b="0" dirty="0" err="1" smtClean="0"/>
            <a:t>недропользователей</a:t>
          </a:r>
          <a:r>
            <a:rPr lang="ru-RU" b="0" dirty="0" smtClean="0"/>
            <a:t> и геологических организаций "Личный кабинет </a:t>
          </a:r>
          <a:r>
            <a:rPr lang="ru-RU" b="0" dirty="0" err="1" smtClean="0"/>
            <a:t>недропользователя</a:t>
          </a:r>
          <a:r>
            <a:rPr lang="ru-RU" b="0" dirty="0" smtClean="0"/>
            <a:t>" на официальном сайте ФАН в информационно-телекоммуникационной сети "Интернет" (далее - личный кабинет </a:t>
          </a:r>
          <a:r>
            <a:rPr lang="ru-RU" b="0" dirty="0" err="1" smtClean="0"/>
            <a:t>недропользователя</a:t>
          </a:r>
          <a:r>
            <a:rPr lang="ru-RU" b="0" dirty="0" smtClean="0"/>
            <a:t>).</a:t>
          </a:r>
          <a:br>
            <a:rPr lang="ru-RU" b="0" dirty="0" smtClean="0"/>
          </a:br>
          <a:endParaRPr lang="ru-RU" dirty="0"/>
        </a:p>
      </dgm:t>
    </dgm:pt>
    <dgm:pt modelId="{2AA71EE7-07EF-4CB1-944A-22C98ED01438}" type="parTrans" cxnId="{CE4DD8B1-E9F3-4ACC-9D00-7496C5A40426}">
      <dgm:prSet/>
      <dgm:spPr/>
      <dgm:t>
        <a:bodyPr/>
        <a:lstStyle/>
        <a:p>
          <a:endParaRPr lang="ru-RU"/>
        </a:p>
      </dgm:t>
    </dgm:pt>
    <dgm:pt modelId="{30214019-0819-4459-A85C-267602B584E9}" type="sibTrans" cxnId="{CE4DD8B1-E9F3-4ACC-9D00-7496C5A40426}">
      <dgm:prSet/>
      <dgm:spPr/>
      <dgm:t>
        <a:bodyPr/>
        <a:lstStyle/>
        <a:p>
          <a:endParaRPr lang="ru-RU"/>
        </a:p>
      </dgm:t>
    </dgm:pt>
    <dgm:pt modelId="{35D2DE58-7E19-43F6-98AF-BE64D2B9207C}">
      <dgm:prSet/>
      <dgm:spPr/>
      <dgm:t>
        <a:bodyPr/>
        <a:lstStyle/>
        <a:p>
          <a:r>
            <a:rPr lang="ru-RU" b="0" dirty="0" smtClean="0"/>
            <a:t>Абз.2. </a:t>
          </a:r>
          <a:r>
            <a:rPr lang="ru-RU" b="1" dirty="0" smtClean="0">
              <a:solidFill>
                <a:srgbClr val="C00000"/>
              </a:solidFill>
            </a:rPr>
            <a:t>Заявитель подает заявку об изменении границ УНМЗ </a:t>
          </a:r>
          <a:r>
            <a:rPr lang="ru-RU" b="0" dirty="0" smtClean="0"/>
            <a:t>и прилагаемые к ней документы и сведения </a:t>
          </a:r>
          <a:r>
            <a:rPr lang="ru-RU" b="1" dirty="0" smtClean="0">
              <a:solidFill>
                <a:srgbClr val="C00000"/>
              </a:solidFill>
            </a:rPr>
            <a:t>в уполномоченный исполнительный орган субъекта РФ</a:t>
          </a:r>
          <a:r>
            <a:rPr lang="ru-RU" b="0" dirty="0" smtClean="0"/>
            <a:t>, в том числе в электронной форме по адресу электронной почты, указанному на официальном сайте уполномоченного исполнительного органа субъекта РФ в информационно-телекоммуникационной сети "Интернет". </a:t>
          </a:r>
          <a:endParaRPr lang="ru-RU" b="0" dirty="0"/>
        </a:p>
      </dgm:t>
    </dgm:pt>
    <dgm:pt modelId="{C84B20E2-38DF-48A7-A39D-E1D9561EED61}" type="parTrans" cxnId="{C6487BA7-A14E-4B9D-B74E-1E9F7A2D354B}">
      <dgm:prSet/>
      <dgm:spPr/>
      <dgm:t>
        <a:bodyPr/>
        <a:lstStyle/>
        <a:p>
          <a:endParaRPr lang="ru-RU"/>
        </a:p>
      </dgm:t>
    </dgm:pt>
    <dgm:pt modelId="{A87F9C63-0A0C-4DED-9604-D00F743E9971}" type="sibTrans" cxnId="{C6487BA7-A14E-4B9D-B74E-1E9F7A2D354B}">
      <dgm:prSet/>
      <dgm:spPr/>
      <dgm:t>
        <a:bodyPr/>
        <a:lstStyle/>
        <a:p>
          <a:endParaRPr lang="ru-RU"/>
        </a:p>
      </dgm:t>
    </dgm:pt>
    <dgm:pt modelId="{24C60A5C-6446-4598-AFA6-98A870AA4F18}">
      <dgm:prSet/>
      <dgm:spPr/>
      <dgm:t>
        <a:bodyPr/>
        <a:lstStyle/>
        <a:p>
          <a:r>
            <a:rPr lang="ru-RU" b="0" dirty="0" smtClean="0"/>
            <a:t>Абз.3. Заявка об изменении границ УН и прилагаемые к ней документы и сведения могут быть представлены в форме электронных документов, подписанных электронной подписью в соответствии с требованиями Федерального </a:t>
          </a:r>
          <a:r>
            <a:rPr lang="ru-RU" b="0" dirty="0" smtClean="0">
              <a:hlinkClick xmlns:r="http://schemas.openxmlformats.org/officeDocument/2006/relationships" r:id="rId1"/>
            </a:rPr>
            <a:t>закона</a:t>
          </a:r>
          <a:r>
            <a:rPr lang="ru-RU" b="0" dirty="0" smtClean="0"/>
            <a:t> "Об электронной подписи". </a:t>
          </a:r>
          <a:endParaRPr lang="ru-RU" b="0" dirty="0"/>
        </a:p>
      </dgm:t>
    </dgm:pt>
    <dgm:pt modelId="{6D1133B4-B4BB-427F-86F9-7D05974EA4A4}" type="parTrans" cxnId="{7CF09ABB-D57F-472D-8FB5-D014FD48DDB9}">
      <dgm:prSet/>
      <dgm:spPr/>
      <dgm:t>
        <a:bodyPr/>
        <a:lstStyle/>
        <a:p>
          <a:endParaRPr lang="ru-RU"/>
        </a:p>
      </dgm:t>
    </dgm:pt>
    <dgm:pt modelId="{09C74740-F989-4A0B-AB9E-65489E4C267B}" type="sibTrans" cxnId="{7CF09ABB-D57F-472D-8FB5-D014FD48DDB9}">
      <dgm:prSet/>
      <dgm:spPr/>
      <dgm:t>
        <a:bodyPr/>
        <a:lstStyle/>
        <a:p>
          <a:endParaRPr lang="ru-RU"/>
        </a:p>
      </dgm:t>
    </dgm:pt>
    <dgm:pt modelId="{E05EB2AE-1C60-4D1A-8D6C-B8C5066BDBA8}" type="pres">
      <dgm:prSet presAssocID="{9BF6430B-94BB-4EC5-950C-3EDE8E0DB584}" presName="vert0" presStyleCnt="0">
        <dgm:presLayoutVars>
          <dgm:dir/>
          <dgm:animOne val="branch"/>
          <dgm:animLvl val="lvl"/>
        </dgm:presLayoutVars>
      </dgm:prSet>
      <dgm:spPr/>
      <dgm:t>
        <a:bodyPr/>
        <a:lstStyle/>
        <a:p>
          <a:endParaRPr lang="ru-RU"/>
        </a:p>
      </dgm:t>
    </dgm:pt>
    <dgm:pt modelId="{B908AA02-D3C0-46FA-96D3-01EF9BEDA29A}" type="pres">
      <dgm:prSet presAssocID="{774C6D67-C28C-481D-A740-685B540944B2}" presName="thickLine" presStyleLbl="alignNode1" presStyleIdx="0" presStyleCnt="1"/>
      <dgm:spPr/>
    </dgm:pt>
    <dgm:pt modelId="{11B734AA-5835-40D7-9859-C4C718850A2C}" type="pres">
      <dgm:prSet presAssocID="{774C6D67-C28C-481D-A740-685B540944B2}" presName="horz1" presStyleCnt="0"/>
      <dgm:spPr/>
    </dgm:pt>
    <dgm:pt modelId="{8CE17100-7454-4E60-BF83-CD38BE29F10E}" type="pres">
      <dgm:prSet presAssocID="{774C6D67-C28C-481D-A740-685B540944B2}" presName="tx1" presStyleLbl="revTx" presStyleIdx="0" presStyleCnt="4" custScaleX="39875"/>
      <dgm:spPr/>
      <dgm:t>
        <a:bodyPr/>
        <a:lstStyle/>
        <a:p>
          <a:endParaRPr lang="ru-RU"/>
        </a:p>
      </dgm:t>
    </dgm:pt>
    <dgm:pt modelId="{A4E045A9-ACBE-409B-9986-1E306679007C}" type="pres">
      <dgm:prSet presAssocID="{774C6D67-C28C-481D-A740-685B540944B2}" presName="vert1" presStyleCnt="0"/>
      <dgm:spPr/>
    </dgm:pt>
    <dgm:pt modelId="{027F37E6-79DD-4D17-8533-9FA02FC1C21F}" type="pres">
      <dgm:prSet presAssocID="{1FF4E7C9-5750-472A-9156-BF2717B56519}" presName="vertSpace2a" presStyleCnt="0"/>
      <dgm:spPr/>
    </dgm:pt>
    <dgm:pt modelId="{A636998C-F5E8-4A60-954A-A1182C05266F}" type="pres">
      <dgm:prSet presAssocID="{1FF4E7C9-5750-472A-9156-BF2717B56519}" presName="horz2" presStyleCnt="0"/>
      <dgm:spPr/>
    </dgm:pt>
    <dgm:pt modelId="{AE26F2F6-EA7D-454D-A2F4-FBA853ACF2AD}" type="pres">
      <dgm:prSet presAssocID="{1FF4E7C9-5750-472A-9156-BF2717B56519}" presName="horzSpace2" presStyleCnt="0"/>
      <dgm:spPr/>
    </dgm:pt>
    <dgm:pt modelId="{C976B2F5-B961-4117-8417-CA0CAA0ABAC5}" type="pres">
      <dgm:prSet presAssocID="{1FF4E7C9-5750-472A-9156-BF2717B56519}" presName="tx2" presStyleLbl="revTx" presStyleIdx="1" presStyleCnt="4" custScaleX="106034"/>
      <dgm:spPr/>
      <dgm:t>
        <a:bodyPr/>
        <a:lstStyle/>
        <a:p>
          <a:endParaRPr lang="ru-RU"/>
        </a:p>
      </dgm:t>
    </dgm:pt>
    <dgm:pt modelId="{F1F11C3A-43F7-4D08-877D-CDD2A4EBF37A}" type="pres">
      <dgm:prSet presAssocID="{1FF4E7C9-5750-472A-9156-BF2717B56519}" presName="vert2" presStyleCnt="0"/>
      <dgm:spPr/>
    </dgm:pt>
    <dgm:pt modelId="{CB033F69-5085-4177-8F12-436578627FE8}" type="pres">
      <dgm:prSet presAssocID="{1FF4E7C9-5750-472A-9156-BF2717B56519}" presName="thinLine2b" presStyleLbl="callout" presStyleIdx="0" presStyleCnt="3"/>
      <dgm:spPr/>
    </dgm:pt>
    <dgm:pt modelId="{8167ECF0-C82C-4A4B-A2AA-C5B1DC426A9B}" type="pres">
      <dgm:prSet presAssocID="{1FF4E7C9-5750-472A-9156-BF2717B56519}" presName="vertSpace2b" presStyleCnt="0"/>
      <dgm:spPr/>
    </dgm:pt>
    <dgm:pt modelId="{E90491BE-02C6-4453-B853-4D6B9151DCB2}" type="pres">
      <dgm:prSet presAssocID="{35D2DE58-7E19-43F6-98AF-BE64D2B9207C}" presName="horz2" presStyleCnt="0"/>
      <dgm:spPr/>
    </dgm:pt>
    <dgm:pt modelId="{CE691A35-1E70-4743-A42D-4D26FAEC528B}" type="pres">
      <dgm:prSet presAssocID="{35D2DE58-7E19-43F6-98AF-BE64D2B9207C}" presName="horzSpace2" presStyleCnt="0"/>
      <dgm:spPr/>
    </dgm:pt>
    <dgm:pt modelId="{63C4474B-2820-4642-AA1A-3FA3D7ED8FA2}" type="pres">
      <dgm:prSet presAssocID="{35D2DE58-7E19-43F6-98AF-BE64D2B9207C}" presName="tx2" presStyleLbl="revTx" presStyleIdx="2" presStyleCnt="4" custScaleX="106034"/>
      <dgm:spPr/>
      <dgm:t>
        <a:bodyPr/>
        <a:lstStyle/>
        <a:p>
          <a:endParaRPr lang="ru-RU"/>
        </a:p>
      </dgm:t>
    </dgm:pt>
    <dgm:pt modelId="{E9F301D9-511A-4D18-83AF-C81B8FC3F4BA}" type="pres">
      <dgm:prSet presAssocID="{35D2DE58-7E19-43F6-98AF-BE64D2B9207C}" presName="vert2" presStyleCnt="0"/>
      <dgm:spPr/>
    </dgm:pt>
    <dgm:pt modelId="{73E7CE45-E84E-43B9-81C5-E0CF8FA424CF}" type="pres">
      <dgm:prSet presAssocID="{35D2DE58-7E19-43F6-98AF-BE64D2B9207C}" presName="thinLine2b" presStyleLbl="callout" presStyleIdx="1" presStyleCnt="3"/>
      <dgm:spPr/>
    </dgm:pt>
    <dgm:pt modelId="{9084FABB-EBCF-4731-82D3-E0BF998CA275}" type="pres">
      <dgm:prSet presAssocID="{35D2DE58-7E19-43F6-98AF-BE64D2B9207C}" presName="vertSpace2b" presStyleCnt="0"/>
      <dgm:spPr/>
    </dgm:pt>
    <dgm:pt modelId="{9A26F638-09CE-4CB9-884F-15E7818DB05C}" type="pres">
      <dgm:prSet presAssocID="{24C60A5C-6446-4598-AFA6-98A870AA4F18}" presName="horz2" presStyleCnt="0"/>
      <dgm:spPr/>
    </dgm:pt>
    <dgm:pt modelId="{ABFB494D-C3AF-4015-8818-8B30FBAAF014}" type="pres">
      <dgm:prSet presAssocID="{24C60A5C-6446-4598-AFA6-98A870AA4F18}" presName="horzSpace2" presStyleCnt="0"/>
      <dgm:spPr/>
    </dgm:pt>
    <dgm:pt modelId="{863342F6-E936-44A1-B950-6498E1F550E7}" type="pres">
      <dgm:prSet presAssocID="{24C60A5C-6446-4598-AFA6-98A870AA4F18}" presName="tx2" presStyleLbl="revTx" presStyleIdx="3" presStyleCnt="4" custScaleX="107443"/>
      <dgm:spPr/>
      <dgm:t>
        <a:bodyPr/>
        <a:lstStyle/>
        <a:p>
          <a:endParaRPr lang="ru-RU"/>
        </a:p>
      </dgm:t>
    </dgm:pt>
    <dgm:pt modelId="{F7498965-1D4B-4B2B-BF68-9468657F9D5F}" type="pres">
      <dgm:prSet presAssocID="{24C60A5C-6446-4598-AFA6-98A870AA4F18}" presName="vert2" presStyleCnt="0"/>
      <dgm:spPr/>
    </dgm:pt>
    <dgm:pt modelId="{ACAF02B7-B472-4F89-B847-831499E236F9}" type="pres">
      <dgm:prSet presAssocID="{24C60A5C-6446-4598-AFA6-98A870AA4F18}" presName="thinLine2b" presStyleLbl="callout" presStyleIdx="2" presStyleCnt="3"/>
      <dgm:spPr/>
    </dgm:pt>
    <dgm:pt modelId="{251EB5B2-4729-43CB-901B-3C9388EB744A}" type="pres">
      <dgm:prSet presAssocID="{24C60A5C-6446-4598-AFA6-98A870AA4F18}" presName="vertSpace2b" presStyleCnt="0"/>
      <dgm:spPr/>
    </dgm:pt>
  </dgm:ptLst>
  <dgm:cxnLst>
    <dgm:cxn modelId="{C6487BA7-A14E-4B9D-B74E-1E9F7A2D354B}" srcId="{774C6D67-C28C-481D-A740-685B540944B2}" destId="{35D2DE58-7E19-43F6-98AF-BE64D2B9207C}" srcOrd="1" destOrd="0" parTransId="{C84B20E2-38DF-48A7-A39D-E1D9561EED61}" sibTransId="{A87F9C63-0A0C-4DED-9604-D00F743E9971}"/>
    <dgm:cxn modelId="{8778AB28-0F4D-43B6-B987-3A946DECAF6D}" type="presOf" srcId="{1FF4E7C9-5750-472A-9156-BF2717B56519}" destId="{C976B2F5-B961-4117-8417-CA0CAA0ABAC5}" srcOrd="0" destOrd="0" presId="urn:microsoft.com/office/officeart/2008/layout/LinedList"/>
    <dgm:cxn modelId="{FA987D61-63A2-4826-8EAF-A15A3771065A}" type="presOf" srcId="{9BF6430B-94BB-4EC5-950C-3EDE8E0DB584}" destId="{E05EB2AE-1C60-4D1A-8D6C-B8C5066BDBA8}" srcOrd="0" destOrd="0" presId="urn:microsoft.com/office/officeart/2008/layout/LinedList"/>
    <dgm:cxn modelId="{D0424E6F-8326-4573-8B5A-339FA7A135B8}" srcId="{9BF6430B-94BB-4EC5-950C-3EDE8E0DB584}" destId="{774C6D67-C28C-481D-A740-685B540944B2}" srcOrd="0" destOrd="0" parTransId="{7B1AC83A-E6F0-440D-A882-49F81C7692DB}" sibTransId="{5DAA9309-E179-400F-AF59-A2E5E16FE094}"/>
    <dgm:cxn modelId="{B50727E1-6C7C-4620-8F0F-FA58C321E9EC}" type="presOf" srcId="{24C60A5C-6446-4598-AFA6-98A870AA4F18}" destId="{863342F6-E936-44A1-B950-6498E1F550E7}" srcOrd="0" destOrd="0" presId="urn:microsoft.com/office/officeart/2008/layout/LinedList"/>
    <dgm:cxn modelId="{7CF09ABB-D57F-472D-8FB5-D014FD48DDB9}" srcId="{774C6D67-C28C-481D-A740-685B540944B2}" destId="{24C60A5C-6446-4598-AFA6-98A870AA4F18}" srcOrd="2" destOrd="0" parTransId="{6D1133B4-B4BB-427F-86F9-7D05974EA4A4}" sibTransId="{09C74740-F989-4A0B-AB9E-65489E4C267B}"/>
    <dgm:cxn modelId="{DC5D4994-946C-4A5B-90A5-2527DB27C2CF}" type="presOf" srcId="{35D2DE58-7E19-43F6-98AF-BE64D2B9207C}" destId="{63C4474B-2820-4642-AA1A-3FA3D7ED8FA2}" srcOrd="0" destOrd="0" presId="urn:microsoft.com/office/officeart/2008/layout/LinedList"/>
    <dgm:cxn modelId="{FB5E76E1-38B6-407F-B2EE-37C0404DC62D}" type="presOf" srcId="{774C6D67-C28C-481D-A740-685B540944B2}" destId="{8CE17100-7454-4E60-BF83-CD38BE29F10E}" srcOrd="0" destOrd="0" presId="urn:microsoft.com/office/officeart/2008/layout/LinedList"/>
    <dgm:cxn modelId="{CE4DD8B1-E9F3-4ACC-9D00-7496C5A40426}" srcId="{774C6D67-C28C-481D-A740-685B540944B2}" destId="{1FF4E7C9-5750-472A-9156-BF2717B56519}" srcOrd="0" destOrd="0" parTransId="{2AA71EE7-07EF-4CB1-944A-22C98ED01438}" sibTransId="{30214019-0819-4459-A85C-267602B584E9}"/>
    <dgm:cxn modelId="{AC656F86-9E5E-4C56-8DAF-E43875105054}" type="presParOf" srcId="{E05EB2AE-1C60-4D1A-8D6C-B8C5066BDBA8}" destId="{B908AA02-D3C0-46FA-96D3-01EF9BEDA29A}" srcOrd="0" destOrd="0" presId="urn:microsoft.com/office/officeart/2008/layout/LinedList"/>
    <dgm:cxn modelId="{FFB50DBA-5D90-419A-B416-F1EED20856D8}" type="presParOf" srcId="{E05EB2AE-1C60-4D1A-8D6C-B8C5066BDBA8}" destId="{11B734AA-5835-40D7-9859-C4C718850A2C}" srcOrd="1" destOrd="0" presId="urn:microsoft.com/office/officeart/2008/layout/LinedList"/>
    <dgm:cxn modelId="{CED6C8F7-3E85-43B1-8BD5-D00890FC28F1}" type="presParOf" srcId="{11B734AA-5835-40D7-9859-C4C718850A2C}" destId="{8CE17100-7454-4E60-BF83-CD38BE29F10E}" srcOrd="0" destOrd="0" presId="urn:microsoft.com/office/officeart/2008/layout/LinedList"/>
    <dgm:cxn modelId="{973AE19C-4A5F-4F5D-9A69-2ACD32609E3E}" type="presParOf" srcId="{11B734AA-5835-40D7-9859-C4C718850A2C}" destId="{A4E045A9-ACBE-409B-9986-1E306679007C}" srcOrd="1" destOrd="0" presId="urn:microsoft.com/office/officeart/2008/layout/LinedList"/>
    <dgm:cxn modelId="{A44DDF2F-B695-4106-BEF8-73C5B4361778}" type="presParOf" srcId="{A4E045A9-ACBE-409B-9986-1E306679007C}" destId="{027F37E6-79DD-4D17-8533-9FA02FC1C21F}" srcOrd="0" destOrd="0" presId="urn:microsoft.com/office/officeart/2008/layout/LinedList"/>
    <dgm:cxn modelId="{54E5EE99-7A52-4523-803C-570F8936A9B1}" type="presParOf" srcId="{A4E045A9-ACBE-409B-9986-1E306679007C}" destId="{A636998C-F5E8-4A60-954A-A1182C05266F}" srcOrd="1" destOrd="0" presId="urn:microsoft.com/office/officeart/2008/layout/LinedList"/>
    <dgm:cxn modelId="{BCAB63A0-11A4-410F-A3AE-C17BDCAF3575}" type="presParOf" srcId="{A636998C-F5E8-4A60-954A-A1182C05266F}" destId="{AE26F2F6-EA7D-454D-A2F4-FBA853ACF2AD}" srcOrd="0" destOrd="0" presId="urn:microsoft.com/office/officeart/2008/layout/LinedList"/>
    <dgm:cxn modelId="{FA63C3D1-BD1C-41BC-A440-B2FED746AB20}" type="presParOf" srcId="{A636998C-F5E8-4A60-954A-A1182C05266F}" destId="{C976B2F5-B961-4117-8417-CA0CAA0ABAC5}" srcOrd="1" destOrd="0" presId="urn:microsoft.com/office/officeart/2008/layout/LinedList"/>
    <dgm:cxn modelId="{A9592947-1EA6-4323-BE9D-408793E98650}" type="presParOf" srcId="{A636998C-F5E8-4A60-954A-A1182C05266F}" destId="{F1F11C3A-43F7-4D08-877D-CDD2A4EBF37A}" srcOrd="2" destOrd="0" presId="urn:microsoft.com/office/officeart/2008/layout/LinedList"/>
    <dgm:cxn modelId="{EF455827-DFD6-444E-8ABB-1331CE9AB9CA}" type="presParOf" srcId="{A4E045A9-ACBE-409B-9986-1E306679007C}" destId="{CB033F69-5085-4177-8F12-436578627FE8}" srcOrd="2" destOrd="0" presId="urn:microsoft.com/office/officeart/2008/layout/LinedList"/>
    <dgm:cxn modelId="{E4065C40-C7F9-4C74-A03D-16CE2B2E48E5}" type="presParOf" srcId="{A4E045A9-ACBE-409B-9986-1E306679007C}" destId="{8167ECF0-C82C-4A4B-A2AA-C5B1DC426A9B}" srcOrd="3" destOrd="0" presId="urn:microsoft.com/office/officeart/2008/layout/LinedList"/>
    <dgm:cxn modelId="{EEF7BBDB-F2F1-44B7-A967-7FCBC90F89E5}" type="presParOf" srcId="{A4E045A9-ACBE-409B-9986-1E306679007C}" destId="{E90491BE-02C6-4453-B853-4D6B9151DCB2}" srcOrd="4" destOrd="0" presId="urn:microsoft.com/office/officeart/2008/layout/LinedList"/>
    <dgm:cxn modelId="{3CC1A142-C877-4510-8356-6BE5A99BA5E4}" type="presParOf" srcId="{E90491BE-02C6-4453-B853-4D6B9151DCB2}" destId="{CE691A35-1E70-4743-A42D-4D26FAEC528B}" srcOrd="0" destOrd="0" presId="urn:microsoft.com/office/officeart/2008/layout/LinedList"/>
    <dgm:cxn modelId="{D9E71BDA-EA4F-4AF2-981B-E292009256E4}" type="presParOf" srcId="{E90491BE-02C6-4453-B853-4D6B9151DCB2}" destId="{63C4474B-2820-4642-AA1A-3FA3D7ED8FA2}" srcOrd="1" destOrd="0" presId="urn:microsoft.com/office/officeart/2008/layout/LinedList"/>
    <dgm:cxn modelId="{136D2BB9-30D4-4766-B5C1-FB040DA945CD}" type="presParOf" srcId="{E90491BE-02C6-4453-B853-4D6B9151DCB2}" destId="{E9F301D9-511A-4D18-83AF-C81B8FC3F4BA}" srcOrd="2" destOrd="0" presId="urn:microsoft.com/office/officeart/2008/layout/LinedList"/>
    <dgm:cxn modelId="{F7471E9A-3B64-4275-B558-98CC500EDAFD}" type="presParOf" srcId="{A4E045A9-ACBE-409B-9986-1E306679007C}" destId="{73E7CE45-E84E-43B9-81C5-E0CF8FA424CF}" srcOrd="5" destOrd="0" presId="urn:microsoft.com/office/officeart/2008/layout/LinedList"/>
    <dgm:cxn modelId="{4C76B432-7A5F-4EC9-8F4D-9C37AE881A60}" type="presParOf" srcId="{A4E045A9-ACBE-409B-9986-1E306679007C}" destId="{9084FABB-EBCF-4731-82D3-E0BF998CA275}" srcOrd="6" destOrd="0" presId="urn:microsoft.com/office/officeart/2008/layout/LinedList"/>
    <dgm:cxn modelId="{27F83EAE-0BC9-424A-9EA9-38B73C6467E8}" type="presParOf" srcId="{A4E045A9-ACBE-409B-9986-1E306679007C}" destId="{9A26F638-09CE-4CB9-884F-15E7818DB05C}" srcOrd="7" destOrd="0" presId="urn:microsoft.com/office/officeart/2008/layout/LinedList"/>
    <dgm:cxn modelId="{203AEEB0-E8B9-4D18-A97C-CED892B26A54}" type="presParOf" srcId="{9A26F638-09CE-4CB9-884F-15E7818DB05C}" destId="{ABFB494D-C3AF-4015-8818-8B30FBAAF014}" srcOrd="0" destOrd="0" presId="urn:microsoft.com/office/officeart/2008/layout/LinedList"/>
    <dgm:cxn modelId="{0724FA17-6647-41B5-9045-7760FC9D2815}" type="presParOf" srcId="{9A26F638-09CE-4CB9-884F-15E7818DB05C}" destId="{863342F6-E936-44A1-B950-6498E1F550E7}" srcOrd="1" destOrd="0" presId="urn:microsoft.com/office/officeart/2008/layout/LinedList"/>
    <dgm:cxn modelId="{E57BE9A4-D88B-4FB8-8267-8C88E4BE72AA}" type="presParOf" srcId="{9A26F638-09CE-4CB9-884F-15E7818DB05C}" destId="{F7498965-1D4B-4B2B-BF68-9468657F9D5F}" srcOrd="2" destOrd="0" presId="urn:microsoft.com/office/officeart/2008/layout/LinedList"/>
    <dgm:cxn modelId="{5EA25E57-05AB-4291-8D91-0FB8CD97979B}" type="presParOf" srcId="{A4E045A9-ACBE-409B-9986-1E306679007C}" destId="{ACAF02B7-B472-4F89-B847-831499E236F9}" srcOrd="8" destOrd="0" presId="urn:microsoft.com/office/officeart/2008/layout/LinedList"/>
    <dgm:cxn modelId="{E4B6FC52-EA8C-4F4F-A795-CDC36A7C89F0}" type="presParOf" srcId="{A4E045A9-ACBE-409B-9986-1E306679007C}" destId="{251EB5B2-4729-43CB-901B-3C9388EB744A}"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custT="1"/>
      <dgm:spPr/>
      <dgm:t>
        <a:bodyPr/>
        <a:lstStyle/>
        <a:p>
          <a:r>
            <a:rPr lang="ru-RU" sz="1800" b="0" dirty="0" smtClean="0"/>
            <a:t>20. Заявитель подает заявку об изменении границ УН, за исключением УН местного значения, и прилагаемые к ней документы и сведения в Федеральное агентство по недропользованию или его территориальный орган:</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312132">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9A32C7FF-A2B3-4433-BF8F-AD1B256E3A8B}" type="presOf" srcId="{66309354-8663-466A-A5C2-8D27BF7FF92E}" destId="{4D42B572-073F-43E1-B9D1-8A56460035EF}" srcOrd="0" destOrd="0" presId="urn:microsoft.com/office/officeart/2005/8/layout/vList2"/>
    <dgm:cxn modelId="{3F9F33B6-770C-4E4A-9EB3-C5B7A15D0074}" type="presOf" srcId="{43A05EED-19DB-4EA5-9807-066A92F568D3}" destId="{5A6D8501-0F47-46FE-A535-7D72E5A8580E}" srcOrd="0" destOrd="0" presId="urn:microsoft.com/office/officeart/2005/8/layout/vList2"/>
    <dgm:cxn modelId="{DB9B37D0-E232-40E1-95D0-D3ADD6DD84A8}"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9BF6430B-94BB-4EC5-950C-3EDE8E0DB58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774C6D67-C28C-481D-A740-685B540944B2}">
      <dgm:prSet phldrT="[Текст]" custT="1"/>
      <dgm:spPr/>
      <dgm:t>
        <a:bodyPr vert="vert270"/>
        <a:lstStyle/>
        <a:p>
          <a:pPr algn="ctr"/>
          <a:r>
            <a:rPr lang="ru-RU" sz="1800" b="1" dirty="0" smtClean="0">
              <a:solidFill>
                <a:schemeClr val="accent5">
                  <a:lumMod val="75000"/>
                </a:schemeClr>
              </a:solidFill>
            </a:rPr>
            <a:t>20 . Подача  заявки об изменении границ УН:</a:t>
          </a:r>
          <a:endParaRPr lang="ru-RU" sz="1800" dirty="0"/>
        </a:p>
      </dgm:t>
    </dgm:pt>
    <dgm:pt modelId="{7B1AC83A-E6F0-440D-A882-49F81C7692DB}" type="parTrans" cxnId="{D0424E6F-8326-4573-8B5A-339FA7A135B8}">
      <dgm:prSet/>
      <dgm:spPr/>
      <dgm:t>
        <a:bodyPr/>
        <a:lstStyle/>
        <a:p>
          <a:endParaRPr lang="ru-RU"/>
        </a:p>
      </dgm:t>
    </dgm:pt>
    <dgm:pt modelId="{5DAA9309-E179-400F-AF59-A2E5E16FE094}" type="sibTrans" cxnId="{D0424E6F-8326-4573-8B5A-339FA7A135B8}">
      <dgm:prSet/>
      <dgm:spPr/>
      <dgm:t>
        <a:bodyPr/>
        <a:lstStyle/>
        <a:p>
          <a:endParaRPr lang="ru-RU"/>
        </a:p>
      </dgm:t>
    </dgm:pt>
    <dgm:pt modelId="{1FF4E7C9-5750-472A-9156-BF2717B56519}">
      <dgm:prSet phldrT="[Текст]" custT="1"/>
      <dgm:spPr/>
      <dgm:t>
        <a:bodyPr/>
        <a:lstStyle/>
        <a:p>
          <a:r>
            <a:rPr lang="ru-RU" sz="1600" b="0" dirty="0" smtClean="0"/>
            <a:t>Абз.4. Документы и сведения (</a:t>
          </a:r>
          <a:r>
            <a:rPr lang="ru-RU" sz="1600" b="0" i="1" dirty="0" smtClean="0"/>
            <a:t>прилагаемые к заявке</a:t>
          </a:r>
          <a:r>
            <a:rPr lang="ru-RU" sz="1600" b="0" dirty="0" smtClean="0"/>
            <a:t>), составленные на иностранном языке, представляются с переводом на русский язык. Верность перевода или подлинность подписи переводчика должны быть нотариально засвидетельствованы в соответствии с </a:t>
          </a:r>
          <a:r>
            <a:rPr lang="ru-RU" sz="1600" b="0" dirty="0" smtClean="0">
              <a:hlinkClick xmlns:r="http://schemas.openxmlformats.org/officeDocument/2006/relationships" r:id="rId1"/>
            </a:rPr>
            <a:t>Основами</a:t>
          </a:r>
          <a:r>
            <a:rPr lang="ru-RU" sz="1600" b="0" dirty="0" smtClean="0"/>
            <a:t> законодательства Российской Федерации о нотариате.</a:t>
          </a:r>
          <a:endParaRPr lang="ru-RU" sz="1600" dirty="0"/>
        </a:p>
      </dgm:t>
    </dgm:pt>
    <dgm:pt modelId="{2AA71EE7-07EF-4CB1-944A-22C98ED01438}" type="parTrans" cxnId="{CE4DD8B1-E9F3-4ACC-9D00-7496C5A40426}">
      <dgm:prSet/>
      <dgm:spPr/>
      <dgm:t>
        <a:bodyPr/>
        <a:lstStyle/>
        <a:p>
          <a:endParaRPr lang="ru-RU"/>
        </a:p>
      </dgm:t>
    </dgm:pt>
    <dgm:pt modelId="{30214019-0819-4459-A85C-267602B584E9}" type="sibTrans" cxnId="{CE4DD8B1-E9F3-4ACC-9D00-7496C5A40426}">
      <dgm:prSet/>
      <dgm:spPr/>
      <dgm:t>
        <a:bodyPr/>
        <a:lstStyle/>
        <a:p>
          <a:endParaRPr lang="ru-RU"/>
        </a:p>
      </dgm:t>
    </dgm:pt>
    <dgm:pt modelId="{35D2DE58-7E19-43F6-98AF-BE64D2B9207C}">
      <dgm:prSet custT="1"/>
      <dgm:spPr/>
      <dgm:t>
        <a:bodyPr/>
        <a:lstStyle/>
        <a:p>
          <a:r>
            <a:rPr lang="ru-RU" sz="1600" b="0" dirty="0" smtClean="0"/>
            <a:t>Абз.5. </a:t>
          </a:r>
          <a:r>
            <a:rPr lang="ru-RU" sz="1600" b="1" dirty="0" smtClean="0">
              <a:solidFill>
                <a:srgbClr val="C00000"/>
              </a:solidFill>
            </a:rPr>
            <a:t>Информация об участке недр, границы которого предлагается изменить, и копии документов, обосновывающих необходимость изменения границ участка недр</a:t>
          </a:r>
          <a:r>
            <a:rPr lang="ru-RU" sz="1600" b="0" dirty="0" smtClean="0"/>
            <a:t>, могут быть </a:t>
          </a:r>
          <a:r>
            <a:rPr lang="ru-RU" sz="1600" b="1" dirty="0" smtClean="0">
              <a:solidFill>
                <a:srgbClr val="C00000"/>
              </a:solidFill>
            </a:rPr>
            <a:t>получены с использованием</a:t>
          </a:r>
          <a:r>
            <a:rPr lang="ru-RU" sz="1600" b="0" dirty="0" smtClean="0"/>
            <a:t> предусмотренного статьей 28 Закона Российской Федерации "О недрах" </a:t>
          </a:r>
          <a:r>
            <a:rPr lang="ru-RU" sz="1600" b="1" dirty="0" smtClean="0">
              <a:solidFill>
                <a:srgbClr val="C00000"/>
              </a:solidFill>
            </a:rPr>
            <a:t>государственного реестра участков недр, предоставленных в пользование, </a:t>
          </a:r>
          <a:r>
            <a:rPr lang="ru-RU" sz="1600" b="0" dirty="0" smtClean="0"/>
            <a:t>и лицензий на пользование недрами, а также иных федеральных государственных информационных систем и государственных информационных ресурсов при наличии доступа к информации, содержащейся в таких системах и ресурсах.</a:t>
          </a:r>
        </a:p>
      </dgm:t>
    </dgm:pt>
    <dgm:pt modelId="{C84B20E2-38DF-48A7-A39D-E1D9561EED61}" type="parTrans" cxnId="{C6487BA7-A14E-4B9D-B74E-1E9F7A2D354B}">
      <dgm:prSet/>
      <dgm:spPr/>
      <dgm:t>
        <a:bodyPr/>
        <a:lstStyle/>
        <a:p>
          <a:endParaRPr lang="ru-RU"/>
        </a:p>
      </dgm:t>
    </dgm:pt>
    <dgm:pt modelId="{A87F9C63-0A0C-4DED-9604-D00F743E9971}" type="sibTrans" cxnId="{C6487BA7-A14E-4B9D-B74E-1E9F7A2D354B}">
      <dgm:prSet/>
      <dgm:spPr/>
      <dgm:t>
        <a:bodyPr/>
        <a:lstStyle/>
        <a:p>
          <a:endParaRPr lang="ru-RU"/>
        </a:p>
      </dgm:t>
    </dgm:pt>
    <dgm:pt modelId="{24C60A5C-6446-4598-AFA6-98A870AA4F18}">
      <dgm:prSet custT="1"/>
      <dgm:spPr/>
      <dgm:t>
        <a:bodyPr/>
        <a:lstStyle/>
        <a:p>
          <a:r>
            <a:rPr lang="ru-RU" sz="1600" b="0" dirty="0" smtClean="0"/>
            <a:t>Абз.6. </a:t>
          </a:r>
          <a:r>
            <a:rPr lang="ru-RU" sz="1600" b="1" dirty="0" smtClean="0">
              <a:solidFill>
                <a:srgbClr val="C00000"/>
              </a:solidFill>
            </a:rPr>
            <a:t>Информация об участке недр, границы которого предлагается изменить, и содержащаяся в копиях документов, обосновывающих необходимость изменения границ участка недр</a:t>
          </a:r>
          <a:r>
            <a:rPr lang="ru-RU" sz="1600" b="0" dirty="0" smtClean="0"/>
            <a:t>, </a:t>
          </a:r>
          <a:r>
            <a:rPr lang="ru-RU" sz="1600" b="1" dirty="0" smtClean="0">
              <a:solidFill>
                <a:srgbClr val="C00000"/>
              </a:solidFill>
            </a:rPr>
            <a:t>которая получена </a:t>
          </a:r>
          <a:r>
            <a:rPr lang="ru-RU" sz="1600" b="0" dirty="0" smtClean="0"/>
            <a:t>в предусмотренном абзацем пятым настоящего пункта порядке, </a:t>
          </a:r>
          <a:r>
            <a:rPr lang="ru-RU" sz="1600" b="1" dirty="0" smtClean="0">
              <a:solidFill>
                <a:srgbClr val="C00000"/>
              </a:solidFill>
            </a:rPr>
            <a:t>является исчерпывающей, направление запросов для ее проверки не требуется</a:t>
          </a:r>
          <a:r>
            <a:rPr lang="ru-RU" sz="1600" b="0" dirty="0" smtClean="0"/>
            <a:t>.</a:t>
          </a:r>
        </a:p>
      </dgm:t>
    </dgm:pt>
    <dgm:pt modelId="{6D1133B4-B4BB-427F-86F9-7D05974EA4A4}" type="parTrans" cxnId="{7CF09ABB-D57F-472D-8FB5-D014FD48DDB9}">
      <dgm:prSet/>
      <dgm:spPr/>
      <dgm:t>
        <a:bodyPr/>
        <a:lstStyle/>
        <a:p>
          <a:endParaRPr lang="ru-RU"/>
        </a:p>
      </dgm:t>
    </dgm:pt>
    <dgm:pt modelId="{09C74740-F989-4A0B-AB9E-65489E4C267B}" type="sibTrans" cxnId="{7CF09ABB-D57F-472D-8FB5-D014FD48DDB9}">
      <dgm:prSet/>
      <dgm:spPr/>
      <dgm:t>
        <a:bodyPr/>
        <a:lstStyle/>
        <a:p>
          <a:endParaRPr lang="ru-RU"/>
        </a:p>
      </dgm:t>
    </dgm:pt>
    <dgm:pt modelId="{E05EB2AE-1C60-4D1A-8D6C-B8C5066BDBA8}" type="pres">
      <dgm:prSet presAssocID="{9BF6430B-94BB-4EC5-950C-3EDE8E0DB584}" presName="vert0" presStyleCnt="0">
        <dgm:presLayoutVars>
          <dgm:dir/>
          <dgm:animOne val="branch"/>
          <dgm:animLvl val="lvl"/>
        </dgm:presLayoutVars>
      </dgm:prSet>
      <dgm:spPr/>
      <dgm:t>
        <a:bodyPr/>
        <a:lstStyle/>
        <a:p>
          <a:endParaRPr lang="ru-RU"/>
        </a:p>
      </dgm:t>
    </dgm:pt>
    <dgm:pt modelId="{B908AA02-D3C0-46FA-96D3-01EF9BEDA29A}" type="pres">
      <dgm:prSet presAssocID="{774C6D67-C28C-481D-A740-685B540944B2}" presName="thickLine" presStyleLbl="alignNode1" presStyleIdx="0" presStyleCnt="1"/>
      <dgm:spPr/>
    </dgm:pt>
    <dgm:pt modelId="{11B734AA-5835-40D7-9859-C4C718850A2C}" type="pres">
      <dgm:prSet presAssocID="{774C6D67-C28C-481D-A740-685B540944B2}" presName="horz1" presStyleCnt="0"/>
      <dgm:spPr/>
    </dgm:pt>
    <dgm:pt modelId="{8CE17100-7454-4E60-BF83-CD38BE29F10E}" type="pres">
      <dgm:prSet presAssocID="{774C6D67-C28C-481D-A740-685B540944B2}" presName="tx1" presStyleLbl="revTx" presStyleIdx="0" presStyleCnt="4" custScaleX="20620"/>
      <dgm:spPr/>
      <dgm:t>
        <a:bodyPr/>
        <a:lstStyle/>
        <a:p>
          <a:endParaRPr lang="ru-RU"/>
        </a:p>
      </dgm:t>
    </dgm:pt>
    <dgm:pt modelId="{A4E045A9-ACBE-409B-9986-1E306679007C}" type="pres">
      <dgm:prSet presAssocID="{774C6D67-C28C-481D-A740-685B540944B2}" presName="vert1" presStyleCnt="0"/>
      <dgm:spPr/>
    </dgm:pt>
    <dgm:pt modelId="{027F37E6-79DD-4D17-8533-9FA02FC1C21F}" type="pres">
      <dgm:prSet presAssocID="{1FF4E7C9-5750-472A-9156-BF2717B56519}" presName="vertSpace2a" presStyleCnt="0"/>
      <dgm:spPr/>
    </dgm:pt>
    <dgm:pt modelId="{A636998C-F5E8-4A60-954A-A1182C05266F}" type="pres">
      <dgm:prSet presAssocID="{1FF4E7C9-5750-472A-9156-BF2717B56519}" presName="horz2" presStyleCnt="0"/>
      <dgm:spPr/>
    </dgm:pt>
    <dgm:pt modelId="{AE26F2F6-EA7D-454D-A2F4-FBA853ACF2AD}" type="pres">
      <dgm:prSet presAssocID="{1FF4E7C9-5750-472A-9156-BF2717B56519}" presName="horzSpace2" presStyleCnt="0"/>
      <dgm:spPr/>
    </dgm:pt>
    <dgm:pt modelId="{C976B2F5-B961-4117-8417-CA0CAA0ABAC5}" type="pres">
      <dgm:prSet presAssocID="{1FF4E7C9-5750-472A-9156-BF2717B56519}" presName="tx2" presStyleLbl="revTx" presStyleIdx="1" presStyleCnt="4" custScaleX="125360" custScaleY="45329"/>
      <dgm:spPr/>
      <dgm:t>
        <a:bodyPr/>
        <a:lstStyle/>
        <a:p>
          <a:endParaRPr lang="ru-RU"/>
        </a:p>
      </dgm:t>
    </dgm:pt>
    <dgm:pt modelId="{F1F11C3A-43F7-4D08-877D-CDD2A4EBF37A}" type="pres">
      <dgm:prSet presAssocID="{1FF4E7C9-5750-472A-9156-BF2717B56519}" presName="vert2" presStyleCnt="0"/>
      <dgm:spPr/>
    </dgm:pt>
    <dgm:pt modelId="{CB033F69-5085-4177-8F12-436578627FE8}" type="pres">
      <dgm:prSet presAssocID="{1FF4E7C9-5750-472A-9156-BF2717B56519}" presName="thinLine2b" presStyleLbl="callout" presStyleIdx="0" presStyleCnt="3"/>
      <dgm:spPr/>
    </dgm:pt>
    <dgm:pt modelId="{8167ECF0-C82C-4A4B-A2AA-C5B1DC426A9B}" type="pres">
      <dgm:prSet presAssocID="{1FF4E7C9-5750-472A-9156-BF2717B56519}" presName="vertSpace2b" presStyleCnt="0"/>
      <dgm:spPr/>
    </dgm:pt>
    <dgm:pt modelId="{E90491BE-02C6-4453-B853-4D6B9151DCB2}" type="pres">
      <dgm:prSet presAssocID="{35D2DE58-7E19-43F6-98AF-BE64D2B9207C}" presName="horz2" presStyleCnt="0"/>
      <dgm:spPr/>
    </dgm:pt>
    <dgm:pt modelId="{CE691A35-1E70-4743-A42D-4D26FAEC528B}" type="pres">
      <dgm:prSet presAssocID="{35D2DE58-7E19-43F6-98AF-BE64D2B9207C}" presName="horzSpace2" presStyleCnt="0"/>
      <dgm:spPr/>
    </dgm:pt>
    <dgm:pt modelId="{63C4474B-2820-4642-AA1A-3FA3D7ED8FA2}" type="pres">
      <dgm:prSet presAssocID="{35D2DE58-7E19-43F6-98AF-BE64D2B9207C}" presName="tx2" presStyleLbl="revTx" presStyleIdx="2" presStyleCnt="4" custScaleX="123994" custScaleY="87185"/>
      <dgm:spPr/>
      <dgm:t>
        <a:bodyPr/>
        <a:lstStyle/>
        <a:p>
          <a:endParaRPr lang="ru-RU"/>
        </a:p>
      </dgm:t>
    </dgm:pt>
    <dgm:pt modelId="{E9F301D9-511A-4D18-83AF-C81B8FC3F4BA}" type="pres">
      <dgm:prSet presAssocID="{35D2DE58-7E19-43F6-98AF-BE64D2B9207C}" presName="vert2" presStyleCnt="0"/>
      <dgm:spPr/>
    </dgm:pt>
    <dgm:pt modelId="{73E7CE45-E84E-43B9-81C5-E0CF8FA424CF}" type="pres">
      <dgm:prSet presAssocID="{35D2DE58-7E19-43F6-98AF-BE64D2B9207C}" presName="thinLine2b" presStyleLbl="callout" presStyleIdx="1" presStyleCnt="3"/>
      <dgm:spPr/>
    </dgm:pt>
    <dgm:pt modelId="{9084FABB-EBCF-4731-82D3-E0BF998CA275}" type="pres">
      <dgm:prSet presAssocID="{35D2DE58-7E19-43F6-98AF-BE64D2B9207C}" presName="vertSpace2b" presStyleCnt="0"/>
      <dgm:spPr/>
    </dgm:pt>
    <dgm:pt modelId="{9A26F638-09CE-4CB9-884F-15E7818DB05C}" type="pres">
      <dgm:prSet presAssocID="{24C60A5C-6446-4598-AFA6-98A870AA4F18}" presName="horz2" presStyleCnt="0"/>
      <dgm:spPr/>
    </dgm:pt>
    <dgm:pt modelId="{ABFB494D-C3AF-4015-8818-8B30FBAAF014}" type="pres">
      <dgm:prSet presAssocID="{24C60A5C-6446-4598-AFA6-98A870AA4F18}" presName="horzSpace2" presStyleCnt="0"/>
      <dgm:spPr/>
    </dgm:pt>
    <dgm:pt modelId="{863342F6-E936-44A1-B950-6498E1F550E7}" type="pres">
      <dgm:prSet presAssocID="{24C60A5C-6446-4598-AFA6-98A870AA4F18}" presName="tx2" presStyleLbl="revTx" presStyleIdx="3" presStyleCnt="4" custScaleX="125468"/>
      <dgm:spPr/>
      <dgm:t>
        <a:bodyPr/>
        <a:lstStyle/>
        <a:p>
          <a:endParaRPr lang="ru-RU"/>
        </a:p>
      </dgm:t>
    </dgm:pt>
    <dgm:pt modelId="{F7498965-1D4B-4B2B-BF68-9468657F9D5F}" type="pres">
      <dgm:prSet presAssocID="{24C60A5C-6446-4598-AFA6-98A870AA4F18}" presName="vert2" presStyleCnt="0"/>
      <dgm:spPr/>
    </dgm:pt>
    <dgm:pt modelId="{ACAF02B7-B472-4F89-B847-831499E236F9}" type="pres">
      <dgm:prSet presAssocID="{24C60A5C-6446-4598-AFA6-98A870AA4F18}" presName="thinLine2b" presStyleLbl="callout" presStyleIdx="2" presStyleCnt="3"/>
      <dgm:spPr/>
    </dgm:pt>
    <dgm:pt modelId="{251EB5B2-4729-43CB-901B-3C9388EB744A}" type="pres">
      <dgm:prSet presAssocID="{24C60A5C-6446-4598-AFA6-98A870AA4F18}" presName="vertSpace2b" presStyleCnt="0"/>
      <dgm:spPr/>
    </dgm:pt>
  </dgm:ptLst>
  <dgm:cxnLst>
    <dgm:cxn modelId="{12497E81-A006-43B0-88F0-B1780FEFD139}" type="presOf" srcId="{24C60A5C-6446-4598-AFA6-98A870AA4F18}" destId="{863342F6-E936-44A1-B950-6498E1F550E7}" srcOrd="0" destOrd="0" presId="urn:microsoft.com/office/officeart/2008/layout/LinedList"/>
    <dgm:cxn modelId="{51C79585-8C33-4D18-B3FB-D453009C5AF1}" type="presOf" srcId="{9BF6430B-94BB-4EC5-950C-3EDE8E0DB584}" destId="{E05EB2AE-1C60-4D1A-8D6C-B8C5066BDBA8}" srcOrd="0" destOrd="0" presId="urn:microsoft.com/office/officeart/2008/layout/LinedList"/>
    <dgm:cxn modelId="{15152E2D-E7A7-4520-9A58-F1454225B66E}" type="presOf" srcId="{1FF4E7C9-5750-472A-9156-BF2717B56519}" destId="{C976B2F5-B961-4117-8417-CA0CAA0ABAC5}" srcOrd="0" destOrd="0" presId="urn:microsoft.com/office/officeart/2008/layout/LinedList"/>
    <dgm:cxn modelId="{7039AFF7-88DD-44EC-8A2A-039A4A95180D}" type="presOf" srcId="{35D2DE58-7E19-43F6-98AF-BE64D2B9207C}" destId="{63C4474B-2820-4642-AA1A-3FA3D7ED8FA2}" srcOrd="0" destOrd="0" presId="urn:microsoft.com/office/officeart/2008/layout/LinedList"/>
    <dgm:cxn modelId="{7CF09ABB-D57F-472D-8FB5-D014FD48DDB9}" srcId="{774C6D67-C28C-481D-A740-685B540944B2}" destId="{24C60A5C-6446-4598-AFA6-98A870AA4F18}" srcOrd="2" destOrd="0" parTransId="{6D1133B4-B4BB-427F-86F9-7D05974EA4A4}" sibTransId="{09C74740-F989-4A0B-AB9E-65489E4C267B}"/>
    <dgm:cxn modelId="{D0424E6F-8326-4573-8B5A-339FA7A135B8}" srcId="{9BF6430B-94BB-4EC5-950C-3EDE8E0DB584}" destId="{774C6D67-C28C-481D-A740-685B540944B2}" srcOrd="0" destOrd="0" parTransId="{7B1AC83A-E6F0-440D-A882-49F81C7692DB}" sibTransId="{5DAA9309-E179-400F-AF59-A2E5E16FE094}"/>
    <dgm:cxn modelId="{96EC2A1A-A1B7-4BFC-957A-D987EDADF91D}" type="presOf" srcId="{774C6D67-C28C-481D-A740-685B540944B2}" destId="{8CE17100-7454-4E60-BF83-CD38BE29F10E}" srcOrd="0" destOrd="0" presId="urn:microsoft.com/office/officeart/2008/layout/LinedList"/>
    <dgm:cxn modelId="{C6487BA7-A14E-4B9D-B74E-1E9F7A2D354B}" srcId="{774C6D67-C28C-481D-A740-685B540944B2}" destId="{35D2DE58-7E19-43F6-98AF-BE64D2B9207C}" srcOrd="1" destOrd="0" parTransId="{C84B20E2-38DF-48A7-A39D-E1D9561EED61}" sibTransId="{A87F9C63-0A0C-4DED-9604-D00F743E9971}"/>
    <dgm:cxn modelId="{CE4DD8B1-E9F3-4ACC-9D00-7496C5A40426}" srcId="{774C6D67-C28C-481D-A740-685B540944B2}" destId="{1FF4E7C9-5750-472A-9156-BF2717B56519}" srcOrd="0" destOrd="0" parTransId="{2AA71EE7-07EF-4CB1-944A-22C98ED01438}" sibTransId="{30214019-0819-4459-A85C-267602B584E9}"/>
    <dgm:cxn modelId="{D45851AA-3171-46B5-BD0E-6D6701FF35A4}" type="presParOf" srcId="{E05EB2AE-1C60-4D1A-8D6C-B8C5066BDBA8}" destId="{B908AA02-D3C0-46FA-96D3-01EF9BEDA29A}" srcOrd="0" destOrd="0" presId="urn:microsoft.com/office/officeart/2008/layout/LinedList"/>
    <dgm:cxn modelId="{58E329DE-7F18-4B6A-883E-894C2CBF9FE3}" type="presParOf" srcId="{E05EB2AE-1C60-4D1A-8D6C-B8C5066BDBA8}" destId="{11B734AA-5835-40D7-9859-C4C718850A2C}" srcOrd="1" destOrd="0" presId="urn:microsoft.com/office/officeart/2008/layout/LinedList"/>
    <dgm:cxn modelId="{A027EE9C-5C7B-4827-9715-207E56256FD1}" type="presParOf" srcId="{11B734AA-5835-40D7-9859-C4C718850A2C}" destId="{8CE17100-7454-4E60-BF83-CD38BE29F10E}" srcOrd="0" destOrd="0" presId="urn:microsoft.com/office/officeart/2008/layout/LinedList"/>
    <dgm:cxn modelId="{42ED4218-9B64-4FDB-83E0-C9985E34660C}" type="presParOf" srcId="{11B734AA-5835-40D7-9859-C4C718850A2C}" destId="{A4E045A9-ACBE-409B-9986-1E306679007C}" srcOrd="1" destOrd="0" presId="urn:microsoft.com/office/officeart/2008/layout/LinedList"/>
    <dgm:cxn modelId="{6FDF8E1C-EC3C-4820-BBFC-EF80763ECA56}" type="presParOf" srcId="{A4E045A9-ACBE-409B-9986-1E306679007C}" destId="{027F37E6-79DD-4D17-8533-9FA02FC1C21F}" srcOrd="0" destOrd="0" presId="urn:microsoft.com/office/officeart/2008/layout/LinedList"/>
    <dgm:cxn modelId="{D5C5B3AF-48D3-4C1C-AD3F-ADE12863CC24}" type="presParOf" srcId="{A4E045A9-ACBE-409B-9986-1E306679007C}" destId="{A636998C-F5E8-4A60-954A-A1182C05266F}" srcOrd="1" destOrd="0" presId="urn:microsoft.com/office/officeart/2008/layout/LinedList"/>
    <dgm:cxn modelId="{3356CE5C-AC14-4C9D-9D15-5D83B543EECD}" type="presParOf" srcId="{A636998C-F5E8-4A60-954A-A1182C05266F}" destId="{AE26F2F6-EA7D-454D-A2F4-FBA853ACF2AD}" srcOrd="0" destOrd="0" presId="urn:microsoft.com/office/officeart/2008/layout/LinedList"/>
    <dgm:cxn modelId="{D32DC138-28AF-4AAB-91BC-21BF80077F36}" type="presParOf" srcId="{A636998C-F5E8-4A60-954A-A1182C05266F}" destId="{C976B2F5-B961-4117-8417-CA0CAA0ABAC5}" srcOrd="1" destOrd="0" presId="urn:microsoft.com/office/officeart/2008/layout/LinedList"/>
    <dgm:cxn modelId="{EB59652B-BC14-4254-9942-DDA29AD48698}" type="presParOf" srcId="{A636998C-F5E8-4A60-954A-A1182C05266F}" destId="{F1F11C3A-43F7-4D08-877D-CDD2A4EBF37A}" srcOrd="2" destOrd="0" presId="urn:microsoft.com/office/officeart/2008/layout/LinedList"/>
    <dgm:cxn modelId="{44D73516-BE1E-45F6-8EE3-9DE3FE3AE315}" type="presParOf" srcId="{A4E045A9-ACBE-409B-9986-1E306679007C}" destId="{CB033F69-5085-4177-8F12-436578627FE8}" srcOrd="2" destOrd="0" presId="urn:microsoft.com/office/officeart/2008/layout/LinedList"/>
    <dgm:cxn modelId="{3A45E991-C519-4C50-ABD6-B2FFC89C3573}" type="presParOf" srcId="{A4E045A9-ACBE-409B-9986-1E306679007C}" destId="{8167ECF0-C82C-4A4B-A2AA-C5B1DC426A9B}" srcOrd="3" destOrd="0" presId="urn:microsoft.com/office/officeart/2008/layout/LinedList"/>
    <dgm:cxn modelId="{4B2D6984-1FF2-453C-B827-45CCDBCBA8CB}" type="presParOf" srcId="{A4E045A9-ACBE-409B-9986-1E306679007C}" destId="{E90491BE-02C6-4453-B853-4D6B9151DCB2}" srcOrd="4" destOrd="0" presId="urn:microsoft.com/office/officeart/2008/layout/LinedList"/>
    <dgm:cxn modelId="{07E9DCF0-344B-4997-80F7-CC96A968AD4F}" type="presParOf" srcId="{E90491BE-02C6-4453-B853-4D6B9151DCB2}" destId="{CE691A35-1E70-4743-A42D-4D26FAEC528B}" srcOrd="0" destOrd="0" presId="urn:microsoft.com/office/officeart/2008/layout/LinedList"/>
    <dgm:cxn modelId="{164EAC34-1FA0-4E1B-AFE3-C0C5C6966160}" type="presParOf" srcId="{E90491BE-02C6-4453-B853-4D6B9151DCB2}" destId="{63C4474B-2820-4642-AA1A-3FA3D7ED8FA2}" srcOrd="1" destOrd="0" presId="urn:microsoft.com/office/officeart/2008/layout/LinedList"/>
    <dgm:cxn modelId="{023DEAFA-0089-44C8-B31B-F1843154B234}" type="presParOf" srcId="{E90491BE-02C6-4453-B853-4D6B9151DCB2}" destId="{E9F301D9-511A-4D18-83AF-C81B8FC3F4BA}" srcOrd="2" destOrd="0" presId="urn:microsoft.com/office/officeart/2008/layout/LinedList"/>
    <dgm:cxn modelId="{9C1018E3-5DC5-428F-A754-B2E31EA6E352}" type="presParOf" srcId="{A4E045A9-ACBE-409B-9986-1E306679007C}" destId="{73E7CE45-E84E-43B9-81C5-E0CF8FA424CF}" srcOrd="5" destOrd="0" presId="urn:microsoft.com/office/officeart/2008/layout/LinedList"/>
    <dgm:cxn modelId="{D0E047DD-3B10-4D9F-9277-1A7A6FAA23F2}" type="presParOf" srcId="{A4E045A9-ACBE-409B-9986-1E306679007C}" destId="{9084FABB-EBCF-4731-82D3-E0BF998CA275}" srcOrd="6" destOrd="0" presId="urn:microsoft.com/office/officeart/2008/layout/LinedList"/>
    <dgm:cxn modelId="{CCCCC5DD-D247-4466-B6BF-B681B62B441B}" type="presParOf" srcId="{A4E045A9-ACBE-409B-9986-1E306679007C}" destId="{9A26F638-09CE-4CB9-884F-15E7818DB05C}" srcOrd="7" destOrd="0" presId="urn:microsoft.com/office/officeart/2008/layout/LinedList"/>
    <dgm:cxn modelId="{7CB02D93-B2DD-459F-9E09-E48A09112CA6}" type="presParOf" srcId="{9A26F638-09CE-4CB9-884F-15E7818DB05C}" destId="{ABFB494D-C3AF-4015-8818-8B30FBAAF014}" srcOrd="0" destOrd="0" presId="urn:microsoft.com/office/officeart/2008/layout/LinedList"/>
    <dgm:cxn modelId="{5E74AFA5-4E2F-4391-B945-350F13DE5852}" type="presParOf" srcId="{9A26F638-09CE-4CB9-884F-15E7818DB05C}" destId="{863342F6-E936-44A1-B950-6498E1F550E7}" srcOrd="1" destOrd="0" presId="urn:microsoft.com/office/officeart/2008/layout/LinedList"/>
    <dgm:cxn modelId="{68CC1970-5CB2-48B1-ADA8-A1523C7C7CA8}" type="presParOf" srcId="{9A26F638-09CE-4CB9-884F-15E7818DB05C}" destId="{F7498965-1D4B-4B2B-BF68-9468657F9D5F}" srcOrd="2" destOrd="0" presId="urn:microsoft.com/office/officeart/2008/layout/LinedList"/>
    <dgm:cxn modelId="{431C1868-645C-4255-8F72-C3A0396EC281}" type="presParOf" srcId="{A4E045A9-ACBE-409B-9986-1E306679007C}" destId="{ACAF02B7-B472-4F89-B847-831499E236F9}" srcOrd="8" destOrd="0" presId="urn:microsoft.com/office/officeart/2008/layout/LinedList"/>
    <dgm:cxn modelId="{86213F38-C954-4946-96D1-0B19112585A7}" type="presParOf" srcId="{A4E045A9-ACBE-409B-9986-1E306679007C}" destId="{251EB5B2-4729-43CB-901B-3C9388EB744A}"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06.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custT="1"/>
      <dgm:spPr/>
      <dgm:t>
        <a:bodyPr/>
        <a:lstStyle/>
        <a:p>
          <a:r>
            <a:rPr lang="ru-RU" sz="1800" b="0" dirty="0" smtClean="0"/>
            <a:t>21. Поступившая заявка об изменении границ УН регистрируется органом (учреждением), который в осуществляет организационное обеспечение деятельности комиссий в день ее поступления.</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312132">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1899BF80-9EB5-4B3E-A956-7A8A9D81784A}" type="presOf" srcId="{43A05EED-19DB-4EA5-9807-066A92F568D3}" destId="{5A6D8501-0F47-46FE-A535-7D72E5A8580E}" srcOrd="0" destOrd="0" presId="urn:microsoft.com/office/officeart/2005/8/layout/vList2"/>
    <dgm:cxn modelId="{7846ED0E-0E31-417B-8BA1-9007DD0C5ED8}" type="presOf" srcId="{66309354-8663-466A-A5C2-8D27BF7FF92E}" destId="{4D42B572-073F-43E1-B9D1-8A56460035EF}" srcOrd="0" destOrd="0" presId="urn:microsoft.com/office/officeart/2005/8/layout/vList2"/>
    <dgm:cxn modelId="{FA6167D3-D363-457F-ACA9-4DEAEF35C496}"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7.xml><?xml version="1.0" encoding="utf-8"?>
<dgm:dataModel xmlns:dgm="http://schemas.openxmlformats.org/drawingml/2006/diagram" xmlns:a="http://schemas.openxmlformats.org/drawingml/2006/main">
  <dgm:ptLst>
    <dgm:pt modelId="{9BF6430B-94BB-4EC5-950C-3EDE8E0DB58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774C6D67-C28C-481D-A740-685B540944B2}">
      <dgm:prSet phldrT="[Текст]" custT="1"/>
      <dgm:spPr/>
      <dgm:t>
        <a:bodyPr vert="vert270"/>
        <a:lstStyle/>
        <a:p>
          <a:r>
            <a:rPr lang="ru-RU" sz="2400" b="1" dirty="0" smtClean="0">
              <a:solidFill>
                <a:schemeClr val="accent5">
                  <a:lumMod val="75000"/>
                </a:schemeClr>
              </a:solidFill>
            </a:rPr>
            <a:t>2</a:t>
          </a:r>
          <a:r>
            <a:rPr lang="en-US" sz="2400" b="1" dirty="0" smtClean="0">
              <a:solidFill>
                <a:schemeClr val="accent5">
                  <a:lumMod val="75000"/>
                </a:schemeClr>
              </a:solidFill>
            </a:rPr>
            <a:t>1</a:t>
          </a:r>
          <a:r>
            <a:rPr lang="ru-RU" sz="2400" b="1" dirty="0" smtClean="0">
              <a:solidFill>
                <a:schemeClr val="accent5">
                  <a:lumMod val="75000"/>
                </a:schemeClr>
              </a:solidFill>
            </a:rPr>
            <a:t> . Регистрация  заявки об изменении границ УН:</a:t>
          </a:r>
          <a:endParaRPr lang="ru-RU" sz="2400" dirty="0"/>
        </a:p>
      </dgm:t>
    </dgm:pt>
    <dgm:pt modelId="{7B1AC83A-E6F0-440D-A882-49F81C7692DB}" type="parTrans" cxnId="{D0424E6F-8326-4573-8B5A-339FA7A135B8}">
      <dgm:prSet/>
      <dgm:spPr/>
      <dgm:t>
        <a:bodyPr/>
        <a:lstStyle/>
        <a:p>
          <a:endParaRPr lang="ru-RU"/>
        </a:p>
      </dgm:t>
    </dgm:pt>
    <dgm:pt modelId="{5DAA9309-E179-400F-AF59-A2E5E16FE094}" type="sibTrans" cxnId="{D0424E6F-8326-4573-8B5A-339FA7A135B8}">
      <dgm:prSet/>
      <dgm:spPr/>
      <dgm:t>
        <a:bodyPr/>
        <a:lstStyle/>
        <a:p>
          <a:endParaRPr lang="ru-RU"/>
        </a:p>
      </dgm:t>
    </dgm:pt>
    <dgm:pt modelId="{BF2CBCDB-7E3C-4231-B669-E1905BA341CD}">
      <dgm:prSet phldrT="[Текст]" custT="1"/>
      <dgm:spPr/>
      <dgm:t>
        <a:bodyPr/>
        <a:lstStyle/>
        <a:p>
          <a:r>
            <a:rPr lang="ru-RU" sz="1200" b="1" dirty="0" smtClean="0">
              <a:solidFill>
                <a:srgbClr val="C00000"/>
              </a:solidFill>
            </a:rPr>
            <a:t>При регистрации заявки об изменении границ УН ей присваивается регистрационный номер</a:t>
          </a:r>
          <a:r>
            <a:rPr lang="ru-RU" sz="1200" b="0" dirty="0" smtClean="0"/>
            <a:t>, а также указываются дата и местное время (час и минуты) ее поступления. В случае подачи заявки об изменении границ УН с использованием личного кабинета </a:t>
          </a:r>
          <a:r>
            <a:rPr lang="ru-RU" sz="1200" b="0" dirty="0" err="1" smtClean="0"/>
            <a:t>недропользователя</a:t>
          </a:r>
          <a:r>
            <a:rPr lang="ru-RU" sz="1200" b="0" dirty="0" smtClean="0"/>
            <a:t> указание даты и местного времени (час и минуты) поступления заявки об изменении границ УН осуществляется с использованием программно-аппаратных средств личного кабинета </a:t>
          </a:r>
          <a:r>
            <a:rPr lang="ru-RU" sz="1200" b="0" dirty="0" err="1" smtClean="0"/>
            <a:t>недропользователя</a:t>
          </a:r>
          <a:r>
            <a:rPr lang="ru-RU" sz="1200" b="0" dirty="0" smtClean="0"/>
            <a:t>.</a:t>
          </a:r>
          <a:endParaRPr lang="ru-RU" sz="1200" dirty="0"/>
        </a:p>
      </dgm:t>
    </dgm:pt>
    <dgm:pt modelId="{6D14739C-5419-4EF7-BCF2-22B192EB2533}" type="parTrans" cxnId="{9D590A6C-F8DE-4994-A905-1C99859709A8}">
      <dgm:prSet/>
      <dgm:spPr/>
      <dgm:t>
        <a:bodyPr/>
        <a:lstStyle/>
        <a:p>
          <a:endParaRPr lang="ru-RU"/>
        </a:p>
      </dgm:t>
    </dgm:pt>
    <dgm:pt modelId="{315CD0FC-05EE-4F38-8EF0-1407BB88CA38}" type="sibTrans" cxnId="{9D590A6C-F8DE-4994-A905-1C99859709A8}">
      <dgm:prSet/>
      <dgm:spPr/>
      <dgm:t>
        <a:bodyPr/>
        <a:lstStyle/>
        <a:p>
          <a:endParaRPr lang="ru-RU"/>
        </a:p>
      </dgm:t>
    </dgm:pt>
    <dgm:pt modelId="{D65889E3-92ED-4E84-9A38-2AC1362C9656}">
      <dgm:prSet custT="1"/>
      <dgm:spPr/>
      <dgm:t>
        <a:bodyPr/>
        <a:lstStyle/>
        <a:p>
          <a:r>
            <a:rPr lang="ru-RU" sz="1200" b="1" dirty="0" smtClean="0">
              <a:solidFill>
                <a:srgbClr val="C00000"/>
              </a:solidFill>
            </a:rPr>
            <a:t>Уполномоченный орган обеспечивает размещение заявки об изменении границ УН</a:t>
          </a:r>
          <a:r>
            <a:rPr lang="ru-RU" sz="1200" b="0" dirty="0" smtClean="0"/>
            <a:t> и прилагаемых к ней документов и сведений в федеральной государственной информационной системе «АСЛН" не позднее 5-го рабочего дня с даты регистрации такой заявки. </a:t>
          </a:r>
          <a:endParaRPr lang="ru-RU" sz="1200" b="0" dirty="0"/>
        </a:p>
      </dgm:t>
    </dgm:pt>
    <dgm:pt modelId="{6D925902-6D07-4755-9880-20B9BED16D09}" type="parTrans" cxnId="{35C7A275-7DC3-4720-81D5-87C44AD668DA}">
      <dgm:prSet/>
      <dgm:spPr/>
      <dgm:t>
        <a:bodyPr/>
        <a:lstStyle/>
        <a:p>
          <a:endParaRPr lang="ru-RU"/>
        </a:p>
      </dgm:t>
    </dgm:pt>
    <dgm:pt modelId="{1B7066E0-B76C-4136-98B4-FF377852EBBF}" type="sibTrans" cxnId="{35C7A275-7DC3-4720-81D5-87C44AD668DA}">
      <dgm:prSet/>
      <dgm:spPr/>
      <dgm:t>
        <a:bodyPr/>
        <a:lstStyle/>
        <a:p>
          <a:endParaRPr lang="ru-RU"/>
        </a:p>
      </dgm:t>
    </dgm:pt>
    <dgm:pt modelId="{38EC12B1-2016-489E-AA05-E94B0A698BD2}">
      <dgm:prSet custT="1"/>
      <dgm:spPr/>
      <dgm:t>
        <a:bodyPr/>
        <a:lstStyle/>
        <a:p>
          <a:r>
            <a:rPr lang="ru-RU" sz="1200" b="1" dirty="0" smtClean="0">
              <a:solidFill>
                <a:srgbClr val="C00000"/>
              </a:solidFill>
            </a:rPr>
            <a:t>Уполномоченный орган</a:t>
          </a:r>
          <a:r>
            <a:rPr lang="ru-RU" sz="1200" b="0" dirty="0" smtClean="0"/>
            <a:t> в срок, не превышающий </a:t>
          </a:r>
          <a:r>
            <a:rPr lang="ru-RU" sz="1200" b="1" dirty="0" smtClean="0">
              <a:solidFill>
                <a:srgbClr val="C00000"/>
              </a:solidFill>
            </a:rPr>
            <a:t>5 рабочих дней </a:t>
          </a:r>
          <a:r>
            <a:rPr lang="ru-RU" sz="1200" b="0" dirty="0" smtClean="0"/>
            <a:t>с даты регистрации заявки об изменении границ УН, а </a:t>
          </a:r>
          <a:r>
            <a:rPr lang="ru-RU" sz="1200" b="1" dirty="0" smtClean="0">
              <a:solidFill>
                <a:srgbClr val="C00000"/>
              </a:solidFill>
            </a:rPr>
            <a:t>в случае необходимости получения документов и сведений</a:t>
          </a:r>
          <a:r>
            <a:rPr lang="ru-RU" sz="1200" b="0" dirty="0" smtClean="0"/>
            <a:t>, </a:t>
          </a:r>
          <a:r>
            <a:rPr lang="ru-RU" sz="1200" b="1" dirty="0" smtClean="0">
              <a:solidFill>
                <a:srgbClr val="C00000"/>
              </a:solidFill>
            </a:rPr>
            <a:t>находящихся в распоряжении органов и организаций</a:t>
          </a:r>
          <a:r>
            <a:rPr lang="ru-RU" sz="1200" b="0" dirty="0" smtClean="0"/>
            <a:t>, - </a:t>
          </a:r>
          <a:r>
            <a:rPr lang="ru-RU" sz="1200" b="1" dirty="0" smtClean="0"/>
            <a:t>в срок</a:t>
          </a:r>
          <a:r>
            <a:rPr lang="ru-RU" sz="1200" b="0" dirty="0" smtClean="0"/>
            <a:t>, не превышающий </a:t>
          </a:r>
          <a:r>
            <a:rPr lang="ru-RU" sz="1200" b="1" dirty="0" smtClean="0">
              <a:solidFill>
                <a:srgbClr val="C00000"/>
              </a:solidFill>
            </a:rPr>
            <a:t>15 рабочих дней</a:t>
          </a:r>
          <a:r>
            <a:rPr lang="ru-RU" sz="1200" b="0" dirty="0" smtClean="0"/>
            <a:t> с даты регистрации заявки об изменении границ УН, </a:t>
          </a:r>
          <a:r>
            <a:rPr lang="ru-RU" sz="1200" b="1" dirty="0" smtClean="0">
              <a:solidFill>
                <a:srgbClr val="C00000"/>
              </a:solidFill>
            </a:rPr>
            <a:t>проверяет содержание такой заявки и состав прилагаемых к ней документов и сведений </a:t>
          </a:r>
          <a:r>
            <a:rPr lang="ru-RU" sz="1200" b="0" dirty="0" smtClean="0"/>
            <a:t>на предмет соответствия описи входящих в ее состав документов и сведений, наличия прилагаемых к ней документов и сведений, предусмотренных пунктами 18 и 19 настоящих Правил, а также рассматривает указанную заявку и прилагаемые к ней документы и сведения на предмет соответствия их требованиям, предусмотренным настоящими Правилами. </a:t>
          </a:r>
          <a:endParaRPr lang="ru-RU" sz="1200" b="0" dirty="0"/>
        </a:p>
      </dgm:t>
    </dgm:pt>
    <dgm:pt modelId="{E398F41C-2B63-4D58-9500-C1A3F1247451}" type="parTrans" cxnId="{051B81DC-D2D6-4DCF-A81A-64B874C18834}">
      <dgm:prSet/>
      <dgm:spPr/>
      <dgm:t>
        <a:bodyPr/>
        <a:lstStyle/>
        <a:p>
          <a:endParaRPr lang="ru-RU"/>
        </a:p>
      </dgm:t>
    </dgm:pt>
    <dgm:pt modelId="{61E073AE-CF48-4A59-B8B8-B333C8BF6EA4}" type="sibTrans" cxnId="{051B81DC-D2D6-4DCF-A81A-64B874C18834}">
      <dgm:prSet/>
      <dgm:spPr/>
      <dgm:t>
        <a:bodyPr/>
        <a:lstStyle/>
        <a:p>
          <a:endParaRPr lang="ru-RU"/>
        </a:p>
      </dgm:t>
    </dgm:pt>
    <dgm:pt modelId="{BD0763CB-BFF8-4C53-ADCF-063AE242178C}">
      <dgm:prSet custT="1"/>
      <dgm:spPr/>
      <dgm:t>
        <a:bodyPr/>
        <a:lstStyle/>
        <a:p>
          <a:r>
            <a:rPr lang="ru-RU" sz="1200" b="0" dirty="0" smtClean="0"/>
            <a:t>Уполномоченный орган при необходимости получения документов и информации, находящихся в распоряжении органов и организаций, направляет в течение 5 рабочих дней с даты регистрации заявки об изменении границ УН запросы в соответствующие органы и организации, которые представляют запрашиваемые документы и информацию не позднее 10-го рабочего дня с даты получения соответствующего запроса. </a:t>
          </a:r>
          <a:endParaRPr lang="ru-RU" sz="1200" b="0" dirty="0"/>
        </a:p>
      </dgm:t>
    </dgm:pt>
    <dgm:pt modelId="{0075CD3C-ECC5-41BB-A726-461787A42194}" type="parTrans" cxnId="{941DCCBA-4BAD-4B7D-AC57-8A0C3B438755}">
      <dgm:prSet/>
      <dgm:spPr/>
      <dgm:t>
        <a:bodyPr/>
        <a:lstStyle/>
        <a:p>
          <a:endParaRPr lang="ru-RU"/>
        </a:p>
      </dgm:t>
    </dgm:pt>
    <dgm:pt modelId="{4FCC75D2-8F0E-46AA-9BF5-BDB1A1357D8D}" type="sibTrans" cxnId="{941DCCBA-4BAD-4B7D-AC57-8A0C3B438755}">
      <dgm:prSet/>
      <dgm:spPr/>
      <dgm:t>
        <a:bodyPr/>
        <a:lstStyle/>
        <a:p>
          <a:endParaRPr lang="ru-RU"/>
        </a:p>
      </dgm:t>
    </dgm:pt>
    <dgm:pt modelId="{E05EB2AE-1C60-4D1A-8D6C-B8C5066BDBA8}" type="pres">
      <dgm:prSet presAssocID="{9BF6430B-94BB-4EC5-950C-3EDE8E0DB584}" presName="vert0" presStyleCnt="0">
        <dgm:presLayoutVars>
          <dgm:dir/>
          <dgm:animOne val="branch"/>
          <dgm:animLvl val="lvl"/>
        </dgm:presLayoutVars>
      </dgm:prSet>
      <dgm:spPr/>
      <dgm:t>
        <a:bodyPr/>
        <a:lstStyle/>
        <a:p>
          <a:endParaRPr lang="ru-RU"/>
        </a:p>
      </dgm:t>
    </dgm:pt>
    <dgm:pt modelId="{B908AA02-D3C0-46FA-96D3-01EF9BEDA29A}" type="pres">
      <dgm:prSet presAssocID="{774C6D67-C28C-481D-A740-685B540944B2}" presName="thickLine" presStyleLbl="alignNode1" presStyleIdx="0" presStyleCnt="1"/>
      <dgm:spPr/>
    </dgm:pt>
    <dgm:pt modelId="{11B734AA-5835-40D7-9859-C4C718850A2C}" type="pres">
      <dgm:prSet presAssocID="{774C6D67-C28C-481D-A740-685B540944B2}" presName="horz1" presStyleCnt="0"/>
      <dgm:spPr/>
    </dgm:pt>
    <dgm:pt modelId="{8CE17100-7454-4E60-BF83-CD38BE29F10E}" type="pres">
      <dgm:prSet presAssocID="{774C6D67-C28C-481D-A740-685B540944B2}" presName="tx1" presStyleLbl="revTx" presStyleIdx="0" presStyleCnt="5" custScaleX="46811"/>
      <dgm:spPr/>
      <dgm:t>
        <a:bodyPr/>
        <a:lstStyle/>
        <a:p>
          <a:endParaRPr lang="ru-RU"/>
        </a:p>
      </dgm:t>
    </dgm:pt>
    <dgm:pt modelId="{A4E045A9-ACBE-409B-9986-1E306679007C}" type="pres">
      <dgm:prSet presAssocID="{774C6D67-C28C-481D-A740-685B540944B2}" presName="vert1" presStyleCnt="0"/>
      <dgm:spPr/>
    </dgm:pt>
    <dgm:pt modelId="{E7A0E6EB-55BA-49F8-9BCA-FD63988734B7}" type="pres">
      <dgm:prSet presAssocID="{BF2CBCDB-7E3C-4231-B669-E1905BA341CD}" presName="vertSpace2a" presStyleCnt="0"/>
      <dgm:spPr/>
    </dgm:pt>
    <dgm:pt modelId="{63D1C232-3403-43A3-9F91-E708E70F4D3C}" type="pres">
      <dgm:prSet presAssocID="{BF2CBCDB-7E3C-4231-B669-E1905BA341CD}" presName="horz2" presStyleCnt="0"/>
      <dgm:spPr/>
    </dgm:pt>
    <dgm:pt modelId="{27C46198-B89B-41C3-B5A5-52B15DC5C740}" type="pres">
      <dgm:prSet presAssocID="{BF2CBCDB-7E3C-4231-B669-E1905BA341CD}" presName="horzSpace2" presStyleCnt="0"/>
      <dgm:spPr/>
    </dgm:pt>
    <dgm:pt modelId="{16E6DDF6-9255-4042-B0C7-11092937180B}" type="pres">
      <dgm:prSet presAssocID="{BF2CBCDB-7E3C-4231-B669-E1905BA341CD}" presName="tx2" presStyleLbl="revTx" presStyleIdx="1" presStyleCnt="5" custScaleX="111771" custScaleY="79812"/>
      <dgm:spPr/>
      <dgm:t>
        <a:bodyPr/>
        <a:lstStyle/>
        <a:p>
          <a:endParaRPr lang="ru-RU"/>
        </a:p>
      </dgm:t>
    </dgm:pt>
    <dgm:pt modelId="{17F761EB-79F1-4E33-9416-4040750A42C9}" type="pres">
      <dgm:prSet presAssocID="{BF2CBCDB-7E3C-4231-B669-E1905BA341CD}" presName="vert2" presStyleCnt="0"/>
      <dgm:spPr/>
    </dgm:pt>
    <dgm:pt modelId="{55EE6FB3-FE79-4C94-9DEC-56D7E5E4A59D}" type="pres">
      <dgm:prSet presAssocID="{BF2CBCDB-7E3C-4231-B669-E1905BA341CD}" presName="thinLine2b" presStyleLbl="callout" presStyleIdx="0" presStyleCnt="4"/>
      <dgm:spPr/>
    </dgm:pt>
    <dgm:pt modelId="{95BC5817-CD34-4BCD-8348-AC1E2203A559}" type="pres">
      <dgm:prSet presAssocID="{BF2CBCDB-7E3C-4231-B669-E1905BA341CD}" presName="vertSpace2b" presStyleCnt="0"/>
      <dgm:spPr/>
    </dgm:pt>
    <dgm:pt modelId="{DBC1873D-75E6-4999-8438-6ACDDE2E26E8}" type="pres">
      <dgm:prSet presAssocID="{D65889E3-92ED-4E84-9A38-2AC1362C9656}" presName="horz2" presStyleCnt="0"/>
      <dgm:spPr/>
    </dgm:pt>
    <dgm:pt modelId="{36EB0E03-1774-4148-831C-BBE61B24D267}" type="pres">
      <dgm:prSet presAssocID="{D65889E3-92ED-4E84-9A38-2AC1362C9656}" presName="horzSpace2" presStyleCnt="0"/>
      <dgm:spPr/>
    </dgm:pt>
    <dgm:pt modelId="{7D4DB87A-6058-421A-BEEF-5E9EF278B64A}" type="pres">
      <dgm:prSet presAssocID="{D65889E3-92ED-4E84-9A38-2AC1362C9656}" presName="tx2" presStyleLbl="revTx" presStyleIdx="2" presStyleCnt="5" custScaleX="112412" custScaleY="67767"/>
      <dgm:spPr/>
      <dgm:t>
        <a:bodyPr/>
        <a:lstStyle/>
        <a:p>
          <a:endParaRPr lang="ru-RU"/>
        </a:p>
      </dgm:t>
    </dgm:pt>
    <dgm:pt modelId="{BDE69DA8-8597-43D0-BB7B-5B01C93367F5}" type="pres">
      <dgm:prSet presAssocID="{D65889E3-92ED-4E84-9A38-2AC1362C9656}" presName="vert2" presStyleCnt="0"/>
      <dgm:spPr/>
    </dgm:pt>
    <dgm:pt modelId="{38FDDC11-5F2B-4DE8-ADED-E217BA21BFBA}" type="pres">
      <dgm:prSet presAssocID="{D65889E3-92ED-4E84-9A38-2AC1362C9656}" presName="thinLine2b" presStyleLbl="callout" presStyleIdx="1" presStyleCnt="4"/>
      <dgm:spPr/>
    </dgm:pt>
    <dgm:pt modelId="{4C42CE27-7AE6-446A-B64D-F47DA709284D}" type="pres">
      <dgm:prSet presAssocID="{D65889E3-92ED-4E84-9A38-2AC1362C9656}" presName="vertSpace2b" presStyleCnt="0"/>
      <dgm:spPr/>
    </dgm:pt>
    <dgm:pt modelId="{869D72DC-0786-4DF3-B92D-441B38DBCAF4}" type="pres">
      <dgm:prSet presAssocID="{38EC12B1-2016-489E-AA05-E94B0A698BD2}" presName="horz2" presStyleCnt="0"/>
      <dgm:spPr/>
    </dgm:pt>
    <dgm:pt modelId="{132A7390-8B68-4B42-9AF1-2D5CCF06E99D}" type="pres">
      <dgm:prSet presAssocID="{38EC12B1-2016-489E-AA05-E94B0A698BD2}" presName="horzSpace2" presStyleCnt="0"/>
      <dgm:spPr/>
    </dgm:pt>
    <dgm:pt modelId="{C1639570-AF1D-4BED-8B59-759391BA29FD}" type="pres">
      <dgm:prSet presAssocID="{38EC12B1-2016-489E-AA05-E94B0A698BD2}" presName="tx2" presStyleLbl="revTx" presStyleIdx="3" presStyleCnt="5" custScaleX="111180"/>
      <dgm:spPr/>
      <dgm:t>
        <a:bodyPr/>
        <a:lstStyle/>
        <a:p>
          <a:endParaRPr lang="ru-RU"/>
        </a:p>
      </dgm:t>
    </dgm:pt>
    <dgm:pt modelId="{94F186FA-894C-4DEC-B23A-2B1EA3F75822}" type="pres">
      <dgm:prSet presAssocID="{38EC12B1-2016-489E-AA05-E94B0A698BD2}" presName="vert2" presStyleCnt="0"/>
      <dgm:spPr/>
    </dgm:pt>
    <dgm:pt modelId="{B83CE479-3FF9-4FFD-B532-5E9940C2785E}" type="pres">
      <dgm:prSet presAssocID="{38EC12B1-2016-489E-AA05-E94B0A698BD2}" presName="thinLine2b" presStyleLbl="callout" presStyleIdx="2" presStyleCnt="4"/>
      <dgm:spPr/>
    </dgm:pt>
    <dgm:pt modelId="{4F6D85FA-1AFA-4878-8E3B-815216210B6A}" type="pres">
      <dgm:prSet presAssocID="{38EC12B1-2016-489E-AA05-E94B0A698BD2}" presName="vertSpace2b" presStyleCnt="0"/>
      <dgm:spPr/>
    </dgm:pt>
    <dgm:pt modelId="{0FA9DEA3-B868-438E-83DB-C833AF28D4BD}" type="pres">
      <dgm:prSet presAssocID="{BD0763CB-BFF8-4C53-ADCF-063AE242178C}" presName="horz2" presStyleCnt="0"/>
      <dgm:spPr/>
    </dgm:pt>
    <dgm:pt modelId="{25589311-9B87-4803-9EEA-AAAB04ED8FE8}" type="pres">
      <dgm:prSet presAssocID="{BD0763CB-BFF8-4C53-ADCF-063AE242178C}" presName="horzSpace2" presStyleCnt="0"/>
      <dgm:spPr/>
    </dgm:pt>
    <dgm:pt modelId="{0C60EDA8-32CC-42FE-BDEB-8F99327E990E}" type="pres">
      <dgm:prSet presAssocID="{BD0763CB-BFF8-4C53-ADCF-063AE242178C}" presName="tx2" presStyleLbl="revTx" presStyleIdx="4" presStyleCnt="5" custScaleX="109998"/>
      <dgm:spPr/>
      <dgm:t>
        <a:bodyPr/>
        <a:lstStyle/>
        <a:p>
          <a:endParaRPr lang="ru-RU"/>
        </a:p>
      </dgm:t>
    </dgm:pt>
    <dgm:pt modelId="{42B0F0FA-E911-45CD-897E-FE6A43C4C563}" type="pres">
      <dgm:prSet presAssocID="{BD0763CB-BFF8-4C53-ADCF-063AE242178C}" presName="vert2" presStyleCnt="0"/>
      <dgm:spPr/>
    </dgm:pt>
    <dgm:pt modelId="{FDC28DD7-48A2-45DE-829A-A537F8229A7A}" type="pres">
      <dgm:prSet presAssocID="{BD0763CB-BFF8-4C53-ADCF-063AE242178C}" presName="thinLine2b" presStyleLbl="callout" presStyleIdx="3" presStyleCnt="4"/>
      <dgm:spPr/>
    </dgm:pt>
    <dgm:pt modelId="{1090DB76-BF00-4688-A464-FCDA15638B47}" type="pres">
      <dgm:prSet presAssocID="{BD0763CB-BFF8-4C53-ADCF-063AE242178C}" presName="vertSpace2b" presStyleCnt="0"/>
      <dgm:spPr/>
    </dgm:pt>
  </dgm:ptLst>
  <dgm:cxnLst>
    <dgm:cxn modelId="{941DCCBA-4BAD-4B7D-AC57-8A0C3B438755}" srcId="{774C6D67-C28C-481D-A740-685B540944B2}" destId="{BD0763CB-BFF8-4C53-ADCF-063AE242178C}" srcOrd="3" destOrd="0" parTransId="{0075CD3C-ECC5-41BB-A726-461787A42194}" sibTransId="{4FCC75D2-8F0E-46AA-9BF5-BDB1A1357D8D}"/>
    <dgm:cxn modelId="{E65BB44C-ED24-480D-84FD-06085720A09B}" type="presOf" srcId="{BD0763CB-BFF8-4C53-ADCF-063AE242178C}" destId="{0C60EDA8-32CC-42FE-BDEB-8F99327E990E}" srcOrd="0" destOrd="0" presId="urn:microsoft.com/office/officeart/2008/layout/LinedList"/>
    <dgm:cxn modelId="{9D590A6C-F8DE-4994-A905-1C99859709A8}" srcId="{774C6D67-C28C-481D-A740-685B540944B2}" destId="{BF2CBCDB-7E3C-4231-B669-E1905BA341CD}" srcOrd="0" destOrd="0" parTransId="{6D14739C-5419-4EF7-BCF2-22B192EB2533}" sibTransId="{315CD0FC-05EE-4F38-8EF0-1407BB88CA38}"/>
    <dgm:cxn modelId="{52DF30AC-C576-4CEE-8EC2-F6014AE161C6}" type="presOf" srcId="{9BF6430B-94BB-4EC5-950C-3EDE8E0DB584}" destId="{E05EB2AE-1C60-4D1A-8D6C-B8C5066BDBA8}" srcOrd="0" destOrd="0" presId="urn:microsoft.com/office/officeart/2008/layout/LinedList"/>
    <dgm:cxn modelId="{D0424E6F-8326-4573-8B5A-339FA7A135B8}" srcId="{9BF6430B-94BB-4EC5-950C-3EDE8E0DB584}" destId="{774C6D67-C28C-481D-A740-685B540944B2}" srcOrd="0" destOrd="0" parTransId="{7B1AC83A-E6F0-440D-A882-49F81C7692DB}" sibTransId="{5DAA9309-E179-400F-AF59-A2E5E16FE094}"/>
    <dgm:cxn modelId="{1428709F-4AB7-4EB0-9B24-1B225EDA39FE}" type="presOf" srcId="{774C6D67-C28C-481D-A740-685B540944B2}" destId="{8CE17100-7454-4E60-BF83-CD38BE29F10E}" srcOrd="0" destOrd="0" presId="urn:microsoft.com/office/officeart/2008/layout/LinedList"/>
    <dgm:cxn modelId="{051B81DC-D2D6-4DCF-A81A-64B874C18834}" srcId="{774C6D67-C28C-481D-A740-685B540944B2}" destId="{38EC12B1-2016-489E-AA05-E94B0A698BD2}" srcOrd="2" destOrd="0" parTransId="{E398F41C-2B63-4D58-9500-C1A3F1247451}" sibTransId="{61E073AE-CF48-4A59-B8B8-B333C8BF6EA4}"/>
    <dgm:cxn modelId="{89DAF25D-A5A4-43E8-A14D-FAB2C1EE686F}" type="presOf" srcId="{38EC12B1-2016-489E-AA05-E94B0A698BD2}" destId="{C1639570-AF1D-4BED-8B59-759391BA29FD}" srcOrd="0" destOrd="0" presId="urn:microsoft.com/office/officeart/2008/layout/LinedList"/>
    <dgm:cxn modelId="{D44BC615-7223-4B01-ADBC-E64E87A57849}" type="presOf" srcId="{BF2CBCDB-7E3C-4231-B669-E1905BA341CD}" destId="{16E6DDF6-9255-4042-B0C7-11092937180B}" srcOrd="0" destOrd="0" presId="urn:microsoft.com/office/officeart/2008/layout/LinedList"/>
    <dgm:cxn modelId="{35C7A275-7DC3-4720-81D5-87C44AD668DA}" srcId="{774C6D67-C28C-481D-A740-685B540944B2}" destId="{D65889E3-92ED-4E84-9A38-2AC1362C9656}" srcOrd="1" destOrd="0" parTransId="{6D925902-6D07-4755-9880-20B9BED16D09}" sibTransId="{1B7066E0-B76C-4136-98B4-FF377852EBBF}"/>
    <dgm:cxn modelId="{92C74955-14E1-4D52-842C-46E1B13AA802}" type="presOf" srcId="{D65889E3-92ED-4E84-9A38-2AC1362C9656}" destId="{7D4DB87A-6058-421A-BEEF-5E9EF278B64A}" srcOrd="0" destOrd="0" presId="urn:microsoft.com/office/officeart/2008/layout/LinedList"/>
    <dgm:cxn modelId="{1FBED953-F662-48AC-92AD-89998D4326AB}" type="presParOf" srcId="{E05EB2AE-1C60-4D1A-8D6C-B8C5066BDBA8}" destId="{B908AA02-D3C0-46FA-96D3-01EF9BEDA29A}" srcOrd="0" destOrd="0" presId="urn:microsoft.com/office/officeart/2008/layout/LinedList"/>
    <dgm:cxn modelId="{91036052-F361-45EA-BBAC-942361A478C2}" type="presParOf" srcId="{E05EB2AE-1C60-4D1A-8D6C-B8C5066BDBA8}" destId="{11B734AA-5835-40D7-9859-C4C718850A2C}" srcOrd="1" destOrd="0" presId="urn:microsoft.com/office/officeart/2008/layout/LinedList"/>
    <dgm:cxn modelId="{19641C3C-76D8-49A1-9F0F-259D5A32D1E4}" type="presParOf" srcId="{11B734AA-5835-40D7-9859-C4C718850A2C}" destId="{8CE17100-7454-4E60-BF83-CD38BE29F10E}" srcOrd="0" destOrd="0" presId="urn:microsoft.com/office/officeart/2008/layout/LinedList"/>
    <dgm:cxn modelId="{74FDC571-D6E1-4EF2-89E0-5BA678EE11B8}" type="presParOf" srcId="{11B734AA-5835-40D7-9859-C4C718850A2C}" destId="{A4E045A9-ACBE-409B-9986-1E306679007C}" srcOrd="1" destOrd="0" presId="urn:microsoft.com/office/officeart/2008/layout/LinedList"/>
    <dgm:cxn modelId="{1788E34E-B204-444B-A94F-47D5EB36DF89}" type="presParOf" srcId="{A4E045A9-ACBE-409B-9986-1E306679007C}" destId="{E7A0E6EB-55BA-49F8-9BCA-FD63988734B7}" srcOrd="0" destOrd="0" presId="urn:microsoft.com/office/officeart/2008/layout/LinedList"/>
    <dgm:cxn modelId="{9B498122-B155-47CC-9F93-09E6C6454F53}" type="presParOf" srcId="{A4E045A9-ACBE-409B-9986-1E306679007C}" destId="{63D1C232-3403-43A3-9F91-E708E70F4D3C}" srcOrd="1" destOrd="0" presId="urn:microsoft.com/office/officeart/2008/layout/LinedList"/>
    <dgm:cxn modelId="{1F955B47-8609-46C6-B959-3C070D9E0F37}" type="presParOf" srcId="{63D1C232-3403-43A3-9F91-E708E70F4D3C}" destId="{27C46198-B89B-41C3-B5A5-52B15DC5C740}" srcOrd="0" destOrd="0" presId="urn:microsoft.com/office/officeart/2008/layout/LinedList"/>
    <dgm:cxn modelId="{903B9614-49D1-4C4B-AE14-726796650892}" type="presParOf" srcId="{63D1C232-3403-43A3-9F91-E708E70F4D3C}" destId="{16E6DDF6-9255-4042-B0C7-11092937180B}" srcOrd="1" destOrd="0" presId="urn:microsoft.com/office/officeart/2008/layout/LinedList"/>
    <dgm:cxn modelId="{4A56ADCC-F40C-4D03-96F7-7BADEF51E845}" type="presParOf" srcId="{63D1C232-3403-43A3-9F91-E708E70F4D3C}" destId="{17F761EB-79F1-4E33-9416-4040750A42C9}" srcOrd="2" destOrd="0" presId="urn:microsoft.com/office/officeart/2008/layout/LinedList"/>
    <dgm:cxn modelId="{0E0BB259-4090-4998-A608-62A2254420B8}" type="presParOf" srcId="{A4E045A9-ACBE-409B-9986-1E306679007C}" destId="{55EE6FB3-FE79-4C94-9DEC-56D7E5E4A59D}" srcOrd="2" destOrd="0" presId="urn:microsoft.com/office/officeart/2008/layout/LinedList"/>
    <dgm:cxn modelId="{CCDF65B4-EA2C-4B5E-8768-9D5C4D1BF5D6}" type="presParOf" srcId="{A4E045A9-ACBE-409B-9986-1E306679007C}" destId="{95BC5817-CD34-4BCD-8348-AC1E2203A559}" srcOrd="3" destOrd="0" presId="urn:microsoft.com/office/officeart/2008/layout/LinedList"/>
    <dgm:cxn modelId="{DA52A80C-A36D-4982-BF04-D572B705E975}" type="presParOf" srcId="{A4E045A9-ACBE-409B-9986-1E306679007C}" destId="{DBC1873D-75E6-4999-8438-6ACDDE2E26E8}" srcOrd="4" destOrd="0" presId="urn:microsoft.com/office/officeart/2008/layout/LinedList"/>
    <dgm:cxn modelId="{62B2BB99-D7E2-400E-AB82-E92421C60C9E}" type="presParOf" srcId="{DBC1873D-75E6-4999-8438-6ACDDE2E26E8}" destId="{36EB0E03-1774-4148-831C-BBE61B24D267}" srcOrd="0" destOrd="0" presId="urn:microsoft.com/office/officeart/2008/layout/LinedList"/>
    <dgm:cxn modelId="{B9E60071-8B32-411C-84E9-4B90F844FAFA}" type="presParOf" srcId="{DBC1873D-75E6-4999-8438-6ACDDE2E26E8}" destId="{7D4DB87A-6058-421A-BEEF-5E9EF278B64A}" srcOrd="1" destOrd="0" presId="urn:microsoft.com/office/officeart/2008/layout/LinedList"/>
    <dgm:cxn modelId="{6A968D54-FBBD-481C-ADF1-AD07A5D07B9F}" type="presParOf" srcId="{DBC1873D-75E6-4999-8438-6ACDDE2E26E8}" destId="{BDE69DA8-8597-43D0-BB7B-5B01C93367F5}" srcOrd="2" destOrd="0" presId="urn:microsoft.com/office/officeart/2008/layout/LinedList"/>
    <dgm:cxn modelId="{47A4815A-171D-4891-92C4-58C47BD5D78F}" type="presParOf" srcId="{A4E045A9-ACBE-409B-9986-1E306679007C}" destId="{38FDDC11-5F2B-4DE8-ADED-E217BA21BFBA}" srcOrd="5" destOrd="0" presId="urn:microsoft.com/office/officeart/2008/layout/LinedList"/>
    <dgm:cxn modelId="{575F037A-AEC7-4AC2-87CE-AB269BEA1D60}" type="presParOf" srcId="{A4E045A9-ACBE-409B-9986-1E306679007C}" destId="{4C42CE27-7AE6-446A-B64D-F47DA709284D}" srcOrd="6" destOrd="0" presId="urn:microsoft.com/office/officeart/2008/layout/LinedList"/>
    <dgm:cxn modelId="{F0294A42-E07B-46B4-98BC-CA589685E01E}" type="presParOf" srcId="{A4E045A9-ACBE-409B-9986-1E306679007C}" destId="{869D72DC-0786-4DF3-B92D-441B38DBCAF4}" srcOrd="7" destOrd="0" presId="urn:microsoft.com/office/officeart/2008/layout/LinedList"/>
    <dgm:cxn modelId="{1947E2CD-1ADB-4A66-9EF7-FF5FB0A29F79}" type="presParOf" srcId="{869D72DC-0786-4DF3-B92D-441B38DBCAF4}" destId="{132A7390-8B68-4B42-9AF1-2D5CCF06E99D}" srcOrd="0" destOrd="0" presId="urn:microsoft.com/office/officeart/2008/layout/LinedList"/>
    <dgm:cxn modelId="{C1D6DEBD-B34B-4033-9A34-FB823488BD45}" type="presParOf" srcId="{869D72DC-0786-4DF3-B92D-441B38DBCAF4}" destId="{C1639570-AF1D-4BED-8B59-759391BA29FD}" srcOrd="1" destOrd="0" presId="urn:microsoft.com/office/officeart/2008/layout/LinedList"/>
    <dgm:cxn modelId="{B65788F8-FDCF-491D-9D10-998BB9AC945E}" type="presParOf" srcId="{869D72DC-0786-4DF3-B92D-441B38DBCAF4}" destId="{94F186FA-894C-4DEC-B23A-2B1EA3F75822}" srcOrd="2" destOrd="0" presId="urn:microsoft.com/office/officeart/2008/layout/LinedList"/>
    <dgm:cxn modelId="{0D1452C4-67BB-4C1D-8563-48C052340B3B}" type="presParOf" srcId="{A4E045A9-ACBE-409B-9986-1E306679007C}" destId="{B83CE479-3FF9-4FFD-B532-5E9940C2785E}" srcOrd="8" destOrd="0" presId="urn:microsoft.com/office/officeart/2008/layout/LinedList"/>
    <dgm:cxn modelId="{0182AFA7-5202-485D-838E-D839B7A75AAB}" type="presParOf" srcId="{A4E045A9-ACBE-409B-9986-1E306679007C}" destId="{4F6D85FA-1AFA-4878-8E3B-815216210B6A}" srcOrd="9" destOrd="0" presId="urn:microsoft.com/office/officeart/2008/layout/LinedList"/>
    <dgm:cxn modelId="{217600E7-C7F9-4476-9D0D-5C75442C53B9}" type="presParOf" srcId="{A4E045A9-ACBE-409B-9986-1E306679007C}" destId="{0FA9DEA3-B868-438E-83DB-C833AF28D4BD}" srcOrd="10" destOrd="0" presId="urn:microsoft.com/office/officeart/2008/layout/LinedList"/>
    <dgm:cxn modelId="{77D5A3BE-0ED9-4536-918B-AA7C25F49055}" type="presParOf" srcId="{0FA9DEA3-B868-438E-83DB-C833AF28D4BD}" destId="{25589311-9B87-4803-9EEA-AAAB04ED8FE8}" srcOrd="0" destOrd="0" presId="urn:microsoft.com/office/officeart/2008/layout/LinedList"/>
    <dgm:cxn modelId="{C1F5F831-D537-4C3C-9C23-22E64AA5FE1A}" type="presParOf" srcId="{0FA9DEA3-B868-438E-83DB-C833AF28D4BD}" destId="{0C60EDA8-32CC-42FE-BDEB-8F99327E990E}" srcOrd="1" destOrd="0" presId="urn:microsoft.com/office/officeart/2008/layout/LinedList"/>
    <dgm:cxn modelId="{5C59413E-096C-4E3B-A106-4AF064FDDB82}" type="presParOf" srcId="{0FA9DEA3-B868-438E-83DB-C833AF28D4BD}" destId="{42B0F0FA-E911-45CD-897E-FE6A43C4C563}" srcOrd="2" destOrd="0" presId="urn:microsoft.com/office/officeart/2008/layout/LinedList"/>
    <dgm:cxn modelId="{AE82CCB6-B0FE-453B-AAAE-C1B7265CDC64}" type="presParOf" srcId="{A4E045A9-ACBE-409B-9986-1E306679007C}" destId="{FDC28DD7-48A2-45DE-829A-A537F8229A7A}" srcOrd="11" destOrd="0" presId="urn:microsoft.com/office/officeart/2008/layout/LinedList"/>
    <dgm:cxn modelId="{E5751571-0764-4FA9-99C3-708F5544A967}" type="presParOf" srcId="{A4E045A9-ACBE-409B-9986-1E306679007C}" destId="{1090DB76-BF00-4688-A464-FCDA15638B47}" srcOrd="12"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08.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custT="1"/>
      <dgm:spPr/>
      <dgm:t>
        <a:bodyPr/>
        <a:lstStyle/>
        <a:p>
          <a:r>
            <a:rPr lang="ru-RU" sz="1800" b="0" dirty="0" smtClean="0"/>
            <a:t>22. Уполномоченный орган отказывает в приеме поступившей заявки об изменении границ УН:</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312132">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CE6C9B87-C668-4630-A8AF-8F8B6F2C4E1E}" type="presOf" srcId="{66309354-8663-466A-A5C2-8D27BF7FF92E}" destId="{4D42B572-073F-43E1-B9D1-8A56460035EF}" srcOrd="0" destOrd="0" presId="urn:microsoft.com/office/officeart/2005/8/layout/vList2"/>
    <dgm:cxn modelId="{206407FA-B3C9-4735-8402-59708D8A3A9F}" type="presOf" srcId="{43A05EED-19DB-4EA5-9807-066A92F568D3}" destId="{5A6D8501-0F47-46FE-A535-7D72E5A8580E}" srcOrd="0" destOrd="0" presId="urn:microsoft.com/office/officeart/2005/8/layout/vList2"/>
    <dgm:cxn modelId="{BFB5C443-4DF1-4AF0-BAC0-E66CDC8FCA06}"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9.xml><?xml version="1.0" encoding="utf-8"?>
<dgm:dataModel xmlns:dgm="http://schemas.openxmlformats.org/drawingml/2006/diagram" xmlns:a="http://schemas.openxmlformats.org/drawingml/2006/main">
  <dgm:ptLst>
    <dgm:pt modelId="{9BF6430B-94BB-4EC5-950C-3EDE8E0DB58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774C6D67-C28C-481D-A740-685B540944B2}">
      <dgm:prSet phldrT="[Текст]" custT="1"/>
      <dgm:spPr/>
      <dgm:t>
        <a:bodyPr vert="vert270"/>
        <a:lstStyle/>
        <a:p>
          <a:r>
            <a:rPr lang="ru-RU" sz="2000" b="1" dirty="0" smtClean="0">
              <a:solidFill>
                <a:schemeClr val="accent5">
                  <a:lumMod val="75000"/>
                </a:schemeClr>
              </a:solidFill>
            </a:rPr>
            <a:t>22 . Причины отказа в регистрации  заявки об изменении границ УН:</a:t>
          </a:r>
          <a:endParaRPr lang="ru-RU" sz="2000" dirty="0"/>
        </a:p>
      </dgm:t>
    </dgm:pt>
    <dgm:pt modelId="{7B1AC83A-E6F0-440D-A882-49F81C7692DB}" type="parTrans" cxnId="{D0424E6F-8326-4573-8B5A-339FA7A135B8}">
      <dgm:prSet/>
      <dgm:spPr/>
      <dgm:t>
        <a:bodyPr/>
        <a:lstStyle/>
        <a:p>
          <a:endParaRPr lang="ru-RU"/>
        </a:p>
      </dgm:t>
    </dgm:pt>
    <dgm:pt modelId="{5DAA9309-E179-400F-AF59-A2E5E16FE094}" type="sibTrans" cxnId="{D0424E6F-8326-4573-8B5A-339FA7A135B8}">
      <dgm:prSet/>
      <dgm:spPr/>
      <dgm:t>
        <a:bodyPr/>
        <a:lstStyle/>
        <a:p>
          <a:endParaRPr lang="ru-RU"/>
        </a:p>
      </dgm:t>
    </dgm:pt>
    <dgm:pt modelId="{BF2CBCDB-7E3C-4231-B669-E1905BA341CD}">
      <dgm:prSet phldrT="[Текст]" custT="1"/>
      <dgm:spPr/>
      <dgm:t>
        <a:bodyPr/>
        <a:lstStyle/>
        <a:p>
          <a:r>
            <a:rPr lang="ru-RU" sz="1600" b="0" dirty="0" smtClean="0"/>
            <a:t>а) </a:t>
          </a:r>
          <a:r>
            <a:rPr lang="ru-RU" sz="1600" b="1" dirty="0" smtClean="0">
              <a:solidFill>
                <a:srgbClr val="C00000"/>
              </a:solidFill>
            </a:rPr>
            <a:t>в случае, если содержание заявки об изменении границ УН и (или) состав прилагаемых к ней документов </a:t>
          </a:r>
          <a:r>
            <a:rPr lang="ru-RU" sz="1600" b="0" dirty="0" smtClean="0"/>
            <a:t>и сведений </a:t>
          </a:r>
          <a:r>
            <a:rPr lang="ru-RU" sz="1600" b="1" dirty="0" smtClean="0">
              <a:solidFill>
                <a:srgbClr val="C00000"/>
              </a:solidFill>
            </a:rPr>
            <a:t>не соответствуют описи входящих в ее состав документов и сведений</a:t>
          </a:r>
          <a:r>
            <a:rPr lang="ru-RU" sz="1600" b="0" dirty="0" smtClean="0"/>
            <a:t>, </a:t>
          </a:r>
          <a:r>
            <a:rPr lang="ru-RU" sz="1600" b="1" dirty="0" smtClean="0">
              <a:solidFill>
                <a:srgbClr val="C00000"/>
              </a:solidFill>
            </a:rPr>
            <a:t>и (или) в случае, если в составе такой заявки отсутствуют необходимые документы и сведения</a:t>
          </a:r>
          <a:r>
            <a:rPr lang="ru-RU" sz="1600" b="0" dirty="0" smtClean="0"/>
            <a:t>, предусмотренные пунктами 18 и 19 настоящих Правил;</a:t>
          </a:r>
          <a:endParaRPr lang="ru-RU" sz="1600" dirty="0"/>
        </a:p>
      </dgm:t>
    </dgm:pt>
    <dgm:pt modelId="{6D14739C-5419-4EF7-BCF2-22B192EB2533}" type="parTrans" cxnId="{9D590A6C-F8DE-4994-A905-1C99859709A8}">
      <dgm:prSet/>
      <dgm:spPr/>
      <dgm:t>
        <a:bodyPr/>
        <a:lstStyle/>
        <a:p>
          <a:endParaRPr lang="ru-RU"/>
        </a:p>
      </dgm:t>
    </dgm:pt>
    <dgm:pt modelId="{315CD0FC-05EE-4F38-8EF0-1407BB88CA38}" type="sibTrans" cxnId="{9D590A6C-F8DE-4994-A905-1C99859709A8}">
      <dgm:prSet/>
      <dgm:spPr/>
      <dgm:t>
        <a:bodyPr/>
        <a:lstStyle/>
        <a:p>
          <a:endParaRPr lang="ru-RU"/>
        </a:p>
      </dgm:t>
    </dgm:pt>
    <dgm:pt modelId="{BBAE546F-E631-4A56-9F69-687586D510A2}">
      <dgm:prSet custT="1"/>
      <dgm:spPr/>
      <dgm:t>
        <a:bodyPr/>
        <a:lstStyle/>
        <a:p>
          <a:r>
            <a:rPr lang="ru-RU" sz="1600" b="0" dirty="0" smtClean="0"/>
            <a:t>б) </a:t>
          </a:r>
          <a:r>
            <a:rPr lang="ru-RU" sz="1600" b="1" dirty="0" smtClean="0">
              <a:solidFill>
                <a:srgbClr val="C00000"/>
              </a:solidFill>
            </a:rPr>
            <a:t>в случае подачи заявки об изменении границ УН с нарушением пункта 17</a:t>
          </a:r>
          <a:r>
            <a:rPr lang="ru-RU" sz="1600" b="0" dirty="0" smtClean="0"/>
            <a:t> настоящих Правил; </a:t>
          </a:r>
        </a:p>
        <a:p>
          <a:r>
            <a:rPr lang="ru-RU" sz="1200" b="0" i="1" dirty="0" smtClean="0"/>
            <a:t>17. Для изменения границ УН пользователь недр, владеющий лицензией на пользование участком недр, границы которого предлагается изменить (далее - заявитель), подает заявку об изменении границ УН.</a:t>
          </a:r>
          <a:br>
            <a:rPr lang="ru-RU" sz="1200" b="0" i="1" dirty="0" smtClean="0"/>
          </a:br>
          <a:r>
            <a:rPr lang="ru-RU" sz="1200" b="0" i="1" dirty="0" smtClean="0"/>
            <a:t>Заявка об изменении границ УН в сторону его увеличения по основаниям, и заявка об изменении границ УН в сторону его уменьшения, подаются одновременно. </a:t>
          </a:r>
          <a:endParaRPr lang="ru-RU" sz="1200" b="0" i="1" dirty="0"/>
        </a:p>
      </dgm:t>
    </dgm:pt>
    <dgm:pt modelId="{CE83FECA-200E-4740-8297-8A2DCDB22A8B}" type="parTrans" cxnId="{3F65FC30-C424-4B09-A725-EEEEAEC8359D}">
      <dgm:prSet/>
      <dgm:spPr/>
      <dgm:t>
        <a:bodyPr/>
        <a:lstStyle/>
        <a:p>
          <a:endParaRPr lang="ru-RU"/>
        </a:p>
      </dgm:t>
    </dgm:pt>
    <dgm:pt modelId="{4CA97AC0-949B-418F-AB14-07480B84CCEB}" type="sibTrans" cxnId="{3F65FC30-C424-4B09-A725-EEEEAEC8359D}">
      <dgm:prSet/>
      <dgm:spPr/>
      <dgm:t>
        <a:bodyPr/>
        <a:lstStyle/>
        <a:p>
          <a:endParaRPr lang="ru-RU"/>
        </a:p>
      </dgm:t>
    </dgm:pt>
    <dgm:pt modelId="{EE7C86AC-626B-424F-BA85-05F215387EC1}">
      <dgm:prSet custT="1"/>
      <dgm:spPr/>
      <dgm:t>
        <a:bodyPr/>
        <a:lstStyle/>
        <a:p>
          <a:r>
            <a:rPr lang="ru-RU" sz="1600" b="0" dirty="0" smtClean="0"/>
            <a:t>в) </a:t>
          </a:r>
          <a:r>
            <a:rPr lang="ru-RU" sz="1600" b="1" dirty="0" smtClean="0">
              <a:solidFill>
                <a:srgbClr val="C00000"/>
              </a:solidFill>
            </a:rPr>
            <a:t>в случае несоответствия заявки об изменении границ УН и прилагаемых к ней документов и сведений требованиям, предусмотренным настоящими Правилами</a:t>
          </a:r>
          <a:r>
            <a:rPr lang="ru-RU" sz="1600" b="0" dirty="0" smtClean="0"/>
            <a:t>. </a:t>
          </a:r>
          <a:endParaRPr lang="ru-RU" sz="1600" b="0" dirty="0"/>
        </a:p>
      </dgm:t>
    </dgm:pt>
    <dgm:pt modelId="{73A1A077-ACDD-487D-84D6-A3D9186C32C1}" type="parTrans" cxnId="{8BF79E6E-289F-4977-B3D6-5207779843A7}">
      <dgm:prSet/>
      <dgm:spPr/>
      <dgm:t>
        <a:bodyPr/>
        <a:lstStyle/>
        <a:p>
          <a:endParaRPr lang="ru-RU"/>
        </a:p>
      </dgm:t>
    </dgm:pt>
    <dgm:pt modelId="{BAABA7A2-CA2B-4D89-A5EC-36485B6FD10D}" type="sibTrans" cxnId="{8BF79E6E-289F-4977-B3D6-5207779843A7}">
      <dgm:prSet/>
      <dgm:spPr/>
      <dgm:t>
        <a:bodyPr/>
        <a:lstStyle/>
        <a:p>
          <a:endParaRPr lang="ru-RU"/>
        </a:p>
      </dgm:t>
    </dgm:pt>
    <dgm:pt modelId="{E05EB2AE-1C60-4D1A-8D6C-B8C5066BDBA8}" type="pres">
      <dgm:prSet presAssocID="{9BF6430B-94BB-4EC5-950C-3EDE8E0DB584}" presName="vert0" presStyleCnt="0">
        <dgm:presLayoutVars>
          <dgm:dir/>
          <dgm:animOne val="branch"/>
          <dgm:animLvl val="lvl"/>
        </dgm:presLayoutVars>
      </dgm:prSet>
      <dgm:spPr/>
      <dgm:t>
        <a:bodyPr/>
        <a:lstStyle/>
        <a:p>
          <a:endParaRPr lang="ru-RU"/>
        </a:p>
      </dgm:t>
    </dgm:pt>
    <dgm:pt modelId="{B908AA02-D3C0-46FA-96D3-01EF9BEDA29A}" type="pres">
      <dgm:prSet presAssocID="{774C6D67-C28C-481D-A740-685B540944B2}" presName="thickLine" presStyleLbl="alignNode1" presStyleIdx="0" presStyleCnt="1"/>
      <dgm:spPr/>
    </dgm:pt>
    <dgm:pt modelId="{11B734AA-5835-40D7-9859-C4C718850A2C}" type="pres">
      <dgm:prSet presAssocID="{774C6D67-C28C-481D-A740-685B540944B2}" presName="horz1" presStyleCnt="0"/>
      <dgm:spPr/>
    </dgm:pt>
    <dgm:pt modelId="{8CE17100-7454-4E60-BF83-CD38BE29F10E}" type="pres">
      <dgm:prSet presAssocID="{774C6D67-C28C-481D-A740-685B540944B2}" presName="tx1" presStyleLbl="revTx" presStyleIdx="0" presStyleCnt="4" custScaleX="46811"/>
      <dgm:spPr/>
      <dgm:t>
        <a:bodyPr/>
        <a:lstStyle/>
        <a:p>
          <a:endParaRPr lang="ru-RU"/>
        </a:p>
      </dgm:t>
    </dgm:pt>
    <dgm:pt modelId="{A4E045A9-ACBE-409B-9986-1E306679007C}" type="pres">
      <dgm:prSet presAssocID="{774C6D67-C28C-481D-A740-685B540944B2}" presName="vert1" presStyleCnt="0"/>
      <dgm:spPr/>
    </dgm:pt>
    <dgm:pt modelId="{E7A0E6EB-55BA-49F8-9BCA-FD63988734B7}" type="pres">
      <dgm:prSet presAssocID="{BF2CBCDB-7E3C-4231-B669-E1905BA341CD}" presName="vertSpace2a" presStyleCnt="0"/>
      <dgm:spPr/>
    </dgm:pt>
    <dgm:pt modelId="{63D1C232-3403-43A3-9F91-E708E70F4D3C}" type="pres">
      <dgm:prSet presAssocID="{BF2CBCDB-7E3C-4231-B669-E1905BA341CD}" presName="horz2" presStyleCnt="0"/>
      <dgm:spPr/>
    </dgm:pt>
    <dgm:pt modelId="{27C46198-B89B-41C3-B5A5-52B15DC5C740}" type="pres">
      <dgm:prSet presAssocID="{BF2CBCDB-7E3C-4231-B669-E1905BA341CD}" presName="horzSpace2" presStyleCnt="0"/>
      <dgm:spPr/>
    </dgm:pt>
    <dgm:pt modelId="{16E6DDF6-9255-4042-B0C7-11092937180B}" type="pres">
      <dgm:prSet presAssocID="{BF2CBCDB-7E3C-4231-B669-E1905BA341CD}" presName="tx2" presStyleLbl="revTx" presStyleIdx="1" presStyleCnt="4" custScaleX="111771" custScaleY="79812"/>
      <dgm:spPr/>
      <dgm:t>
        <a:bodyPr/>
        <a:lstStyle/>
        <a:p>
          <a:endParaRPr lang="ru-RU"/>
        </a:p>
      </dgm:t>
    </dgm:pt>
    <dgm:pt modelId="{17F761EB-79F1-4E33-9416-4040750A42C9}" type="pres">
      <dgm:prSet presAssocID="{BF2CBCDB-7E3C-4231-B669-E1905BA341CD}" presName="vert2" presStyleCnt="0"/>
      <dgm:spPr/>
    </dgm:pt>
    <dgm:pt modelId="{55EE6FB3-FE79-4C94-9DEC-56D7E5E4A59D}" type="pres">
      <dgm:prSet presAssocID="{BF2CBCDB-7E3C-4231-B669-E1905BA341CD}" presName="thinLine2b" presStyleLbl="callout" presStyleIdx="0" presStyleCnt="3"/>
      <dgm:spPr/>
    </dgm:pt>
    <dgm:pt modelId="{95BC5817-CD34-4BCD-8348-AC1E2203A559}" type="pres">
      <dgm:prSet presAssocID="{BF2CBCDB-7E3C-4231-B669-E1905BA341CD}" presName="vertSpace2b" presStyleCnt="0"/>
      <dgm:spPr/>
    </dgm:pt>
    <dgm:pt modelId="{3E238ED6-34F1-4E0C-8EE5-B4321058219C}" type="pres">
      <dgm:prSet presAssocID="{BBAE546F-E631-4A56-9F69-687586D510A2}" presName="horz2" presStyleCnt="0"/>
      <dgm:spPr/>
    </dgm:pt>
    <dgm:pt modelId="{6DC2F44A-44ED-4801-AE69-57791B89AB76}" type="pres">
      <dgm:prSet presAssocID="{BBAE546F-E631-4A56-9F69-687586D510A2}" presName="horzSpace2" presStyleCnt="0"/>
      <dgm:spPr/>
    </dgm:pt>
    <dgm:pt modelId="{79A43F24-CC78-4257-AD34-B1F3AE5C3F91}" type="pres">
      <dgm:prSet presAssocID="{BBAE546F-E631-4A56-9F69-687586D510A2}" presName="tx2" presStyleLbl="revTx" presStyleIdx="2" presStyleCnt="4" custScaleX="112953"/>
      <dgm:spPr/>
      <dgm:t>
        <a:bodyPr/>
        <a:lstStyle/>
        <a:p>
          <a:endParaRPr lang="ru-RU"/>
        </a:p>
      </dgm:t>
    </dgm:pt>
    <dgm:pt modelId="{6C3D5978-7062-4107-9CBC-B0E074EEC18A}" type="pres">
      <dgm:prSet presAssocID="{BBAE546F-E631-4A56-9F69-687586D510A2}" presName="vert2" presStyleCnt="0"/>
      <dgm:spPr/>
    </dgm:pt>
    <dgm:pt modelId="{F80007EC-C2A7-4D47-AF38-1DA5BCD55F89}" type="pres">
      <dgm:prSet presAssocID="{BBAE546F-E631-4A56-9F69-687586D510A2}" presName="thinLine2b" presStyleLbl="callout" presStyleIdx="1" presStyleCnt="3"/>
      <dgm:spPr/>
    </dgm:pt>
    <dgm:pt modelId="{A6132E96-7906-420E-A6DB-55BC290AD536}" type="pres">
      <dgm:prSet presAssocID="{BBAE546F-E631-4A56-9F69-687586D510A2}" presName="vertSpace2b" presStyleCnt="0"/>
      <dgm:spPr/>
    </dgm:pt>
    <dgm:pt modelId="{23A910D9-1059-4AD2-A909-0F065B6CB6E4}" type="pres">
      <dgm:prSet presAssocID="{EE7C86AC-626B-424F-BA85-05F215387EC1}" presName="horz2" presStyleCnt="0"/>
      <dgm:spPr/>
    </dgm:pt>
    <dgm:pt modelId="{CE15C497-6BEC-47D2-B7B9-0716405EC924}" type="pres">
      <dgm:prSet presAssocID="{EE7C86AC-626B-424F-BA85-05F215387EC1}" presName="horzSpace2" presStyleCnt="0"/>
      <dgm:spPr/>
    </dgm:pt>
    <dgm:pt modelId="{5F25D0C6-1F8F-45B1-8E03-4441A1873BB1}" type="pres">
      <dgm:prSet presAssocID="{EE7C86AC-626B-424F-BA85-05F215387EC1}" presName="tx2" presStyleLbl="revTx" presStyleIdx="3" presStyleCnt="4"/>
      <dgm:spPr/>
      <dgm:t>
        <a:bodyPr/>
        <a:lstStyle/>
        <a:p>
          <a:endParaRPr lang="ru-RU"/>
        </a:p>
      </dgm:t>
    </dgm:pt>
    <dgm:pt modelId="{29081CC0-CAAA-432C-B815-3CDDC7B13D8C}" type="pres">
      <dgm:prSet presAssocID="{EE7C86AC-626B-424F-BA85-05F215387EC1}" presName="vert2" presStyleCnt="0"/>
      <dgm:spPr/>
    </dgm:pt>
    <dgm:pt modelId="{93326105-1125-4743-8F4E-FA828C4ABE8D}" type="pres">
      <dgm:prSet presAssocID="{EE7C86AC-626B-424F-BA85-05F215387EC1}" presName="thinLine2b" presStyleLbl="callout" presStyleIdx="2" presStyleCnt="3"/>
      <dgm:spPr/>
    </dgm:pt>
    <dgm:pt modelId="{01982A94-C237-4EAC-ABE0-EE02E3635915}" type="pres">
      <dgm:prSet presAssocID="{EE7C86AC-626B-424F-BA85-05F215387EC1}" presName="vertSpace2b" presStyleCnt="0"/>
      <dgm:spPr/>
    </dgm:pt>
  </dgm:ptLst>
  <dgm:cxnLst>
    <dgm:cxn modelId="{3F65FC30-C424-4B09-A725-EEEEAEC8359D}" srcId="{774C6D67-C28C-481D-A740-685B540944B2}" destId="{BBAE546F-E631-4A56-9F69-687586D510A2}" srcOrd="1" destOrd="0" parTransId="{CE83FECA-200E-4740-8297-8A2DCDB22A8B}" sibTransId="{4CA97AC0-949B-418F-AB14-07480B84CCEB}"/>
    <dgm:cxn modelId="{CE057BC9-B70B-4730-A808-806F46B4E0DD}" type="presOf" srcId="{BBAE546F-E631-4A56-9F69-687586D510A2}" destId="{79A43F24-CC78-4257-AD34-B1F3AE5C3F91}" srcOrd="0" destOrd="0" presId="urn:microsoft.com/office/officeart/2008/layout/LinedList"/>
    <dgm:cxn modelId="{9D590A6C-F8DE-4994-A905-1C99859709A8}" srcId="{774C6D67-C28C-481D-A740-685B540944B2}" destId="{BF2CBCDB-7E3C-4231-B669-E1905BA341CD}" srcOrd="0" destOrd="0" parTransId="{6D14739C-5419-4EF7-BCF2-22B192EB2533}" sibTransId="{315CD0FC-05EE-4F38-8EF0-1407BB88CA38}"/>
    <dgm:cxn modelId="{8BF79E6E-289F-4977-B3D6-5207779843A7}" srcId="{774C6D67-C28C-481D-A740-685B540944B2}" destId="{EE7C86AC-626B-424F-BA85-05F215387EC1}" srcOrd="2" destOrd="0" parTransId="{73A1A077-ACDD-487D-84D6-A3D9186C32C1}" sibTransId="{BAABA7A2-CA2B-4D89-A5EC-36485B6FD10D}"/>
    <dgm:cxn modelId="{D0424E6F-8326-4573-8B5A-339FA7A135B8}" srcId="{9BF6430B-94BB-4EC5-950C-3EDE8E0DB584}" destId="{774C6D67-C28C-481D-A740-685B540944B2}" srcOrd="0" destOrd="0" parTransId="{7B1AC83A-E6F0-440D-A882-49F81C7692DB}" sibTransId="{5DAA9309-E179-400F-AF59-A2E5E16FE094}"/>
    <dgm:cxn modelId="{31A220D6-34C9-48B1-9DFC-7C6427BDC497}" type="presOf" srcId="{774C6D67-C28C-481D-A740-685B540944B2}" destId="{8CE17100-7454-4E60-BF83-CD38BE29F10E}" srcOrd="0" destOrd="0" presId="urn:microsoft.com/office/officeart/2008/layout/LinedList"/>
    <dgm:cxn modelId="{EE513B01-5428-4737-9C46-B009736CD4D5}" type="presOf" srcId="{9BF6430B-94BB-4EC5-950C-3EDE8E0DB584}" destId="{E05EB2AE-1C60-4D1A-8D6C-B8C5066BDBA8}" srcOrd="0" destOrd="0" presId="urn:microsoft.com/office/officeart/2008/layout/LinedList"/>
    <dgm:cxn modelId="{977AC5C1-4CFA-429C-838F-3DC58D5EA7F6}" type="presOf" srcId="{EE7C86AC-626B-424F-BA85-05F215387EC1}" destId="{5F25D0C6-1F8F-45B1-8E03-4441A1873BB1}" srcOrd="0" destOrd="0" presId="urn:microsoft.com/office/officeart/2008/layout/LinedList"/>
    <dgm:cxn modelId="{AE854654-1BB4-45EA-8BA9-BEFF4FFD5E0F}" type="presOf" srcId="{BF2CBCDB-7E3C-4231-B669-E1905BA341CD}" destId="{16E6DDF6-9255-4042-B0C7-11092937180B}" srcOrd="0" destOrd="0" presId="urn:microsoft.com/office/officeart/2008/layout/LinedList"/>
    <dgm:cxn modelId="{7E07353F-0A16-431C-8FB0-854E95B673CC}" type="presParOf" srcId="{E05EB2AE-1C60-4D1A-8D6C-B8C5066BDBA8}" destId="{B908AA02-D3C0-46FA-96D3-01EF9BEDA29A}" srcOrd="0" destOrd="0" presId="urn:microsoft.com/office/officeart/2008/layout/LinedList"/>
    <dgm:cxn modelId="{5F084A8F-DB8A-4C08-97E1-A60D6A165646}" type="presParOf" srcId="{E05EB2AE-1C60-4D1A-8D6C-B8C5066BDBA8}" destId="{11B734AA-5835-40D7-9859-C4C718850A2C}" srcOrd="1" destOrd="0" presId="urn:microsoft.com/office/officeart/2008/layout/LinedList"/>
    <dgm:cxn modelId="{915511DA-2E1D-48F7-98EA-EF3474BC694A}" type="presParOf" srcId="{11B734AA-5835-40D7-9859-C4C718850A2C}" destId="{8CE17100-7454-4E60-BF83-CD38BE29F10E}" srcOrd="0" destOrd="0" presId="urn:microsoft.com/office/officeart/2008/layout/LinedList"/>
    <dgm:cxn modelId="{649FC527-089D-4B83-8355-45B9A1920C82}" type="presParOf" srcId="{11B734AA-5835-40D7-9859-C4C718850A2C}" destId="{A4E045A9-ACBE-409B-9986-1E306679007C}" srcOrd="1" destOrd="0" presId="urn:microsoft.com/office/officeart/2008/layout/LinedList"/>
    <dgm:cxn modelId="{DD08B835-7AD5-4A7D-98DC-32821D93EB57}" type="presParOf" srcId="{A4E045A9-ACBE-409B-9986-1E306679007C}" destId="{E7A0E6EB-55BA-49F8-9BCA-FD63988734B7}" srcOrd="0" destOrd="0" presId="urn:microsoft.com/office/officeart/2008/layout/LinedList"/>
    <dgm:cxn modelId="{FA45F119-B47C-449A-A8AB-D3C501A66B3C}" type="presParOf" srcId="{A4E045A9-ACBE-409B-9986-1E306679007C}" destId="{63D1C232-3403-43A3-9F91-E708E70F4D3C}" srcOrd="1" destOrd="0" presId="urn:microsoft.com/office/officeart/2008/layout/LinedList"/>
    <dgm:cxn modelId="{351DBCA4-9759-434B-B580-77167DCA755A}" type="presParOf" srcId="{63D1C232-3403-43A3-9F91-E708E70F4D3C}" destId="{27C46198-B89B-41C3-B5A5-52B15DC5C740}" srcOrd="0" destOrd="0" presId="urn:microsoft.com/office/officeart/2008/layout/LinedList"/>
    <dgm:cxn modelId="{AA0529A3-89D0-4949-AEB2-38D1B8E18F27}" type="presParOf" srcId="{63D1C232-3403-43A3-9F91-E708E70F4D3C}" destId="{16E6DDF6-9255-4042-B0C7-11092937180B}" srcOrd="1" destOrd="0" presId="urn:microsoft.com/office/officeart/2008/layout/LinedList"/>
    <dgm:cxn modelId="{1478AF8A-E0B8-4CB0-BB62-0DAD0A89E3CC}" type="presParOf" srcId="{63D1C232-3403-43A3-9F91-E708E70F4D3C}" destId="{17F761EB-79F1-4E33-9416-4040750A42C9}" srcOrd="2" destOrd="0" presId="urn:microsoft.com/office/officeart/2008/layout/LinedList"/>
    <dgm:cxn modelId="{CC72DF9E-BEDE-4688-B794-512971D7CE95}" type="presParOf" srcId="{A4E045A9-ACBE-409B-9986-1E306679007C}" destId="{55EE6FB3-FE79-4C94-9DEC-56D7E5E4A59D}" srcOrd="2" destOrd="0" presId="urn:microsoft.com/office/officeart/2008/layout/LinedList"/>
    <dgm:cxn modelId="{15CE5E76-BF99-49E5-9566-A1A7183FCDEA}" type="presParOf" srcId="{A4E045A9-ACBE-409B-9986-1E306679007C}" destId="{95BC5817-CD34-4BCD-8348-AC1E2203A559}" srcOrd="3" destOrd="0" presId="urn:microsoft.com/office/officeart/2008/layout/LinedList"/>
    <dgm:cxn modelId="{866766FE-B6CB-4F3B-BCF4-B9A62E668A42}" type="presParOf" srcId="{A4E045A9-ACBE-409B-9986-1E306679007C}" destId="{3E238ED6-34F1-4E0C-8EE5-B4321058219C}" srcOrd="4" destOrd="0" presId="urn:microsoft.com/office/officeart/2008/layout/LinedList"/>
    <dgm:cxn modelId="{F3035431-4184-492A-8953-2F8F97177C9B}" type="presParOf" srcId="{3E238ED6-34F1-4E0C-8EE5-B4321058219C}" destId="{6DC2F44A-44ED-4801-AE69-57791B89AB76}" srcOrd="0" destOrd="0" presId="urn:microsoft.com/office/officeart/2008/layout/LinedList"/>
    <dgm:cxn modelId="{9F98D82B-4950-482A-8AB2-2350265ADF0A}" type="presParOf" srcId="{3E238ED6-34F1-4E0C-8EE5-B4321058219C}" destId="{79A43F24-CC78-4257-AD34-B1F3AE5C3F91}" srcOrd="1" destOrd="0" presId="urn:microsoft.com/office/officeart/2008/layout/LinedList"/>
    <dgm:cxn modelId="{E0B0C760-7512-4F1B-9BBF-AB7A51BE265A}" type="presParOf" srcId="{3E238ED6-34F1-4E0C-8EE5-B4321058219C}" destId="{6C3D5978-7062-4107-9CBC-B0E074EEC18A}" srcOrd="2" destOrd="0" presId="urn:microsoft.com/office/officeart/2008/layout/LinedList"/>
    <dgm:cxn modelId="{430B2B1A-2B5B-4AD7-A110-8EC8CA43E863}" type="presParOf" srcId="{A4E045A9-ACBE-409B-9986-1E306679007C}" destId="{F80007EC-C2A7-4D47-AF38-1DA5BCD55F89}" srcOrd="5" destOrd="0" presId="urn:microsoft.com/office/officeart/2008/layout/LinedList"/>
    <dgm:cxn modelId="{AE4914B5-4699-42DD-88BB-1E34B331615A}" type="presParOf" srcId="{A4E045A9-ACBE-409B-9986-1E306679007C}" destId="{A6132E96-7906-420E-A6DB-55BC290AD536}" srcOrd="6" destOrd="0" presId="urn:microsoft.com/office/officeart/2008/layout/LinedList"/>
    <dgm:cxn modelId="{AE0C383D-C389-410C-B973-C99316CCB5E2}" type="presParOf" srcId="{A4E045A9-ACBE-409B-9986-1E306679007C}" destId="{23A910D9-1059-4AD2-A909-0F065B6CB6E4}" srcOrd="7" destOrd="0" presId="urn:microsoft.com/office/officeart/2008/layout/LinedList"/>
    <dgm:cxn modelId="{BF7F89E7-98AF-4E07-891E-073999736BD3}" type="presParOf" srcId="{23A910D9-1059-4AD2-A909-0F065B6CB6E4}" destId="{CE15C497-6BEC-47D2-B7B9-0716405EC924}" srcOrd="0" destOrd="0" presId="urn:microsoft.com/office/officeart/2008/layout/LinedList"/>
    <dgm:cxn modelId="{9015705F-7FEB-4CB5-948A-E9987D910DA8}" type="presParOf" srcId="{23A910D9-1059-4AD2-A909-0F065B6CB6E4}" destId="{5F25D0C6-1F8F-45B1-8E03-4441A1873BB1}" srcOrd="1" destOrd="0" presId="urn:microsoft.com/office/officeart/2008/layout/LinedList"/>
    <dgm:cxn modelId="{A24FBAC6-EAEB-4DC6-AB04-672A02F93E67}" type="presParOf" srcId="{23A910D9-1059-4AD2-A909-0F065B6CB6E4}" destId="{29081CC0-CAAA-432C-B815-3CDDC7B13D8C}" srcOrd="2" destOrd="0" presId="urn:microsoft.com/office/officeart/2008/layout/LinedList"/>
    <dgm:cxn modelId="{078ECFC6-BDF8-4834-8F62-4DD116929B2F}" type="presParOf" srcId="{A4E045A9-ACBE-409B-9986-1E306679007C}" destId="{93326105-1125-4743-8F4E-FA828C4ABE8D}" srcOrd="8" destOrd="0" presId="urn:microsoft.com/office/officeart/2008/layout/LinedList"/>
    <dgm:cxn modelId="{343AB051-6D2C-419C-9CF7-40C9B8E4211D}" type="presParOf" srcId="{A4E045A9-ACBE-409B-9986-1E306679007C}" destId="{01982A94-C237-4EAC-ABE0-EE02E3635915}"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8699CB3-ECC6-4850-8B93-6BDE21E7999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2FB2ACB7-B0CA-45CA-A44C-815081026168}">
      <dgm:prSet phldrT="[Текст]" custT="1"/>
      <dgm:spPr/>
      <dgm:t>
        <a:bodyPr vert="horz"/>
        <a:lstStyle/>
        <a:p>
          <a:r>
            <a:rPr lang="ru-RU" sz="2000" b="1" u="sng" dirty="0" smtClean="0"/>
            <a:t>г) Органом государственной власти субъекта РФ</a:t>
          </a:r>
          <a:endParaRPr lang="ru-RU" sz="2000" b="1" u="sng" dirty="0"/>
        </a:p>
      </dgm:t>
    </dgm:pt>
    <dgm:pt modelId="{C7E8DAD2-DF48-47FB-8D9E-68ADA2103A70}" type="sibTrans" cxnId="{B7288638-CA0C-4A51-85EC-C60D44BF8610}">
      <dgm:prSet/>
      <dgm:spPr/>
      <dgm:t>
        <a:bodyPr/>
        <a:lstStyle/>
        <a:p>
          <a:endParaRPr lang="ru-RU"/>
        </a:p>
      </dgm:t>
    </dgm:pt>
    <dgm:pt modelId="{3EEBBEF4-CDF9-45FC-BA5D-9A3E72B9696B}" type="parTrans" cxnId="{B7288638-CA0C-4A51-85EC-C60D44BF8610}">
      <dgm:prSet/>
      <dgm:spPr/>
      <dgm:t>
        <a:bodyPr/>
        <a:lstStyle/>
        <a:p>
          <a:endParaRPr lang="ru-RU"/>
        </a:p>
      </dgm:t>
    </dgm:pt>
    <dgm:pt modelId="{6F19FB42-B606-4A94-8689-D4A286ADE9A3}">
      <dgm:prSet phldrT="[Текст]"/>
      <dgm:spPr/>
      <dgm:t>
        <a:bodyPr/>
        <a:lstStyle/>
        <a:p>
          <a:r>
            <a:rPr lang="ru-RU" dirty="0" smtClean="0"/>
            <a:t>г) </a:t>
          </a:r>
          <a:r>
            <a:rPr lang="ru-RU" b="1" dirty="0" smtClean="0">
              <a:solidFill>
                <a:srgbClr val="C00000"/>
              </a:solidFill>
            </a:rPr>
            <a:t>при заключении государственного контракта на выполнение работ по геологическому изучению недр </a:t>
          </a:r>
          <a:r>
            <a:rPr lang="ru-RU" b="0" dirty="0" smtClean="0"/>
            <a:t>в отношении УН местного значения</a:t>
          </a:r>
          <a:endParaRPr lang="ru-RU" dirty="0"/>
        </a:p>
      </dgm:t>
    </dgm:pt>
    <dgm:pt modelId="{50BDBB00-4FA3-459B-965C-9E09D517EAE1}" type="sibTrans" cxnId="{B2F26358-CF9B-4269-BA88-C2DA4E3D1005}">
      <dgm:prSet/>
      <dgm:spPr/>
      <dgm:t>
        <a:bodyPr/>
        <a:lstStyle/>
        <a:p>
          <a:endParaRPr lang="ru-RU"/>
        </a:p>
      </dgm:t>
    </dgm:pt>
    <dgm:pt modelId="{8D0AD8A3-4BF0-4053-810D-5877E809A92E}" type="parTrans" cxnId="{B2F26358-CF9B-4269-BA88-C2DA4E3D1005}">
      <dgm:prSet/>
      <dgm:spPr/>
      <dgm:t>
        <a:bodyPr/>
        <a:lstStyle/>
        <a:p>
          <a:endParaRPr lang="ru-RU"/>
        </a:p>
      </dgm:t>
    </dgm:pt>
    <dgm:pt modelId="{C702579F-D2EF-4A91-8534-370954136DD0}" type="pres">
      <dgm:prSet presAssocID="{38699CB3-ECC6-4850-8B93-6BDE21E7999C}" presName="vert0" presStyleCnt="0">
        <dgm:presLayoutVars>
          <dgm:dir/>
          <dgm:animOne val="branch"/>
          <dgm:animLvl val="lvl"/>
        </dgm:presLayoutVars>
      </dgm:prSet>
      <dgm:spPr/>
      <dgm:t>
        <a:bodyPr/>
        <a:lstStyle/>
        <a:p>
          <a:endParaRPr lang="ru-RU"/>
        </a:p>
      </dgm:t>
    </dgm:pt>
    <dgm:pt modelId="{A59AC3E4-DE7A-4AD4-A512-BE7A7AC8D40C}" type="pres">
      <dgm:prSet presAssocID="{2FB2ACB7-B0CA-45CA-A44C-815081026168}" presName="thickLine" presStyleLbl="alignNode1" presStyleIdx="0" presStyleCnt="1"/>
      <dgm:spPr/>
    </dgm:pt>
    <dgm:pt modelId="{D59AED3B-1DD1-4A10-92F3-3D624E2F4289}" type="pres">
      <dgm:prSet presAssocID="{2FB2ACB7-B0CA-45CA-A44C-815081026168}" presName="horz1" presStyleCnt="0"/>
      <dgm:spPr/>
    </dgm:pt>
    <dgm:pt modelId="{83D3103B-54A1-4D2D-8CE5-E833DD83F3EA}" type="pres">
      <dgm:prSet presAssocID="{2FB2ACB7-B0CA-45CA-A44C-815081026168}" presName="tx1" presStyleLbl="revTx" presStyleIdx="0" presStyleCnt="2" custScaleX="132419"/>
      <dgm:spPr/>
      <dgm:t>
        <a:bodyPr/>
        <a:lstStyle/>
        <a:p>
          <a:endParaRPr lang="ru-RU"/>
        </a:p>
      </dgm:t>
    </dgm:pt>
    <dgm:pt modelId="{BFC1E50A-5E67-4609-BC6F-0C03699035E4}" type="pres">
      <dgm:prSet presAssocID="{2FB2ACB7-B0CA-45CA-A44C-815081026168}" presName="vert1" presStyleCnt="0"/>
      <dgm:spPr/>
    </dgm:pt>
    <dgm:pt modelId="{29AA5F42-985C-4F4B-B82D-1C23C122E137}" type="pres">
      <dgm:prSet presAssocID="{6F19FB42-B606-4A94-8689-D4A286ADE9A3}" presName="vertSpace2a" presStyleCnt="0"/>
      <dgm:spPr/>
    </dgm:pt>
    <dgm:pt modelId="{79E3F629-D22E-49A5-99D2-08C9DEC533C5}" type="pres">
      <dgm:prSet presAssocID="{6F19FB42-B606-4A94-8689-D4A286ADE9A3}" presName="horz2" presStyleCnt="0"/>
      <dgm:spPr/>
    </dgm:pt>
    <dgm:pt modelId="{6F1D75A2-00A2-4981-B252-A1E26FD7522F}" type="pres">
      <dgm:prSet presAssocID="{6F19FB42-B606-4A94-8689-D4A286ADE9A3}" presName="horzSpace2" presStyleCnt="0"/>
      <dgm:spPr/>
    </dgm:pt>
    <dgm:pt modelId="{C71A5145-869D-407C-8C70-E4C7D8AC4806}" type="pres">
      <dgm:prSet presAssocID="{6F19FB42-B606-4A94-8689-D4A286ADE9A3}" presName="tx2" presStyleLbl="revTx" presStyleIdx="1" presStyleCnt="2" custScaleX="114936"/>
      <dgm:spPr/>
      <dgm:t>
        <a:bodyPr/>
        <a:lstStyle/>
        <a:p>
          <a:endParaRPr lang="ru-RU"/>
        </a:p>
      </dgm:t>
    </dgm:pt>
    <dgm:pt modelId="{8E976ED1-20C0-450A-B588-3AA66281C061}" type="pres">
      <dgm:prSet presAssocID="{6F19FB42-B606-4A94-8689-D4A286ADE9A3}" presName="vert2" presStyleCnt="0"/>
      <dgm:spPr/>
    </dgm:pt>
    <dgm:pt modelId="{0AC76259-D05C-49A2-9845-D291B43DC690}" type="pres">
      <dgm:prSet presAssocID="{6F19FB42-B606-4A94-8689-D4A286ADE9A3}" presName="thinLine2b" presStyleLbl="callout" presStyleIdx="0" presStyleCnt="1"/>
      <dgm:spPr/>
    </dgm:pt>
    <dgm:pt modelId="{2A59F427-90AA-4DB1-888E-CD124D9CDDD9}" type="pres">
      <dgm:prSet presAssocID="{6F19FB42-B606-4A94-8689-D4A286ADE9A3}" presName="vertSpace2b" presStyleCnt="0"/>
      <dgm:spPr/>
    </dgm:pt>
  </dgm:ptLst>
  <dgm:cxnLst>
    <dgm:cxn modelId="{941FEFBB-8689-4392-9960-058D9DC375DB}" type="presOf" srcId="{38699CB3-ECC6-4850-8B93-6BDE21E7999C}" destId="{C702579F-D2EF-4A91-8534-370954136DD0}" srcOrd="0" destOrd="0" presId="urn:microsoft.com/office/officeart/2008/layout/LinedList"/>
    <dgm:cxn modelId="{E342C97F-A48C-4BFB-A001-9B76D932D2BF}" type="presOf" srcId="{2FB2ACB7-B0CA-45CA-A44C-815081026168}" destId="{83D3103B-54A1-4D2D-8CE5-E833DD83F3EA}" srcOrd="0" destOrd="0" presId="urn:microsoft.com/office/officeart/2008/layout/LinedList"/>
    <dgm:cxn modelId="{B2F26358-CF9B-4269-BA88-C2DA4E3D1005}" srcId="{2FB2ACB7-B0CA-45CA-A44C-815081026168}" destId="{6F19FB42-B606-4A94-8689-D4A286ADE9A3}" srcOrd="0" destOrd="0" parTransId="{8D0AD8A3-4BF0-4053-810D-5877E809A92E}" sibTransId="{50BDBB00-4FA3-459B-965C-9E09D517EAE1}"/>
    <dgm:cxn modelId="{B7288638-CA0C-4A51-85EC-C60D44BF8610}" srcId="{38699CB3-ECC6-4850-8B93-6BDE21E7999C}" destId="{2FB2ACB7-B0CA-45CA-A44C-815081026168}" srcOrd="0" destOrd="0" parTransId="{3EEBBEF4-CDF9-45FC-BA5D-9A3E72B9696B}" sibTransId="{C7E8DAD2-DF48-47FB-8D9E-68ADA2103A70}"/>
    <dgm:cxn modelId="{23A5A247-C918-4BE8-AAF8-096B568F2722}" type="presOf" srcId="{6F19FB42-B606-4A94-8689-D4A286ADE9A3}" destId="{C71A5145-869D-407C-8C70-E4C7D8AC4806}" srcOrd="0" destOrd="0" presId="urn:microsoft.com/office/officeart/2008/layout/LinedList"/>
    <dgm:cxn modelId="{4C6F3808-D9EF-4B2C-A67F-214F39ED0E08}" type="presParOf" srcId="{C702579F-D2EF-4A91-8534-370954136DD0}" destId="{A59AC3E4-DE7A-4AD4-A512-BE7A7AC8D40C}" srcOrd="0" destOrd="0" presId="urn:microsoft.com/office/officeart/2008/layout/LinedList"/>
    <dgm:cxn modelId="{B1EB44B8-2BFD-4575-935F-AA3B75AF84C1}" type="presParOf" srcId="{C702579F-D2EF-4A91-8534-370954136DD0}" destId="{D59AED3B-1DD1-4A10-92F3-3D624E2F4289}" srcOrd="1" destOrd="0" presId="urn:microsoft.com/office/officeart/2008/layout/LinedList"/>
    <dgm:cxn modelId="{B27E1E0D-26DA-4882-B99F-241F8F791A95}" type="presParOf" srcId="{D59AED3B-1DD1-4A10-92F3-3D624E2F4289}" destId="{83D3103B-54A1-4D2D-8CE5-E833DD83F3EA}" srcOrd="0" destOrd="0" presId="urn:microsoft.com/office/officeart/2008/layout/LinedList"/>
    <dgm:cxn modelId="{78198F48-2657-47F8-BF58-F415B14964DC}" type="presParOf" srcId="{D59AED3B-1DD1-4A10-92F3-3D624E2F4289}" destId="{BFC1E50A-5E67-4609-BC6F-0C03699035E4}" srcOrd="1" destOrd="0" presId="urn:microsoft.com/office/officeart/2008/layout/LinedList"/>
    <dgm:cxn modelId="{16D04F52-EF14-41A5-AAE0-7E63950BB672}" type="presParOf" srcId="{BFC1E50A-5E67-4609-BC6F-0C03699035E4}" destId="{29AA5F42-985C-4F4B-B82D-1C23C122E137}" srcOrd="0" destOrd="0" presId="urn:microsoft.com/office/officeart/2008/layout/LinedList"/>
    <dgm:cxn modelId="{533D288F-6974-4E45-80B4-DC208C1B8A2B}" type="presParOf" srcId="{BFC1E50A-5E67-4609-BC6F-0C03699035E4}" destId="{79E3F629-D22E-49A5-99D2-08C9DEC533C5}" srcOrd="1" destOrd="0" presId="urn:microsoft.com/office/officeart/2008/layout/LinedList"/>
    <dgm:cxn modelId="{BBF3D345-F136-47D7-A350-239F7C0C826A}" type="presParOf" srcId="{79E3F629-D22E-49A5-99D2-08C9DEC533C5}" destId="{6F1D75A2-00A2-4981-B252-A1E26FD7522F}" srcOrd="0" destOrd="0" presId="urn:microsoft.com/office/officeart/2008/layout/LinedList"/>
    <dgm:cxn modelId="{F9D1D6BB-4ECA-4E1C-A84E-F52BFFE472EA}" type="presParOf" srcId="{79E3F629-D22E-49A5-99D2-08C9DEC533C5}" destId="{C71A5145-869D-407C-8C70-E4C7D8AC4806}" srcOrd="1" destOrd="0" presId="urn:microsoft.com/office/officeart/2008/layout/LinedList"/>
    <dgm:cxn modelId="{79AB2976-61FC-425E-85ED-26E5590937BE}" type="presParOf" srcId="{79E3F629-D22E-49A5-99D2-08C9DEC533C5}" destId="{8E976ED1-20C0-450A-B588-3AA66281C061}" srcOrd="2" destOrd="0" presId="urn:microsoft.com/office/officeart/2008/layout/LinedList"/>
    <dgm:cxn modelId="{45834318-F22A-409B-A68C-9C540B22BB66}" type="presParOf" srcId="{BFC1E50A-5E67-4609-BC6F-0C03699035E4}" destId="{0AC76259-D05C-49A2-9845-D291B43DC690}" srcOrd="2" destOrd="0" presId="urn:microsoft.com/office/officeart/2008/layout/LinedList"/>
    <dgm:cxn modelId="{C9482C0C-CD81-45A0-A979-E47CA913A03A}" type="presParOf" srcId="{BFC1E50A-5E67-4609-BC6F-0C03699035E4}" destId="{2A59F427-90AA-4DB1-888E-CD124D9CDDD9}" srcOrd="3"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0.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custT="1"/>
      <dgm:spPr/>
      <dgm:t>
        <a:bodyPr/>
        <a:lstStyle/>
        <a:p>
          <a:r>
            <a:rPr lang="ru-RU" sz="1800" b="0" dirty="0" smtClean="0"/>
            <a:t>23. </a:t>
          </a:r>
          <a:r>
            <a:rPr lang="ru-RU" sz="1800" b="1" dirty="0" smtClean="0">
              <a:solidFill>
                <a:srgbClr val="C00000"/>
              </a:solidFill>
            </a:rPr>
            <a:t>Уполномоченный орган уведомляет заявителя об отказе в приеме поступившей заявки</a:t>
          </a:r>
          <a:r>
            <a:rPr lang="ru-RU" sz="1800" b="0" dirty="0" smtClean="0"/>
            <a:t> об изменении границ УН </a:t>
          </a:r>
          <a:r>
            <a:rPr lang="ru-RU" sz="1800" b="1" dirty="0" smtClean="0">
              <a:solidFill>
                <a:srgbClr val="C00000"/>
              </a:solidFill>
            </a:rPr>
            <a:t>с использованием личного кабинета </a:t>
          </a:r>
          <a:r>
            <a:rPr lang="ru-RU" sz="1800" b="1" dirty="0" err="1" smtClean="0">
              <a:solidFill>
                <a:srgbClr val="C00000"/>
              </a:solidFill>
            </a:rPr>
            <a:t>недропользователя</a:t>
          </a:r>
          <a:r>
            <a:rPr lang="ru-RU" sz="1800" b="1" dirty="0" smtClean="0">
              <a:solidFill>
                <a:srgbClr val="C00000"/>
              </a:solidFill>
            </a:rPr>
            <a:t> </a:t>
          </a:r>
          <a:r>
            <a:rPr lang="ru-RU" sz="1800" b="0" dirty="0" smtClean="0"/>
            <a:t>и (или) по адресу электронной почты, указанному в заявке, </a:t>
          </a:r>
          <a:r>
            <a:rPr lang="ru-RU" sz="1800" b="1" dirty="0" smtClean="0">
              <a:solidFill>
                <a:srgbClr val="C00000"/>
              </a:solidFill>
            </a:rPr>
            <a:t>в срок, не превышающий 5 рабочих дней </a:t>
          </a:r>
          <a:r>
            <a:rPr lang="ru-RU" sz="1800" b="0" dirty="0" smtClean="0"/>
            <a:t>с даты регистрации заявки, а </a:t>
          </a:r>
          <a:r>
            <a:rPr lang="ru-RU" sz="1800" b="1" dirty="0" smtClean="0">
              <a:solidFill>
                <a:srgbClr val="C00000"/>
              </a:solidFill>
            </a:rPr>
            <a:t>в случае необходимости получения документов и информации, </a:t>
          </a:r>
          <a:r>
            <a:rPr lang="ru-RU" sz="1800" b="0" dirty="0" smtClean="0"/>
            <a:t>находящихся в распоряжении органов и организаций, - </a:t>
          </a:r>
          <a:r>
            <a:rPr lang="ru-RU" sz="1800" b="1" dirty="0" smtClean="0">
              <a:solidFill>
                <a:srgbClr val="C00000"/>
              </a:solidFill>
            </a:rPr>
            <a:t>в срок, не превышающий 15 рабочих дней</a:t>
          </a:r>
          <a:r>
            <a:rPr lang="ru-RU" sz="1800" b="0" dirty="0" smtClean="0"/>
            <a:t> с даты регистрации такой заявки.</a:t>
          </a:r>
          <a:br>
            <a:rPr lang="ru-RU" sz="1800" b="0" dirty="0" smtClean="0"/>
          </a:br>
          <a:endParaRPr lang="ru-RU" sz="1800" b="0" dirty="0" smtClean="0"/>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395957">
        <dgm:presLayoutVars>
          <dgm:chMax val="0"/>
          <dgm:bulletEnabled val="1"/>
        </dgm:presLayoutVars>
      </dgm:prSet>
      <dgm:spPr/>
      <dgm:t>
        <a:bodyPr/>
        <a:lstStyle/>
        <a:p>
          <a:endParaRPr lang="ru-RU"/>
        </a:p>
      </dgm:t>
    </dgm:pt>
  </dgm:ptLst>
  <dgm:cxnLst>
    <dgm:cxn modelId="{82433C69-4C89-4D16-8349-ED1B2662A244}" type="presOf" srcId="{66309354-8663-466A-A5C2-8D27BF7FF92E}" destId="{4D42B572-073F-43E1-B9D1-8A56460035EF}" srcOrd="0" destOrd="0" presId="urn:microsoft.com/office/officeart/2005/8/layout/vList2"/>
    <dgm:cxn modelId="{D8037DD2-85CA-4876-BDF5-45B570085DE4}" srcId="{66309354-8663-466A-A5C2-8D27BF7FF92E}" destId="{43A05EED-19DB-4EA5-9807-066A92F568D3}" srcOrd="0" destOrd="0" parTransId="{91588138-22A4-4C22-A94D-2D2F9EF1313F}" sibTransId="{D1597FA7-EB16-4172-A757-17E63AF5C4EF}"/>
    <dgm:cxn modelId="{F49D3D14-2FC4-4BD2-85AF-9C8325CB9633}" type="presOf" srcId="{43A05EED-19DB-4EA5-9807-066A92F568D3}" destId="{5A6D8501-0F47-46FE-A535-7D72E5A8580E}" srcOrd="0" destOrd="0" presId="urn:microsoft.com/office/officeart/2005/8/layout/vList2"/>
    <dgm:cxn modelId="{22ADE06C-DD34-4EB7-8C40-B56027163246}"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1.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custT="1"/>
      <dgm:spPr/>
      <dgm:t>
        <a:bodyPr/>
        <a:lstStyle/>
        <a:p>
          <a:r>
            <a:rPr lang="ru-RU" sz="1800" b="0" dirty="0" smtClean="0"/>
            <a:t>24. </a:t>
          </a:r>
          <a:r>
            <a:rPr lang="ru-RU" sz="1800" b="1" dirty="0" smtClean="0">
              <a:solidFill>
                <a:srgbClr val="C00000"/>
              </a:solidFill>
            </a:rPr>
            <a:t>С даты регистрации заявки об изменении границ УН </a:t>
          </a:r>
          <a:r>
            <a:rPr lang="ru-RU" sz="1800" b="0" dirty="0" smtClean="0"/>
            <a:t>и </a:t>
          </a:r>
          <a:r>
            <a:rPr lang="ru-RU" sz="1800" b="1" dirty="0" smtClean="0">
              <a:solidFill>
                <a:srgbClr val="C00000"/>
              </a:solidFill>
            </a:rPr>
            <a:t>до даты уведомления заявителя об отказе в приеме </a:t>
          </a:r>
          <a:r>
            <a:rPr lang="ru-RU" sz="1800" b="0" dirty="0" smtClean="0"/>
            <a:t>заявки </a:t>
          </a:r>
          <a:r>
            <a:rPr lang="ru-RU" sz="1800" b="1" dirty="0" smtClean="0">
              <a:solidFill>
                <a:srgbClr val="C00000"/>
              </a:solidFill>
            </a:rPr>
            <a:t>или до даты принятия решения об изменении границ УН </a:t>
          </a:r>
          <a:r>
            <a:rPr lang="ru-RU" sz="1800" b="0" dirty="0" smtClean="0"/>
            <a:t>или </a:t>
          </a:r>
          <a:r>
            <a:rPr lang="ru-RU" sz="1800" b="1" dirty="0" smtClean="0"/>
            <a:t>об отказе в изменении границ УН </a:t>
          </a:r>
          <a:r>
            <a:rPr lang="ru-RU" sz="1800" b="1" dirty="0" smtClean="0">
              <a:solidFill>
                <a:srgbClr val="C00000"/>
              </a:solidFill>
            </a:rPr>
            <a:t>предлагаемая к включению в границы УН часть недр</a:t>
          </a:r>
          <a:r>
            <a:rPr lang="ru-RU" sz="1800" b="0" dirty="0" smtClean="0"/>
            <a:t>, в отношении которой подана заявка, </a:t>
          </a:r>
          <a:r>
            <a:rPr lang="ru-RU" sz="1800" b="1" dirty="0" smtClean="0">
              <a:solidFill>
                <a:srgbClr val="C00000"/>
              </a:solidFill>
            </a:rPr>
            <a:t>приобретает статус УН, предполагаемого для предоставления в пользование</a:t>
          </a:r>
          <a:r>
            <a:rPr lang="ru-RU" sz="1800" b="0" dirty="0" smtClean="0"/>
            <a:t> иным лицам по различным основаниям предоставления права пользования УН.</a:t>
          </a:r>
          <a:br>
            <a:rPr lang="ru-RU" sz="1800" b="0" dirty="0" smtClean="0"/>
          </a:br>
          <a:endParaRPr lang="ru-RU" sz="1800" b="0" dirty="0" smtClean="0"/>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395957">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EAABEAB0-2097-4EE1-93E0-EA1B03C66C7C}" type="presOf" srcId="{66309354-8663-466A-A5C2-8D27BF7FF92E}" destId="{4D42B572-073F-43E1-B9D1-8A56460035EF}" srcOrd="0" destOrd="0" presId="urn:microsoft.com/office/officeart/2005/8/layout/vList2"/>
    <dgm:cxn modelId="{BDDED77A-0597-4D5D-8B24-9CCF38EF5CA9}" type="presOf" srcId="{43A05EED-19DB-4EA5-9807-066A92F568D3}" destId="{5A6D8501-0F47-46FE-A535-7D72E5A8580E}" srcOrd="0" destOrd="0" presId="urn:microsoft.com/office/officeart/2005/8/layout/vList2"/>
    <dgm:cxn modelId="{52F67F2B-ABFB-484D-8488-5B672713ABF8}"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2.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custT="1"/>
      <dgm:spPr/>
      <dgm:t>
        <a:bodyPr/>
        <a:lstStyle/>
        <a:p>
          <a:r>
            <a:rPr lang="ru-RU" sz="1800" b="0" dirty="0" smtClean="0"/>
            <a:t>25. В случае если заявка об изменении границ УН и прилагаемые к ней документы и сведения соответствуют требованиям</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493610">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A26DF059-8A55-4EDD-A352-6C3AA00CD249}" type="presOf" srcId="{66309354-8663-466A-A5C2-8D27BF7FF92E}" destId="{4D42B572-073F-43E1-B9D1-8A56460035EF}" srcOrd="0" destOrd="0" presId="urn:microsoft.com/office/officeart/2005/8/layout/vList2"/>
    <dgm:cxn modelId="{41CF1B9F-01C4-4297-900E-3E0FE32D07DB}" type="presOf" srcId="{43A05EED-19DB-4EA5-9807-066A92F568D3}" destId="{5A6D8501-0F47-46FE-A535-7D72E5A8580E}" srcOrd="0" destOrd="0" presId="urn:microsoft.com/office/officeart/2005/8/layout/vList2"/>
    <dgm:cxn modelId="{D4A6D7EA-7216-416A-B7BE-9341AF612EE5}"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3.xml><?xml version="1.0" encoding="utf-8"?>
<dgm:dataModel xmlns:dgm="http://schemas.openxmlformats.org/drawingml/2006/diagram" xmlns:a="http://schemas.openxmlformats.org/drawingml/2006/main">
  <dgm:ptLst>
    <dgm:pt modelId="{13624F01-6548-463E-851D-3BF3A9A3EFE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A9C8AE74-1C44-4B27-AE5C-63326D76A24C}">
      <dgm:prSet phldrT="[Текст]" custT="1"/>
      <dgm:spPr/>
      <dgm:t>
        <a:bodyPr vert="vert270"/>
        <a:lstStyle/>
        <a:p>
          <a:r>
            <a:rPr lang="ru-RU" sz="2000" b="1" dirty="0" smtClean="0">
              <a:solidFill>
                <a:schemeClr val="accent5">
                  <a:lumMod val="75000"/>
                </a:schemeClr>
              </a:solidFill>
            </a:rPr>
            <a:t>25. В случае если заявка об изменении границ УН соответствуют требованиям</a:t>
          </a:r>
          <a:endParaRPr lang="ru-RU" sz="2000" b="1" dirty="0">
            <a:solidFill>
              <a:schemeClr val="accent5">
                <a:lumMod val="75000"/>
              </a:schemeClr>
            </a:solidFill>
          </a:endParaRPr>
        </a:p>
      </dgm:t>
    </dgm:pt>
    <dgm:pt modelId="{A25C233E-4A05-4B07-8BBD-2CD771F068EA}" type="parTrans" cxnId="{5DB48809-9500-4E67-BED6-B9F15BA64DFE}">
      <dgm:prSet/>
      <dgm:spPr/>
      <dgm:t>
        <a:bodyPr/>
        <a:lstStyle/>
        <a:p>
          <a:endParaRPr lang="ru-RU"/>
        </a:p>
      </dgm:t>
    </dgm:pt>
    <dgm:pt modelId="{A10F2FE5-E68C-4F35-A183-EC12420D6019}" type="sibTrans" cxnId="{5DB48809-9500-4E67-BED6-B9F15BA64DFE}">
      <dgm:prSet/>
      <dgm:spPr/>
      <dgm:t>
        <a:bodyPr/>
        <a:lstStyle/>
        <a:p>
          <a:endParaRPr lang="ru-RU"/>
        </a:p>
      </dgm:t>
    </dgm:pt>
    <dgm:pt modelId="{152DEB7C-3F9D-4295-BE7B-EDBF508BFE36}">
      <dgm:prSet phldrT="[Текст]"/>
      <dgm:spPr/>
      <dgm:t>
        <a:bodyPr/>
        <a:lstStyle/>
        <a:p>
          <a:r>
            <a:rPr lang="ru-RU" b="1" dirty="0" smtClean="0">
              <a:solidFill>
                <a:srgbClr val="C00000"/>
              </a:solidFill>
            </a:rPr>
            <a:t>В случае если заявка об изменении границ УН и прилагаемые к ней документы и сведения соответствуют требованиям</a:t>
          </a:r>
          <a:r>
            <a:rPr lang="ru-RU" b="0" dirty="0" smtClean="0"/>
            <a:t>, уполномоченный орган </a:t>
          </a:r>
          <a:r>
            <a:rPr lang="ru-RU" b="1" dirty="0" smtClean="0">
              <a:solidFill>
                <a:srgbClr val="C00000"/>
              </a:solidFill>
            </a:rPr>
            <a:t>для получения информации о наличии или отсутствии</a:t>
          </a:r>
          <a:r>
            <a:rPr lang="ru-RU" b="0" dirty="0" smtClean="0"/>
            <a:t> обстоятельств, предусмотренных пунктами 31 и 32 настоящих Правил в качестве </a:t>
          </a:r>
          <a:r>
            <a:rPr lang="ru-RU" b="1" dirty="0" smtClean="0">
              <a:solidFill>
                <a:srgbClr val="C00000"/>
              </a:solidFill>
            </a:rPr>
            <a:t>оснований для отказа в изменении границ УН</a:t>
          </a:r>
          <a:r>
            <a:rPr lang="ru-RU" b="0" dirty="0" smtClean="0"/>
            <a:t>, направляет </a:t>
          </a:r>
          <a:r>
            <a:rPr lang="ru-RU" b="1" dirty="0" smtClean="0">
              <a:solidFill>
                <a:srgbClr val="C00000"/>
              </a:solidFill>
            </a:rPr>
            <a:t>заявку об изменении границ УН и прилагаемые к ней документы и сведения в подведомственные учреждения ФАН не позднее 5-го рабочего дня с даты регистрации заявки</a:t>
          </a:r>
          <a:r>
            <a:rPr lang="ru-RU" b="0" dirty="0" smtClean="0"/>
            <a:t>, а в случае необходимости получения документов и информации, находящихся в распоряжении органов и организаций, указанных в подпункте "г" пункта 19 настоящих Правил, - в срок, не превышающий 15 рабочих дней с даты регистрации заявки.</a:t>
          </a:r>
          <a:br>
            <a:rPr lang="ru-RU" b="0" dirty="0" smtClean="0"/>
          </a:br>
          <a:endParaRPr lang="ru-RU" dirty="0"/>
        </a:p>
      </dgm:t>
    </dgm:pt>
    <dgm:pt modelId="{4E084E8C-D89F-4100-9036-27B050F5907C}" type="parTrans" cxnId="{3E1E8CA8-7022-4965-8008-17612EF05EFC}">
      <dgm:prSet/>
      <dgm:spPr/>
      <dgm:t>
        <a:bodyPr/>
        <a:lstStyle/>
        <a:p>
          <a:endParaRPr lang="ru-RU"/>
        </a:p>
      </dgm:t>
    </dgm:pt>
    <dgm:pt modelId="{D6021A52-B03A-46AA-9EE1-7D375F129496}" type="sibTrans" cxnId="{3E1E8CA8-7022-4965-8008-17612EF05EFC}">
      <dgm:prSet/>
      <dgm:spPr/>
      <dgm:t>
        <a:bodyPr/>
        <a:lstStyle/>
        <a:p>
          <a:endParaRPr lang="ru-RU"/>
        </a:p>
      </dgm:t>
    </dgm:pt>
    <dgm:pt modelId="{7A171611-4771-492E-B48F-A3FCEF45CC4C}">
      <dgm:prSet/>
      <dgm:spPr/>
      <dgm:t>
        <a:bodyPr/>
        <a:lstStyle/>
        <a:p>
          <a:r>
            <a:rPr lang="ru-RU" b="1" dirty="0" smtClean="0">
              <a:solidFill>
                <a:srgbClr val="C00000"/>
              </a:solidFill>
            </a:rPr>
            <a:t>Учреждения (подведомственные учреждения ФАН) рассматривают поступившие документы и сведения и в течение 10 рабочих дней </a:t>
          </a:r>
          <a:r>
            <a:rPr lang="ru-RU" b="0" dirty="0" smtClean="0"/>
            <a:t>с даты их получения направляют в уполномоченный орган информацию о наличии или отсутствии обстоятельств, предусмотренных пунктами 31 и 32 настоящих Правил в качестве оснований для отказа в изменении границ УН. </a:t>
          </a:r>
          <a:endParaRPr lang="ru-RU" b="0" dirty="0"/>
        </a:p>
      </dgm:t>
    </dgm:pt>
    <dgm:pt modelId="{93D348D9-26D4-47E9-884A-9F237FC988A4}" type="parTrans" cxnId="{8D2F468F-DA01-4DD3-877C-B4B8FF401CE6}">
      <dgm:prSet/>
      <dgm:spPr/>
      <dgm:t>
        <a:bodyPr/>
        <a:lstStyle/>
        <a:p>
          <a:endParaRPr lang="ru-RU"/>
        </a:p>
      </dgm:t>
    </dgm:pt>
    <dgm:pt modelId="{483968BB-D90F-44E5-A9F6-16D49D5A6449}" type="sibTrans" cxnId="{8D2F468F-DA01-4DD3-877C-B4B8FF401CE6}">
      <dgm:prSet/>
      <dgm:spPr/>
      <dgm:t>
        <a:bodyPr/>
        <a:lstStyle/>
        <a:p>
          <a:endParaRPr lang="ru-RU"/>
        </a:p>
      </dgm:t>
    </dgm:pt>
    <dgm:pt modelId="{0AB7F326-635C-4A96-9280-6A83785B912A}">
      <dgm:prSet/>
      <dgm:spPr/>
      <dgm:t>
        <a:bodyPr/>
        <a:lstStyle/>
        <a:p>
          <a:r>
            <a:rPr lang="ru-RU" b="1" dirty="0" smtClean="0">
              <a:solidFill>
                <a:srgbClr val="C00000"/>
              </a:solidFill>
            </a:rPr>
            <a:t>В случае если учреждениями(подведомственными учреждениями ФАН), предоставлена информация</a:t>
          </a:r>
          <a:r>
            <a:rPr lang="ru-RU" b="0" dirty="0" smtClean="0"/>
            <a:t> о наличии обстоятельств, предусмотренных пунктами 31 и 32 настоящих Правил в качестве оснований </a:t>
          </a:r>
          <a:r>
            <a:rPr lang="ru-RU" b="1" dirty="0" smtClean="0">
              <a:solidFill>
                <a:srgbClr val="C00000"/>
              </a:solidFill>
            </a:rPr>
            <a:t>для отказа в изменении границ УН</a:t>
          </a:r>
          <a:r>
            <a:rPr lang="ru-RU" b="0" dirty="0" smtClean="0"/>
            <a:t>, </a:t>
          </a:r>
          <a:r>
            <a:rPr lang="ru-RU" b="1" dirty="0" smtClean="0">
              <a:solidFill>
                <a:srgbClr val="C00000"/>
              </a:solidFill>
            </a:rPr>
            <a:t>уполномоченный орган в срок, не превышающий 5 рабочих дней</a:t>
          </a:r>
          <a:r>
            <a:rPr lang="ru-RU" b="0" dirty="0" smtClean="0"/>
            <a:t> с даты получения указанной информации, </a:t>
          </a:r>
          <a:r>
            <a:rPr lang="ru-RU" b="1" dirty="0" smtClean="0">
              <a:solidFill>
                <a:srgbClr val="C00000"/>
              </a:solidFill>
            </a:rPr>
            <a:t>направляет документы и сведения</a:t>
          </a:r>
          <a:r>
            <a:rPr lang="ru-RU" b="0" dirty="0" smtClean="0"/>
            <a:t>, предусмотренные пунктами 17 - 19, абзацем четвертым пункта 21 настоящих Правил и абзацем вторым настоящего пункта, </a:t>
          </a:r>
          <a:r>
            <a:rPr lang="ru-RU" b="1" dirty="0" smtClean="0">
              <a:solidFill>
                <a:srgbClr val="C00000"/>
              </a:solidFill>
            </a:rPr>
            <a:t>на рассмотрение в соответствующую комиссию</a:t>
          </a:r>
          <a:r>
            <a:rPr lang="ru-RU" b="0" dirty="0" smtClean="0"/>
            <a:t>, указанную в пункте 3 настоящих Правил. </a:t>
          </a:r>
          <a:endParaRPr lang="ru-RU" b="0" dirty="0"/>
        </a:p>
      </dgm:t>
    </dgm:pt>
    <dgm:pt modelId="{24498133-B327-40E6-8329-25506F560149}" type="parTrans" cxnId="{30A144FD-C661-4D60-8D56-FEBF39F84088}">
      <dgm:prSet/>
      <dgm:spPr/>
      <dgm:t>
        <a:bodyPr/>
        <a:lstStyle/>
        <a:p>
          <a:endParaRPr lang="ru-RU"/>
        </a:p>
      </dgm:t>
    </dgm:pt>
    <dgm:pt modelId="{4E878AB2-191C-4622-BE53-5FE014BAF610}" type="sibTrans" cxnId="{30A144FD-C661-4D60-8D56-FEBF39F84088}">
      <dgm:prSet/>
      <dgm:spPr/>
      <dgm:t>
        <a:bodyPr/>
        <a:lstStyle/>
        <a:p>
          <a:endParaRPr lang="ru-RU"/>
        </a:p>
      </dgm:t>
    </dgm:pt>
    <dgm:pt modelId="{B5D66037-C977-4B68-8AAB-FDD943B30070}" type="pres">
      <dgm:prSet presAssocID="{13624F01-6548-463E-851D-3BF3A9A3EFE0}" presName="vert0" presStyleCnt="0">
        <dgm:presLayoutVars>
          <dgm:dir/>
          <dgm:animOne val="branch"/>
          <dgm:animLvl val="lvl"/>
        </dgm:presLayoutVars>
      </dgm:prSet>
      <dgm:spPr/>
      <dgm:t>
        <a:bodyPr/>
        <a:lstStyle/>
        <a:p>
          <a:endParaRPr lang="ru-RU"/>
        </a:p>
      </dgm:t>
    </dgm:pt>
    <dgm:pt modelId="{C377DC4C-A20A-4FA3-8E9D-6256C493DB1F}" type="pres">
      <dgm:prSet presAssocID="{A9C8AE74-1C44-4B27-AE5C-63326D76A24C}" presName="thickLine" presStyleLbl="alignNode1" presStyleIdx="0" presStyleCnt="1"/>
      <dgm:spPr/>
    </dgm:pt>
    <dgm:pt modelId="{57AE6342-3D60-4CF5-B850-87B3506042BD}" type="pres">
      <dgm:prSet presAssocID="{A9C8AE74-1C44-4B27-AE5C-63326D76A24C}" presName="horz1" presStyleCnt="0"/>
      <dgm:spPr/>
    </dgm:pt>
    <dgm:pt modelId="{F12C836E-C84A-4AC8-9006-23D6CDAC7A86}" type="pres">
      <dgm:prSet presAssocID="{A9C8AE74-1C44-4B27-AE5C-63326D76A24C}" presName="tx1" presStyleLbl="revTx" presStyleIdx="0" presStyleCnt="4" custScaleX="38347"/>
      <dgm:spPr/>
      <dgm:t>
        <a:bodyPr/>
        <a:lstStyle/>
        <a:p>
          <a:endParaRPr lang="ru-RU"/>
        </a:p>
      </dgm:t>
    </dgm:pt>
    <dgm:pt modelId="{58D31F66-C459-43CF-B75F-ACC3D44BA340}" type="pres">
      <dgm:prSet presAssocID="{A9C8AE74-1C44-4B27-AE5C-63326D76A24C}" presName="vert1" presStyleCnt="0"/>
      <dgm:spPr/>
    </dgm:pt>
    <dgm:pt modelId="{6057BEDF-0EA8-45E2-8CE9-C84AB355623D}" type="pres">
      <dgm:prSet presAssocID="{152DEB7C-3F9D-4295-BE7B-EDBF508BFE36}" presName="vertSpace2a" presStyleCnt="0"/>
      <dgm:spPr/>
    </dgm:pt>
    <dgm:pt modelId="{BEDB8FBD-F64B-4516-9D50-AF0C8C820569}" type="pres">
      <dgm:prSet presAssocID="{152DEB7C-3F9D-4295-BE7B-EDBF508BFE36}" presName="horz2" presStyleCnt="0"/>
      <dgm:spPr/>
    </dgm:pt>
    <dgm:pt modelId="{E963F919-2E5A-4A8F-A23F-E98CFC463153}" type="pres">
      <dgm:prSet presAssocID="{152DEB7C-3F9D-4295-BE7B-EDBF508BFE36}" presName="horzSpace2" presStyleCnt="0"/>
      <dgm:spPr/>
    </dgm:pt>
    <dgm:pt modelId="{EA18D5B6-B1DF-4B4B-A47C-7AA35CE02E67}" type="pres">
      <dgm:prSet presAssocID="{152DEB7C-3F9D-4295-BE7B-EDBF508BFE36}" presName="tx2" presStyleLbl="revTx" presStyleIdx="1" presStyleCnt="4" custScaleX="114156"/>
      <dgm:spPr/>
      <dgm:t>
        <a:bodyPr/>
        <a:lstStyle/>
        <a:p>
          <a:endParaRPr lang="ru-RU"/>
        </a:p>
      </dgm:t>
    </dgm:pt>
    <dgm:pt modelId="{274A9FD0-DF33-46A6-A078-F59AE5C5C7BA}" type="pres">
      <dgm:prSet presAssocID="{152DEB7C-3F9D-4295-BE7B-EDBF508BFE36}" presName="vert2" presStyleCnt="0"/>
      <dgm:spPr/>
    </dgm:pt>
    <dgm:pt modelId="{AD7D1BF7-6BE1-428A-8577-F5D5FC8FFC20}" type="pres">
      <dgm:prSet presAssocID="{152DEB7C-3F9D-4295-BE7B-EDBF508BFE36}" presName="thinLine2b" presStyleLbl="callout" presStyleIdx="0" presStyleCnt="3"/>
      <dgm:spPr/>
    </dgm:pt>
    <dgm:pt modelId="{18E3FAE5-5889-4B2C-89E5-8EAE4CCE8D6B}" type="pres">
      <dgm:prSet presAssocID="{152DEB7C-3F9D-4295-BE7B-EDBF508BFE36}" presName="vertSpace2b" presStyleCnt="0"/>
      <dgm:spPr/>
    </dgm:pt>
    <dgm:pt modelId="{69AC2A59-67E1-492C-9DCA-2D404FD53CE8}" type="pres">
      <dgm:prSet presAssocID="{7A171611-4771-492E-B48F-A3FCEF45CC4C}" presName="horz2" presStyleCnt="0"/>
      <dgm:spPr/>
    </dgm:pt>
    <dgm:pt modelId="{E6C44B63-AAC2-400C-AED9-31ED836F55B3}" type="pres">
      <dgm:prSet presAssocID="{7A171611-4771-492E-B48F-A3FCEF45CC4C}" presName="horzSpace2" presStyleCnt="0"/>
      <dgm:spPr/>
    </dgm:pt>
    <dgm:pt modelId="{96324308-6532-4375-A0DC-0912717125B7}" type="pres">
      <dgm:prSet presAssocID="{7A171611-4771-492E-B48F-A3FCEF45CC4C}" presName="tx2" presStyleLbl="revTx" presStyleIdx="2" presStyleCnt="4" custScaleX="112605" custScaleY="68639"/>
      <dgm:spPr/>
      <dgm:t>
        <a:bodyPr/>
        <a:lstStyle/>
        <a:p>
          <a:endParaRPr lang="ru-RU"/>
        </a:p>
      </dgm:t>
    </dgm:pt>
    <dgm:pt modelId="{5DF28798-64C8-4857-9690-D72A60322C53}" type="pres">
      <dgm:prSet presAssocID="{7A171611-4771-492E-B48F-A3FCEF45CC4C}" presName="vert2" presStyleCnt="0"/>
      <dgm:spPr/>
    </dgm:pt>
    <dgm:pt modelId="{927F333F-2061-4722-B48F-21645D317B8E}" type="pres">
      <dgm:prSet presAssocID="{7A171611-4771-492E-B48F-A3FCEF45CC4C}" presName="thinLine2b" presStyleLbl="callout" presStyleIdx="1" presStyleCnt="3"/>
      <dgm:spPr/>
    </dgm:pt>
    <dgm:pt modelId="{4916E50C-345B-43F9-B116-9BEB9340254C}" type="pres">
      <dgm:prSet presAssocID="{7A171611-4771-492E-B48F-A3FCEF45CC4C}" presName="vertSpace2b" presStyleCnt="0"/>
      <dgm:spPr/>
    </dgm:pt>
    <dgm:pt modelId="{2C72ED10-F573-4719-80CC-D3531F2D5C5F}" type="pres">
      <dgm:prSet presAssocID="{0AB7F326-635C-4A96-9280-6A83785B912A}" presName="horz2" presStyleCnt="0"/>
      <dgm:spPr/>
    </dgm:pt>
    <dgm:pt modelId="{F6E6FBDE-56E5-49FD-9C0A-B834EE6FEFE7}" type="pres">
      <dgm:prSet presAssocID="{0AB7F326-635C-4A96-9280-6A83785B912A}" presName="horzSpace2" presStyleCnt="0"/>
      <dgm:spPr/>
    </dgm:pt>
    <dgm:pt modelId="{9B066A1E-AEA3-402F-86BA-9876D832B6B9}" type="pres">
      <dgm:prSet presAssocID="{0AB7F326-635C-4A96-9280-6A83785B912A}" presName="tx2" presStyleLbl="revTx" presStyleIdx="3" presStyleCnt="4" custScaleX="109890"/>
      <dgm:spPr/>
      <dgm:t>
        <a:bodyPr/>
        <a:lstStyle/>
        <a:p>
          <a:endParaRPr lang="ru-RU"/>
        </a:p>
      </dgm:t>
    </dgm:pt>
    <dgm:pt modelId="{2DB4EFDB-DF9E-4620-AC33-EDEBA327064B}" type="pres">
      <dgm:prSet presAssocID="{0AB7F326-635C-4A96-9280-6A83785B912A}" presName="vert2" presStyleCnt="0"/>
      <dgm:spPr/>
    </dgm:pt>
    <dgm:pt modelId="{C059EF42-0229-4170-A415-1B52C0046DA8}" type="pres">
      <dgm:prSet presAssocID="{0AB7F326-635C-4A96-9280-6A83785B912A}" presName="thinLine2b" presStyleLbl="callout" presStyleIdx="2" presStyleCnt="3"/>
      <dgm:spPr/>
    </dgm:pt>
    <dgm:pt modelId="{44709932-8760-4573-A01F-725E91CC064E}" type="pres">
      <dgm:prSet presAssocID="{0AB7F326-635C-4A96-9280-6A83785B912A}" presName="vertSpace2b" presStyleCnt="0"/>
      <dgm:spPr/>
    </dgm:pt>
  </dgm:ptLst>
  <dgm:cxnLst>
    <dgm:cxn modelId="{C7A8C194-EE1F-4B68-A133-8132D88B5DFE}" type="presOf" srcId="{7A171611-4771-492E-B48F-A3FCEF45CC4C}" destId="{96324308-6532-4375-A0DC-0912717125B7}" srcOrd="0" destOrd="0" presId="urn:microsoft.com/office/officeart/2008/layout/LinedList"/>
    <dgm:cxn modelId="{FEA9C374-C889-4EEA-84B7-B8A57C11CE28}" type="presOf" srcId="{0AB7F326-635C-4A96-9280-6A83785B912A}" destId="{9B066A1E-AEA3-402F-86BA-9876D832B6B9}" srcOrd="0" destOrd="0" presId="urn:microsoft.com/office/officeart/2008/layout/LinedList"/>
    <dgm:cxn modelId="{8D2F468F-DA01-4DD3-877C-B4B8FF401CE6}" srcId="{A9C8AE74-1C44-4B27-AE5C-63326D76A24C}" destId="{7A171611-4771-492E-B48F-A3FCEF45CC4C}" srcOrd="1" destOrd="0" parTransId="{93D348D9-26D4-47E9-884A-9F237FC988A4}" sibTransId="{483968BB-D90F-44E5-A9F6-16D49D5A6449}"/>
    <dgm:cxn modelId="{5DB48809-9500-4E67-BED6-B9F15BA64DFE}" srcId="{13624F01-6548-463E-851D-3BF3A9A3EFE0}" destId="{A9C8AE74-1C44-4B27-AE5C-63326D76A24C}" srcOrd="0" destOrd="0" parTransId="{A25C233E-4A05-4B07-8BBD-2CD771F068EA}" sibTransId="{A10F2FE5-E68C-4F35-A183-EC12420D6019}"/>
    <dgm:cxn modelId="{8EE90842-71C2-432E-A01F-56AE1504F71A}" type="presOf" srcId="{A9C8AE74-1C44-4B27-AE5C-63326D76A24C}" destId="{F12C836E-C84A-4AC8-9006-23D6CDAC7A86}" srcOrd="0" destOrd="0" presId="urn:microsoft.com/office/officeart/2008/layout/LinedList"/>
    <dgm:cxn modelId="{3E1E8CA8-7022-4965-8008-17612EF05EFC}" srcId="{A9C8AE74-1C44-4B27-AE5C-63326D76A24C}" destId="{152DEB7C-3F9D-4295-BE7B-EDBF508BFE36}" srcOrd="0" destOrd="0" parTransId="{4E084E8C-D89F-4100-9036-27B050F5907C}" sibTransId="{D6021A52-B03A-46AA-9EE1-7D375F129496}"/>
    <dgm:cxn modelId="{9A00B77B-20C6-42E2-940E-92CDE2A94C6D}" type="presOf" srcId="{152DEB7C-3F9D-4295-BE7B-EDBF508BFE36}" destId="{EA18D5B6-B1DF-4B4B-A47C-7AA35CE02E67}" srcOrd="0" destOrd="0" presId="urn:microsoft.com/office/officeart/2008/layout/LinedList"/>
    <dgm:cxn modelId="{A46517AA-503B-4F5D-8590-D01509F256DE}" type="presOf" srcId="{13624F01-6548-463E-851D-3BF3A9A3EFE0}" destId="{B5D66037-C977-4B68-8AAB-FDD943B30070}" srcOrd="0" destOrd="0" presId="urn:microsoft.com/office/officeart/2008/layout/LinedList"/>
    <dgm:cxn modelId="{30A144FD-C661-4D60-8D56-FEBF39F84088}" srcId="{A9C8AE74-1C44-4B27-AE5C-63326D76A24C}" destId="{0AB7F326-635C-4A96-9280-6A83785B912A}" srcOrd="2" destOrd="0" parTransId="{24498133-B327-40E6-8329-25506F560149}" sibTransId="{4E878AB2-191C-4622-BE53-5FE014BAF610}"/>
    <dgm:cxn modelId="{1C1C1840-B4AA-4361-B651-B8F3A942EBDB}" type="presParOf" srcId="{B5D66037-C977-4B68-8AAB-FDD943B30070}" destId="{C377DC4C-A20A-4FA3-8E9D-6256C493DB1F}" srcOrd="0" destOrd="0" presId="urn:microsoft.com/office/officeart/2008/layout/LinedList"/>
    <dgm:cxn modelId="{5C0DCAA1-E954-4737-84A9-96EE6928CA9B}" type="presParOf" srcId="{B5D66037-C977-4B68-8AAB-FDD943B30070}" destId="{57AE6342-3D60-4CF5-B850-87B3506042BD}" srcOrd="1" destOrd="0" presId="urn:microsoft.com/office/officeart/2008/layout/LinedList"/>
    <dgm:cxn modelId="{8ECED3DE-3490-4076-8E64-4B1E3566D490}" type="presParOf" srcId="{57AE6342-3D60-4CF5-B850-87B3506042BD}" destId="{F12C836E-C84A-4AC8-9006-23D6CDAC7A86}" srcOrd="0" destOrd="0" presId="urn:microsoft.com/office/officeart/2008/layout/LinedList"/>
    <dgm:cxn modelId="{B7AF2F3C-6951-4F73-A97E-DE865A4F64E0}" type="presParOf" srcId="{57AE6342-3D60-4CF5-B850-87B3506042BD}" destId="{58D31F66-C459-43CF-B75F-ACC3D44BA340}" srcOrd="1" destOrd="0" presId="urn:microsoft.com/office/officeart/2008/layout/LinedList"/>
    <dgm:cxn modelId="{0BF0120F-2208-4D55-A12A-BCA1EA3798E0}" type="presParOf" srcId="{58D31F66-C459-43CF-B75F-ACC3D44BA340}" destId="{6057BEDF-0EA8-45E2-8CE9-C84AB355623D}" srcOrd="0" destOrd="0" presId="urn:microsoft.com/office/officeart/2008/layout/LinedList"/>
    <dgm:cxn modelId="{48D8788D-2EA6-441B-BB7C-7EEECDCAC8C3}" type="presParOf" srcId="{58D31F66-C459-43CF-B75F-ACC3D44BA340}" destId="{BEDB8FBD-F64B-4516-9D50-AF0C8C820569}" srcOrd="1" destOrd="0" presId="urn:microsoft.com/office/officeart/2008/layout/LinedList"/>
    <dgm:cxn modelId="{9A4C1F74-CE55-4E07-A8BA-DBB80B6C0BF8}" type="presParOf" srcId="{BEDB8FBD-F64B-4516-9D50-AF0C8C820569}" destId="{E963F919-2E5A-4A8F-A23F-E98CFC463153}" srcOrd="0" destOrd="0" presId="urn:microsoft.com/office/officeart/2008/layout/LinedList"/>
    <dgm:cxn modelId="{9B1D3A6D-4834-4D74-99A4-F518C34EEFD7}" type="presParOf" srcId="{BEDB8FBD-F64B-4516-9D50-AF0C8C820569}" destId="{EA18D5B6-B1DF-4B4B-A47C-7AA35CE02E67}" srcOrd="1" destOrd="0" presId="urn:microsoft.com/office/officeart/2008/layout/LinedList"/>
    <dgm:cxn modelId="{2497AB7E-E8CE-4EC5-B81E-6224150D9683}" type="presParOf" srcId="{BEDB8FBD-F64B-4516-9D50-AF0C8C820569}" destId="{274A9FD0-DF33-46A6-A078-F59AE5C5C7BA}" srcOrd="2" destOrd="0" presId="urn:microsoft.com/office/officeart/2008/layout/LinedList"/>
    <dgm:cxn modelId="{77D587D3-1F0E-46FD-9CEB-755F53B38E5A}" type="presParOf" srcId="{58D31F66-C459-43CF-B75F-ACC3D44BA340}" destId="{AD7D1BF7-6BE1-428A-8577-F5D5FC8FFC20}" srcOrd="2" destOrd="0" presId="urn:microsoft.com/office/officeart/2008/layout/LinedList"/>
    <dgm:cxn modelId="{71B03E4A-E728-4427-BD83-468EA3019B64}" type="presParOf" srcId="{58D31F66-C459-43CF-B75F-ACC3D44BA340}" destId="{18E3FAE5-5889-4B2C-89E5-8EAE4CCE8D6B}" srcOrd="3" destOrd="0" presId="urn:microsoft.com/office/officeart/2008/layout/LinedList"/>
    <dgm:cxn modelId="{0BD57237-02FD-4BF1-8F18-FFCAB998EE2F}" type="presParOf" srcId="{58D31F66-C459-43CF-B75F-ACC3D44BA340}" destId="{69AC2A59-67E1-492C-9DCA-2D404FD53CE8}" srcOrd="4" destOrd="0" presId="urn:microsoft.com/office/officeart/2008/layout/LinedList"/>
    <dgm:cxn modelId="{5ECE0B23-580F-488E-9708-0AA947C4810E}" type="presParOf" srcId="{69AC2A59-67E1-492C-9DCA-2D404FD53CE8}" destId="{E6C44B63-AAC2-400C-AED9-31ED836F55B3}" srcOrd="0" destOrd="0" presId="urn:microsoft.com/office/officeart/2008/layout/LinedList"/>
    <dgm:cxn modelId="{12780C42-CB8D-49C3-8C58-BAECFB7AF7C7}" type="presParOf" srcId="{69AC2A59-67E1-492C-9DCA-2D404FD53CE8}" destId="{96324308-6532-4375-A0DC-0912717125B7}" srcOrd="1" destOrd="0" presId="urn:microsoft.com/office/officeart/2008/layout/LinedList"/>
    <dgm:cxn modelId="{17486207-57AA-4A22-ADDD-0444C99219F9}" type="presParOf" srcId="{69AC2A59-67E1-492C-9DCA-2D404FD53CE8}" destId="{5DF28798-64C8-4857-9690-D72A60322C53}" srcOrd="2" destOrd="0" presId="urn:microsoft.com/office/officeart/2008/layout/LinedList"/>
    <dgm:cxn modelId="{8FD74AD8-E1B0-428B-900D-D50B0B62C4C0}" type="presParOf" srcId="{58D31F66-C459-43CF-B75F-ACC3D44BA340}" destId="{927F333F-2061-4722-B48F-21645D317B8E}" srcOrd="5" destOrd="0" presId="urn:microsoft.com/office/officeart/2008/layout/LinedList"/>
    <dgm:cxn modelId="{66F455C8-DA55-401B-B5DA-0888EEC68A44}" type="presParOf" srcId="{58D31F66-C459-43CF-B75F-ACC3D44BA340}" destId="{4916E50C-345B-43F9-B116-9BEB9340254C}" srcOrd="6" destOrd="0" presId="urn:microsoft.com/office/officeart/2008/layout/LinedList"/>
    <dgm:cxn modelId="{B9E195AE-E742-4965-8550-FF080A9A61BC}" type="presParOf" srcId="{58D31F66-C459-43CF-B75F-ACC3D44BA340}" destId="{2C72ED10-F573-4719-80CC-D3531F2D5C5F}" srcOrd="7" destOrd="0" presId="urn:microsoft.com/office/officeart/2008/layout/LinedList"/>
    <dgm:cxn modelId="{F146BD03-33F0-401C-9408-6CACE091F970}" type="presParOf" srcId="{2C72ED10-F573-4719-80CC-D3531F2D5C5F}" destId="{F6E6FBDE-56E5-49FD-9C0A-B834EE6FEFE7}" srcOrd="0" destOrd="0" presId="urn:microsoft.com/office/officeart/2008/layout/LinedList"/>
    <dgm:cxn modelId="{32E77108-B268-4EB6-AFA5-3967D5FDB06B}" type="presParOf" srcId="{2C72ED10-F573-4719-80CC-D3531F2D5C5F}" destId="{9B066A1E-AEA3-402F-86BA-9876D832B6B9}" srcOrd="1" destOrd="0" presId="urn:microsoft.com/office/officeart/2008/layout/LinedList"/>
    <dgm:cxn modelId="{B983455C-1535-4172-89EC-6CBDB8C78D3F}" type="presParOf" srcId="{2C72ED10-F573-4719-80CC-D3531F2D5C5F}" destId="{2DB4EFDB-DF9E-4620-AC33-EDEBA327064B}" srcOrd="2" destOrd="0" presId="urn:microsoft.com/office/officeart/2008/layout/LinedList"/>
    <dgm:cxn modelId="{939CBB74-2353-40FB-ADD8-1192360E0A62}" type="presParOf" srcId="{58D31F66-C459-43CF-B75F-ACC3D44BA340}" destId="{C059EF42-0229-4170-A415-1B52C0046DA8}" srcOrd="8" destOrd="0" presId="urn:microsoft.com/office/officeart/2008/layout/LinedList"/>
    <dgm:cxn modelId="{2B661E28-7538-41D1-9029-5BE924C01B5B}" type="presParOf" srcId="{58D31F66-C459-43CF-B75F-ACC3D44BA340}" destId="{44709932-8760-4573-A01F-725E91CC064E}"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4.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custT="1"/>
      <dgm:spPr/>
      <dgm:t>
        <a:bodyPr/>
        <a:lstStyle/>
        <a:p>
          <a:r>
            <a:rPr lang="ru-RU" sz="1800" b="0" dirty="0" smtClean="0"/>
            <a:t>26. В течение 5 рабочих дней с даты получения информации об отсутствии обстоятельств</a:t>
          </a:r>
          <a:r>
            <a:rPr lang="en-US" sz="1800" b="0" dirty="0" smtClean="0"/>
            <a:t> </a:t>
          </a:r>
          <a:r>
            <a:rPr lang="ru-RU" sz="1800" b="0" dirty="0" smtClean="0"/>
            <a:t>в качестве оснований для отказа в изменении границ УН в сторону его увеличения, уполномоченный орган для получения информации о возможности изменения границ УН направляет сведения о предлагаемых географических координатах угловых точек границ УН</a:t>
          </a:r>
          <a:r>
            <a:rPr lang="en-US" sz="1800" b="0" dirty="0" smtClean="0"/>
            <a:t> </a:t>
          </a:r>
          <a:r>
            <a:rPr lang="ru-RU" sz="1800" b="0" dirty="0" smtClean="0"/>
            <a:t>на рассмотрение:</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493610">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7FE1826D-56F4-46A3-B172-1E1751D0E45E}" type="presOf" srcId="{66309354-8663-466A-A5C2-8D27BF7FF92E}" destId="{4D42B572-073F-43E1-B9D1-8A56460035EF}" srcOrd="0" destOrd="0" presId="urn:microsoft.com/office/officeart/2005/8/layout/vList2"/>
    <dgm:cxn modelId="{B86AB69C-61FE-4D87-BCFC-9579616B0335}" type="presOf" srcId="{43A05EED-19DB-4EA5-9807-066A92F568D3}" destId="{5A6D8501-0F47-46FE-A535-7D72E5A8580E}" srcOrd="0" destOrd="0" presId="urn:microsoft.com/office/officeart/2005/8/layout/vList2"/>
    <dgm:cxn modelId="{EDA0AF20-6C4E-415F-AE19-7BD66A57754D}"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5.xml><?xml version="1.0" encoding="utf-8"?>
<dgm:dataModel xmlns:dgm="http://schemas.openxmlformats.org/drawingml/2006/diagram" xmlns:a="http://schemas.openxmlformats.org/drawingml/2006/main">
  <dgm:ptLst>
    <dgm:pt modelId="{13624F01-6548-463E-851D-3BF3A9A3EFE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A9C8AE74-1C44-4B27-AE5C-63326D76A24C}">
      <dgm:prSet phldrT="[Текст]" custT="1"/>
      <dgm:spPr/>
      <dgm:t>
        <a:bodyPr vert="vert270"/>
        <a:lstStyle/>
        <a:p>
          <a:r>
            <a:rPr lang="ru-RU" sz="2000" b="1" dirty="0" smtClean="0">
              <a:solidFill>
                <a:schemeClr val="accent5">
                  <a:lumMod val="75000"/>
                </a:schemeClr>
              </a:solidFill>
            </a:rPr>
            <a:t>2</a:t>
          </a:r>
          <a:r>
            <a:rPr lang="en-US" sz="2000" b="1" dirty="0" smtClean="0">
              <a:solidFill>
                <a:schemeClr val="accent5">
                  <a:lumMod val="75000"/>
                </a:schemeClr>
              </a:solidFill>
            </a:rPr>
            <a:t>6</a:t>
          </a:r>
          <a:r>
            <a:rPr lang="ru-RU" sz="2000" b="1" dirty="0" smtClean="0">
              <a:solidFill>
                <a:schemeClr val="accent5">
                  <a:lumMod val="75000"/>
                </a:schemeClr>
              </a:solidFill>
            </a:rPr>
            <a:t>. Согласование предлагаемых географических координатах угловых точек границ УН</a:t>
          </a:r>
          <a:endParaRPr lang="ru-RU" sz="2000" b="1" dirty="0">
            <a:solidFill>
              <a:schemeClr val="accent5">
                <a:lumMod val="75000"/>
              </a:schemeClr>
            </a:solidFill>
          </a:endParaRPr>
        </a:p>
      </dgm:t>
    </dgm:pt>
    <dgm:pt modelId="{A25C233E-4A05-4B07-8BBD-2CD771F068EA}" type="parTrans" cxnId="{5DB48809-9500-4E67-BED6-B9F15BA64DFE}">
      <dgm:prSet/>
      <dgm:spPr/>
      <dgm:t>
        <a:bodyPr/>
        <a:lstStyle/>
        <a:p>
          <a:endParaRPr lang="ru-RU"/>
        </a:p>
      </dgm:t>
    </dgm:pt>
    <dgm:pt modelId="{A10F2FE5-E68C-4F35-A183-EC12420D6019}" type="sibTrans" cxnId="{5DB48809-9500-4E67-BED6-B9F15BA64DFE}">
      <dgm:prSet/>
      <dgm:spPr/>
      <dgm:t>
        <a:bodyPr/>
        <a:lstStyle/>
        <a:p>
          <a:endParaRPr lang="ru-RU"/>
        </a:p>
      </dgm:t>
    </dgm:pt>
    <dgm:pt modelId="{152DEB7C-3F9D-4295-BE7B-EDBF508BFE36}">
      <dgm:prSet phldrT="[Текст]"/>
      <dgm:spPr/>
      <dgm:t>
        <a:bodyPr/>
        <a:lstStyle/>
        <a:p>
          <a:r>
            <a:rPr lang="ru-RU" b="0" dirty="0" smtClean="0"/>
            <a:t>а) </a:t>
          </a:r>
          <a:r>
            <a:rPr lang="ru-RU" b="1" dirty="0" smtClean="0">
              <a:solidFill>
                <a:srgbClr val="C00000"/>
              </a:solidFill>
            </a:rPr>
            <a:t>в Министерство обороны РФ, Федеральную службу безопасности РФ</a:t>
          </a:r>
          <a:r>
            <a:rPr lang="ru-RU" b="0" dirty="0" smtClean="0"/>
            <a:t> и соответствующие управление федерального органа исполнительной власти в области обеспечения безопасности по отдельному региону, субъекту Российской Федерации и управление федерального органа исполнительной власти в области обеспечения безопасности по пограничной службе (при наличии данного органа в соответствующем субъекте Российской Федерации) - </a:t>
          </a:r>
          <a:r>
            <a:rPr lang="ru-RU" b="1" dirty="0" smtClean="0">
              <a:solidFill>
                <a:srgbClr val="C00000"/>
              </a:solidFill>
            </a:rPr>
            <a:t>в отношении наличия или отсутствия земельных участков из состава земель обороны, безопасности в границах УН, границы которого предлагается изменить</a:t>
          </a:r>
          <a:r>
            <a:rPr lang="ru-RU" b="0" dirty="0" smtClean="0"/>
            <a:t>, и предлагаемой к включению в границы УН части недр, а также в отношении </a:t>
          </a:r>
          <a:r>
            <a:rPr lang="ru-RU" b="1" dirty="0" smtClean="0">
              <a:solidFill>
                <a:srgbClr val="C00000"/>
              </a:solidFill>
            </a:rPr>
            <a:t>наличия запрета и (или) ограничения пользования недрами в границах такого УН</a:t>
          </a:r>
          <a:r>
            <a:rPr lang="ru-RU" b="0" dirty="0" smtClean="0"/>
            <a:t>, границах такой части недр в соответствии со статьей 8 Закона РФ "О недрах";</a:t>
          </a:r>
          <a:br>
            <a:rPr lang="ru-RU" b="0" dirty="0" smtClean="0"/>
          </a:br>
          <a:endParaRPr lang="ru-RU" dirty="0"/>
        </a:p>
      </dgm:t>
    </dgm:pt>
    <dgm:pt modelId="{4E084E8C-D89F-4100-9036-27B050F5907C}" type="parTrans" cxnId="{3E1E8CA8-7022-4965-8008-17612EF05EFC}">
      <dgm:prSet/>
      <dgm:spPr/>
      <dgm:t>
        <a:bodyPr/>
        <a:lstStyle/>
        <a:p>
          <a:endParaRPr lang="ru-RU"/>
        </a:p>
      </dgm:t>
    </dgm:pt>
    <dgm:pt modelId="{D6021A52-B03A-46AA-9EE1-7D375F129496}" type="sibTrans" cxnId="{3E1E8CA8-7022-4965-8008-17612EF05EFC}">
      <dgm:prSet/>
      <dgm:spPr/>
      <dgm:t>
        <a:bodyPr/>
        <a:lstStyle/>
        <a:p>
          <a:endParaRPr lang="ru-RU"/>
        </a:p>
      </dgm:t>
    </dgm:pt>
    <dgm:pt modelId="{1E6A7782-B066-4C97-8C46-F6BD043D8E50}">
      <dgm:prSet/>
      <dgm:spPr/>
      <dgm:t>
        <a:bodyPr/>
        <a:lstStyle/>
        <a:p>
          <a:r>
            <a:rPr lang="ru-RU" b="0" dirty="0" smtClean="0"/>
            <a:t>б) </a:t>
          </a:r>
          <a:r>
            <a:rPr lang="ru-RU" b="1" dirty="0" smtClean="0">
              <a:solidFill>
                <a:srgbClr val="C00000"/>
              </a:solidFill>
            </a:rPr>
            <a:t>в Министерство природных ресурсов и экологии РФ</a:t>
          </a:r>
          <a:r>
            <a:rPr lang="ru-RU" b="0" dirty="0" smtClean="0"/>
            <a:t>- в отношении </a:t>
          </a:r>
          <a:r>
            <a:rPr lang="ru-RU" b="1" dirty="0" smtClean="0">
              <a:solidFill>
                <a:srgbClr val="C00000"/>
              </a:solidFill>
            </a:rPr>
            <a:t>наличия или отсутствия ООПТ федерального значения, объектов растительного и (или) животного мира, занесенных в Красную книгу РФ</a:t>
          </a:r>
          <a:r>
            <a:rPr lang="ru-RU" b="0" dirty="0" smtClean="0"/>
            <a:t>, в границах УН, границы которого предлагается изменить, и предлагаемой к включению в границы УН части недр, а также </a:t>
          </a:r>
          <a:r>
            <a:rPr lang="ru-RU" b="1" dirty="0" smtClean="0">
              <a:solidFill>
                <a:srgbClr val="C00000"/>
              </a:solidFill>
            </a:rPr>
            <a:t>наличия запрета и (или) ограничения пользования недрами в границах такого УН</a:t>
          </a:r>
          <a:r>
            <a:rPr lang="ru-RU" b="0" dirty="0" smtClean="0"/>
            <a:t>, границах такой части недр в соответствии со статьей 8 Закона РФ "О недрах"; </a:t>
          </a:r>
          <a:endParaRPr lang="ru-RU" b="0" dirty="0"/>
        </a:p>
      </dgm:t>
    </dgm:pt>
    <dgm:pt modelId="{5E697BAA-E26C-4605-A28B-8E85F62311B4}" type="parTrans" cxnId="{F296B190-13F8-435B-AD1A-718EEA1A4F8A}">
      <dgm:prSet/>
      <dgm:spPr/>
      <dgm:t>
        <a:bodyPr/>
        <a:lstStyle/>
        <a:p>
          <a:endParaRPr lang="ru-RU"/>
        </a:p>
      </dgm:t>
    </dgm:pt>
    <dgm:pt modelId="{E32E63FE-2DC5-45F1-BE1E-AA9F9A0D250F}" type="sibTrans" cxnId="{F296B190-13F8-435B-AD1A-718EEA1A4F8A}">
      <dgm:prSet/>
      <dgm:spPr/>
      <dgm:t>
        <a:bodyPr/>
        <a:lstStyle/>
        <a:p>
          <a:endParaRPr lang="ru-RU"/>
        </a:p>
      </dgm:t>
    </dgm:pt>
    <dgm:pt modelId="{B5D66037-C977-4B68-8AAB-FDD943B30070}" type="pres">
      <dgm:prSet presAssocID="{13624F01-6548-463E-851D-3BF3A9A3EFE0}" presName="vert0" presStyleCnt="0">
        <dgm:presLayoutVars>
          <dgm:dir/>
          <dgm:animOne val="branch"/>
          <dgm:animLvl val="lvl"/>
        </dgm:presLayoutVars>
      </dgm:prSet>
      <dgm:spPr/>
      <dgm:t>
        <a:bodyPr/>
        <a:lstStyle/>
        <a:p>
          <a:endParaRPr lang="ru-RU"/>
        </a:p>
      </dgm:t>
    </dgm:pt>
    <dgm:pt modelId="{C377DC4C-A20A-4FA3-8E9D-6256C493DB1F}" type="pres">
      <dgm:prSet presAssocID="{A9C8AE74-1C44-4B27-AE5C-63326D76A24C}" presName="thickLine" presStyleLbl="alignNode1" presStyleIdx="0" presStyleCnt="1"/>
      <dgm:spPr/>
    </dgm:pt>
    <dgm:pt modelId="{57AE6342-3D60-4CF5-B850-87B3506042BD}" type="pres">
      <dgm:prSet presAssocID="{A9C8AE74-1C44-4B27-AE5C-63326D76A24C}" presName="horz1" presStyleCnt="0"/>
      <dgm:spPr/>
    </dgm:pt>
    <dgm:pt modelId="{F12C836E-C84A-4AC8-9006-23D6CDAC7A86}" type="pres">
      <dgm:prSet presAssocID="{A9C8AE74-1C44-4B27-AE5C-63326D76A24C}" presName="tx1" presStyleLbl="revTx" presStyleIdx="0" presStyleCnt="3" custScaleX="38347"/>
      <dgm:spPr/>
      <dgm:t>
        <a:bodyPr/>
        <a:lstStyle/>
        <a:p>
          <a:endParaRPr lang="ru-RU"/>
        </a:p>
      </dgm:t>
    </dgm:pt>
    <dgm:pt modelId="{58D31F66-C459-43CF-B75F-ACC3D44BA340}" type="pres">
      <dgm:prSet presAssocID="{A9C8AE74-1C44-4B27-AE5C-63326D76A24C}" presName="vert1" presStyleCnt="0"/>
      <dgm:spPr/>
    </dgm:pt>
    <dgm:pt modelId="{6057BEDF-0EA8-45E2-8CE9-C84AB355623D}" type="pres">
      <dgm:prSet presAssocID="{152DEB7C-3F9D-4295-BE7B-EDBF508BFE36}" presName="vertSpace2a" presStyleCnt="0"/>
      <dgm:spPr/>
    </dgm:pt>
    <dgm:pt modelId="{BEDB8FBD-F64B-4516-9D50-AF0C8C820569}" type="pres">
      <dgm:prSet presAssocID="{152DEB7C-3F9D-4295-BE7B-EDBF508BFE36}" presName="horz2" presStyleCnt="0"/>
      <dgm:spPr/>
    </dgm:pt>
    <dgm:pt modelId="{E963F919-2E5A-4A8F-A23F-E98CFC463153}" type="pres">
      <dgm:prSet presAssocID="{152DEB7C-3F9D-4295-BE7B-EDBF508BFE36}" presName="horzSpace2" presStyleCnt="0"/>
      <dgm:spPr/>
    </dgm:pt>
    <dgm:pt modelId="{EA18D5B6-B1DF-4B4B-A47C-7AA35CE02E67}" type="pres">
      <dgm:prSet presAssocID="{152DEB7C-3F9D-4295-BE7B-EDBF508BFE36}" presName="tx2" presStyleLbl="revTx" presStyleIdx="1" presStyleCnt="3" custScaleX="114156"/>
      <dgm:spPr/>
      <dgm:t>
        <a:bodyPr/>
        <a:lstStyle/>
        <a:p>
          <a:endParaRPr lang="ru-RU"/>
        </a:p>
      </dgm:t>
    </dgm:pt>
    <dgm:pt modelId="{274A9FD0-DF33-46A6-A078-F59AE5C5C7BA}" type="pres">
      <dgm:prSet presAssocID="{152DEB7C-3F9D-4295-BE7B-EDBF508BFE36}" presName="vert2" presStyleCnt="0"/>
      <dgm:spPr/>
    </dgm:pt>
    <dgm:pt modelId="{AD7D1BF7-6BE1-428A-8577-F5D5FC8FFC20}" type="pres">
      <dgm:prSet presAssocID="{152DEB7C-3F9D-4295-BE7B-EDBF508BFE36}" presName="thinLine2b" presStyleLbl="callout" presStyleIdx="0" presStyleCnt="2"/>
      <dgm:spPr/>
    </dgm:pt>
    <dgm:pt modelId="{18E3FAE5-5889-4B2C-89E5-8EAE4CCE8D6B}" type="pres">
      <dgm:prSet presAssocID="{152DEB7C-3F9D-4295-BE7B-EDBF508BFE36}" presName="vertSpace2b" presStyleCnt="0"/>
      <dgm:spPr/>
    </dgm:pt>
    <dgm:pt modelId="{CA8CDBAF-B3D6-4977-B95D-68CF8512A9C3}" type="pres">
      <dgm:prSet presAssocID="{1E6A7782-B066-4C97-8C46-F6BD043D8E50}" presName="horz2" presStyleCnt="0"/>
      <dgm:spPr/>
    </dgm:pt>
    <dgm:pt modelId="{CF3A3385-96CC-43EC-BB52-306DFEACB539}" type="pres">
      <dgm:prSet presAssocID="{1E6A7782-B066-4C97-8C46-F6BD043D8E50}" presName="horzSpace2" presStyleCnt="0"/>
      <dgm:spPr/>
    </dgm:pt>
    <dgm:pt modelId="{1C6D5140-8393-42AF-A4B0-65018A5236A5}" type="pres">
      <dgm:prSet presAssocID="{1E6A7782-B066-4C97-8C46-F6BD043D8E50}" presName="tx2" presStyleLbl="revTx" presStyleIdx="2" presStyleCnt="3" custScaleX="115902"/>
      <dgm:spPr/>
      <dgm:t>
        <a:bodyPr/>
        <a:lstStyle/>
        <a:p>
          <a:endParaRPr lang="ru-RU"/>
        </a:p>
      </dgm:t>
    </dgm:pt>
    <dgm:pt modelId="{680EBBD6-5288-4CC3-91FA-BF9725B6F922}" type="pres">
      <dgm:prSet presAssocID="{1E6A7782-B066-4C97-8C46-F6BD043D8E50}" presName="vert2" presStyleCnt="0"/>
      <dgm:spPr/>
    </dgm:pt>
    <dgm:pt modelId="{F8970864-BB2F-4CAB-983F-07A5E31E0E57}" type="pres">
      <dgm:prSet presAssocID="{1E6A7782-B066-4C97-8C46-F6BD043D8E50}" presName="thinLine2b" presStyleLbl="callout" presStyleIdx="1" presStyleCnt="2"/>
      <dgm:spPr/>
    </dgm:pt>
    <dgm:pt modelId="{14C8528F-B94F-41AE-A569-0395A578BC2C}" type="pres">
      <dgm:prSet presAssocID="{1E6A7782-B066-4C97-8C46-F6BD043D8E50}" presName="vertSpace2b" presStyleCnt="0"/>
      <dgm:spPr/>
    </dgm:pt>
  </dgm:ptLst>
  <dgm:cxnLst>
    <dgm:cxn modelId="{E5595AB0-CD99-4809-8EA9-2C7EF8855CF0}" type="presOf" srcId="{152DEB7C-3F9D-4295-BE7B-EDBF508BFE36}" destId="{EA18D5B6-B1DF-4B4B-A47C-7AA35CE02E67}" srcOrd="0" destOrd="0" presId="urn:microsoft.com/office/officeart/2008/layout/LinedList"/>
    <dgm:cxn modelId="{F296B190-13F8-435B-AD1A-718EEA1A4F8A}" srcId="{A9C8AE74-1C44-4B27-AE5C-63326D76A24C}" destId="{1E6A7782-B066-4C97-8C46-F6BD043D8E50}" srcOrd="1" destOrd="0" parTransId="{5E697BAA-E26C-4605-A28B-8E85F62311B4}" sibTransId="{E32E63FE-2DC5-45F1-BE1E-AA9F9A0D250F}"/>
    <dgm:cxn modelId="{CCF3EF4F-B010-4F35-9DE4-DC787A3886C8}" type="presOf" srcId="{13624F01-6548-463E-851D-3BF3A9A3EFE0}" destId="{B5D66037-C977-4B68-8AAB-FDD943B30070}" srcOrd="0" destOrd="0" presId="urn:microsoft.com/office/officeart/2008/layout/LinedList"/>
    <dgm:cxn modelId="{3E1E8CA8-7022-4965-8008-17612EF05EFC}" srcId="{A9C8AE74-1C44-4B27-AE5C-63326D76A24C}" destId="{152DEB7C-3F9D-4295-BE7B-EDBF508BFE36}" srcOrd="0" destOrd="0" parTransId="{4E084E8C-D89F-4100-9036-27B050F5907C}" sibTransId="{D6021A52-B03A-46AA-9EE1-7D375F129496}"/>
    <dgm:cxn modelId="{634C604B-8F26-43C2-A8B4-571692CEB869}" type="presOf" srcId="{A9C8AE74-1C44-4B27-AE5C-63326D76A24C}" destId="{F12C836E-C84A-4AC8-9006-23D6CDAC7A86}" srcOrd="0" destOrd="0" presId="urn:microsoft.com/office/officeart/2008/layout/LinedList"/>
    <dgm:cxn modelId="{466C6A26-9477-4A4F-83D5-C4E425CA1D38}" type="presOf" srcId="{1E6A7782-B066-4C97-8C46-F6BD043D8E50}" destId="{1C6D5140-8393-42AF-A4B0-65018A5236A5}" srcOrd="0" destOrd="0" presId="urn:microsoft.com/office/officeart/2008/layout/LinedList"/>
    <dgm:cxn modelId="{5DB48809-9500-4E67-BED6-B9F15BA64DFE}" srcId="{13624F01-6548-463E-851D-3BF3A9A3EFE0}" destId="{A9C8AE74-1C44-4B27-AE5C-63326D76A24C}" srcOrd="0" destOrd="0" parTransId="{A25C233E-4A05-4B07-8BBD-2CD771F068EA}" sibTransId="{A10F2FE5-E68C-4F35-A183-EC12420D6019}"/>
    <dgm:cxn modelId="{44BE9030-DA62-41BC-B6C3-05199F24817D}" type="presParOf" srcId="{B5D66037-C977-4B68-8AAB-FDD943B30070}" destId="{C377DC4C-A20A-4FA3-8E9D-6256C493DB1F}" srcOrd="0" destOrd="0" presId="urn:microsoft.com/office/officeart/2008/layout/LinedList"/>
    <dgm:cxn modelId="{87BDA926-CD94-469F-A5DE-D47E2B896C87}" type="presParOf" srcId="{B5D66037-C977-4B68-8AAB-FDD943B30070}" destId="{57AE6342-3D60-4CF5-B850-87B3506042BD}" srcOrd="1" destOrd="0" presId="urn:microsoft.com/office/officeart/2008/layout/LinedList"/>
    <dgm:cxn modelId="{9933F302-2466-4427-A997-4F79061F78CE}" type="presParOf" srcId="{57AE6342-3D60-4CF5-B850-87B3506042BD}" destId="{F12C836E-C84A-4AC8-9006-23D6CDAC7A86}" srcOrd="0" destOrd="0" presId="urn:microsoft.com/office/officeart/2008/layout/LinedList"/>
    <dgm:cxn modelId="{BC674797-7580-4AC7-9CF4-70940F6CCAF1}" type="presParOf" srcId="{57AE6342-3D60-4CF5-B850-87B3506042BD}" destId="{58D31F66-C459-43CF-B75F-ACC3D44BA340}" srcOrd="1" destOrd="0" presId="urn:microsoft.com/office/officeart/2008/layout/LinedList"/>
    <dgm:cxn modelId="{746C5F0C-310C-482A-8ED9-74BD5FD2AE61}" type="presParOf" srcId="{58D31F66-C459-43CF-B75F-ACC3D44BA340}" destId="{6057BEDF-0EA8-45E2-8CE9-C84AB355623D}" srcOrd="0" destOrd="0" presId="urn:microsoft.com/office/officeart/2008/layout/LinedList"/>
    <dgm:cxn modelId="{B335C3D4-ACED-40AF-BC58-9514F20D83C8}" type="presParOf" srcId="{58D31F66-C459-43CF-B75F-ACC3D44BA340}" destId="{BEDB8FBD-F64B-4516-9D50-AF0C8C820569}" srcOrd="1" destOrd="0" presId="urn:microsoft.com/office/officeart/2008/layout/LinedList"/>
    <dgm:cxn modelId="{70273979-3657-4E53-B94C-EAB5ABD4FD3A}" type="presParOf" srcId="{BEDB8FBD-F64B-4516-9D50-AF0C8C820569}" destId="{E963F919-2E5A-4A8F-A23F-E98CFC463153}" srcOrd="0" destOrd="0" presId="urn:microsoft.com/office/officeart/2008/layout/LinedList"/>
    <dgm:cxn modelId="{38EAC451-4E5B-4E45-9629-C8F307E52A6C}" type="presParOf" srcId="{BEDB8FBD-F64B-4516-9D50-AF0C8C820569}" destId="{EA18D5B6-B1DF-4B4B-A47C-7AA35CE02E67}" srcOrd="1" destOrd="0" presId="urn:microsoft.com/office/officeart/2008/layout/LinedList"/>
    <dgm:cxn modelId="{AA367584-9578-4DEA-BD50-70F53E4C52A7}" type="presParOf" srcId="{BEDB8FBD-F64B-4516-9D50-AF0C8C820569}" destId="{274A9FD0-DF33-46A6-A078-F59AE5C5C7BA}" srcOrd="2" destOrd="0" presId="urn:microsoft.com/office/officeart/2008/layout/LinedList"/>
    <dgm:cxn modelId="{41CB43B4-5D9D-47C7-8EF5-F866984DE7F8}" type="presParOf" srcId="{58D31F66-C459-43CF-B75F-ACC3D44BA340}" destId="{AD7D1BF7-6BE1-428A-8577-F5D5FC8FFC20}" srcOrd="2" destOrd="0" presId="urn:microsoft.com/office/officeart/2008/layout/LinedList"/>
    <dgm:cxn modelId="{03372E96-61E4-4293-AFB5-8AF48D0F8C09}" type="presParOf" srcId="{58D31F66-C459-43CF-B75F-ACC3D44BA340}" destId="{18E3FAE5-5889-4B2C-89E5-8EAE4CCE8D6B}" srcOrd="3" destOrd="0" presId="urn:microsoft.com/office/officeart/2008/layout/LinedList"/>
    <dgm:cxn modelId="{A930C588-B26F-4C91-B1CE-8F7E30C2FE36}" type="presParOf" srcId="{58D31F66-C459-43CF-B75F-ACC3D44BA340}" destId="{CA8CDBAF-B3D6-4977-B95D-68CF8512A9C3}" srcOrd="4" destOrd="0" presId="urn:microsoft.com/office/officeart/2008/layout/LinedList"/>
    <dgm:cxn modelId="{7B6C6881-79D0-4010-8B80-6ACBE65C14D7}" type="presParOf" srcId="{CA8CDBAF-B3D6-4977-B95D-68CF8512A9C3}" destId="{CF3A3385-96CC-43EC-BB52-306DFEACB539}" srcOrd="0" destOrd="0" presId="urn:microsoft.com/office/officeart/2008/layout/LinedList"/>
    <dgm:cxn modelId="{1E5327B3-267F-4185-93B5-36D2E4D68A20}" type="presParOf" srcId="{CA8CDBAF-B3D6-4977-B95D-68CF8512A9C3}" destId="{1C6D5140-8393-42AF-A4B0-65018A5236A5}" srcOrd="1" destOrd="0" presId="urn:microsoft.com/office/officeart/2008/layout/LinedList"/>
    <dgm:cxn modelId="{D4DF1B65-9FE8-4D6F-9807-E9E704ADC8A5}" type="presParOf" srcId="{CA8CDBAF-B3D6-4977-B95D-68CF8512A9C3}" destId="{680EBBD6-5288-4CC3-91FA-BF9725B6F922}" srcOrd="2" destOrd="0" presId="urn:microsoft.com/office/officeart/2008/layout/LinedList"/>
    <dgm:cxn modelId="{6A4F8865-0C20-440D-A285-387344AAD0C8}" type="presParOf" srcId="{58D31F66-C459-43CF-B75F-ACC3D44BA340}" destId="{F8970864-BB2F-4CAB-983F-07A5E31E0E57}" srcOrd="5" destOrd="0" presId="urn:microsoft.com/office/officeart/2008/layout/LinedList"/>
    <dgm:cxn modelId="{F4E863F9-3584-4A99-8733-6B46BA72903A}" type="presParOf" srcId="{58D31F66-C459-43CF-B75F-ACC3D44BA340}" destId="{14C8528F-B94F-41AE-A569-0395A578BC2C}" srcOrd="6"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6.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custT="1"/>
      <dgm:spPr/>
      <dgm:t>
        <a:bodyPr/>
        <a:lstStyle/>
        <a:p>
          <a:r>
            <a:rPr lang="ru-RU" sz="1800" b="0" dirty="0" smtClean="0"/>
            <a:t>26. В течение 5 рабочих дней с даты получения информации об отсутствии обстоятельств</a:t>
          </a:r>
          <a:r>
            <a:rPr lang="en-US" sz="1800" b="0" dirty="0" smtClean="0"/>
            <a:t> </a:t>
          </a:r>
          <a:r>
            <a:rPr lang="ru-RU" sz="1800" b="0" dirty="0" smtClean="0"/>
            <a:t>в качестве оснований для отказа в изменении границ УН в сторону его увеличения, уполномоченный орган для получения информации о возможности изменения границ УН направляет сведения о предлагаемых географических координатах угловых точек границ УН</a:t>
          </a:r>
          <a:r>
            <a:rPr lang="en-US" sz="1800" b="0" dirty="0" smtClean="0"/>
            <a:t> </a:t>
          </a:r>
          <a:r>
            <a:rPr lang="ru-RU" sz="1800" b="0" dirty="0" smtClean="0"/>
            <a:t>на рассмотрение:</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493610">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F9C7AD78-34B5-4D98-ABD0-ED37C6B26C10}" type="presOf" srcId="{43A05EED-19DB-4EA5-9807-066A92F568D3}" destId="{5A6D8501-0F47-46FE-A535-7D72E5A8580E}" srcOrd="0" destOrd="0" presId="urn:microsoft.com/office/officeart/2005/8/layout/vList2"/>
    <dgm:cxn modelId="{632314A9-AACA-401B-9CAC-C7B232DEA8DD}" type="presOf" srcId="{66309354-8663-466A-A5C2-8D27BF7FF92E}" destId="{4D42B572-073F-43E1-B9D1-8A56460035EF}" srcOrd="0" destOrd="0" presId="urn:microsoft.com/office/officeart/2005/8/layout/vList2"/>
    <dgm:cxn modelId="{F3259E99-A3FD-4599-A07F-3EB13087694F}"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7.xml><?xml version="1.0" encoding="utf-8"?>
<dgm:dataModel xmlns:dgm="http://schemas.openxmlformats.org/drawingml/2006/diagram" xmlns:a="http://schemas.openxmlformats.org/drawingml/2006/main">
  <dgm:ptLst>
    <dgm:pt modelId="{13624F01-6548-463E-851D-3BF3A9A3EFE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A9C8AE74-1C44-4B27-AE5C-63326D76A24C}">
      <dgm:prSet phldrT="[Текст]" custT="1"/>
      <dgm:spPr/>
      <dgm:t>
        <a:bodyPr vert="vert270"/>
        <a:lstStyle/>
        <a:p>
          <a:r>
            <a:rPr lang="ru-RU" sz="2000" b="1" dirty="0" smtClean="0">
              <a:solidFill>
                <a:schemeClr val="accent5">
                  <a:lumMod val="75000"/>
                </a:schemeClr>
              </a:solidFill>
            </a:rPr>
            <a:t>2</a:t>
          </a:r>
          <a:r>
            <a:rPr lang="en-US" sz="2000" b="1" dirty="0" smtClean="0">
              <a:solidFill>
                <a:schemeClr val="accent5">
                  <a:lumMod val="75000"/>
                </a:schemeClr>
              </a:solidFill>
            </a:rPr>
            <a:t>6</a:t>
          </a:r>
          <a:r>
            <a:rPr lang="ru-RU" sz="2000" b="1" dirty="0" smtClean="0">
              <a:solidFill>
                <a:schemeClr val="accent5">
                  <a:lumMod val="75000"/>
                </a:schemeClr>
              </a:solidFill>
            </a:rPr>
            <a:t>. Согласование предлагаемых географических координатах угловых точек границ УН</a:t>
          </a:r>
          <a:endParaRPr lang="ru-RU" sz="2000" b="1" dirty="0">
            <a:solidFill>
              <a:schemeClr val="accent5">
                <a:lumMod val="75000"/>
              </a:schemeClr>
            </a:solidFill>
          </a:endParaRPr>
        </a:p>
      </dgm:t>
    </dgm:pt>
    <dgm:pt modelId="{A25C233E-4A05-4B07-8BBD-2CD771F068EA}" type="parTrans" cxnId="{5DB48809-9500-4E67-BED6-B9F15BA64DFE}">
      <dgm:prSet/>
      <dgm:spPr/>
      <dgm:t>
        <a:bodyPr/>
        <a:lstStyle/>
        <a:p>
          <a:endParaRPr lang="ru-RU"/>
        </a:p>
      </dgm:t>
    </dgm:pt>
    <dgm:pt modelId="{A10F2FE5-E68C-4F35-A183-EC12420D6019}" type="sibTrans" cxnId="{5DB48809-9500-4E67-BED6-B9F15BA64DFE}">
      <dgm:prSet/>
      <dgm:spPr/>
      <dgm:t>
        <a:bodyPr/>
        <a:lstStyle/>
        <a:p>
          <a:endParaRPr lang="ru-RU"/>
        </a:p>
      </dgm:t>
    </dgm:pt>
    <dgm:pt modelId="{152DEB7C-3F9D-4295-BE7B-EDBF508BFE36}">
      <dgm:prSet phldrT="[Текст]"/>
      <dgm:spPr/>
      <dgm:t>
        <a:bodyPr/>
        <a:lstStyle/>
        <a:p>
          <a:r>
            <a:rPr lang="ru-RU" b="0" dirty="0" smtClean="0"/>
            <a:t>в) </a:t>
          </a:r>
          <a:r>
            <a:rPr lang="ru-RU" b="1" dirty="0" smtClean="0">
              <a:solidFill>
                <a:srgbClr val="C00000"/>
              </a:solidFill>
            </a:rPr>
            <a:t>в Министерство сельского хозяйства РФ </a:t>
          </a:r>
          <a:r>
            <a:rPr lang="ru-RU" b="0" dirty="0" smtClean="0"/>
            <a:t>- в отношении </a:t>
          </a:r>
          <a:r>
            <a:rPr lang="ru-RU" b="1" dirty="0" smtClean="0">
              <a:solidFill>
                <a:srgbClr val="C00000"/>
              </a:solidFill>
            </a:rPr>
            <a:t>наличия или отсутствия запрета и (или) ограничения пользования недрами в границах УН</a:t>
          </a:r>
          <a:r>
            <a:rPr lang="ru-RU" b="0" dirty="0" smtClean="0"/>
            <a:t>, границы которого предлагается изменить, и предлагаемой к включению в границы УН части недр в связи </a:t>
          </a:r>
          <a:r>
            <a:rPr lang="ru-RU" b="1" dirty="0" smtClean="0">
              <a:solidFill>
                <a:srgbClr val="C00000"/>
              </a:solidFill>
            </a:rPr>
            <a:t>с наличием в указанных границах земель сельскохозяйственного назначения, включая сельскохозяйственные угодья</a:t>
          </a:r>
          <a:r>
            <a:rPr lang="ru-RU" b="0" dirty="0" smtClean="0"/>
            <a:t>, в соответствии со статьей 8 Закона РФ "О недрах";</a:t>
          </a:r>
          <a:br>
            <a:rPr lang="ru-RU" b="0" dirty="0" smtClean="0"/>
          </a:br>
          <a:endParaRPr lang="ru-RU" dirty="0"/>
        </a:p>
      </dgm:t>
    </dgm:pt>
    <dgm:pt modelId="{4E084E8C-D89F-4100-9036-27B050F5907C}" type="parTrans" cxnId="{3E1E8CA8-7022-4965-8008-17612EF05EFC}">
      <dgm:prSet/>
      <dgm:spPr/>
      <dgm:t>
        <a:bodyPr/>
        <a:lstStyle/>
        <a:p>
          <a:endParaRPr lang="ru-RU"/>
        </a:p>
      </dgm:t>
    </dgm:pt>
    <dgm:pt modelId="{D6021A52-B03A-46AA-9EE1-7D375F129496}" type="sibTrans" cxnId="{3E1E8CA8-7022-4965-8008-17612EF05EFC}">
      <dgm:prSet/>
      <dgm:spPr/>
      <dgm:t>
        <a:bodyPr/>
        <a:lstStyle/>
        <a:p>
          <a:endParaRPr lang="ru-RU"/>
        </a:p>
      </dgm:t>
    </dgm:pt>
    <dgm:pt modelId="{478F82F9-E35B-4CD9-8DCE-0E7B38CC4D90}">
      <dgm:prSet/>
      <dgm:spPr/>
      <dgm:t>
        <a:bodyPr/>
        <a:lstStyle/>
        <a:p>
          <a:r>
            <a:rPr lang="ru-RU" b="0" dirty="0" smtClean="0"/>
            <a:t>г) в </a:t>
          </a:r>
          <a:r>
            <a:rPr lang="ru-RU" b="1" dirty="0" smtClean="0">
              <a:solidFill>
                <a:srgbClr val="C00000"/>
              </a:solidFill>
            </a:rPr>
            <a:t>Федеральное агентство водных ресурсов </a:t>
          </a:r>
          <a:r>
            <a:rPr lang="ru-RU" b="0" dirty="0" smtClean="0"/>
            <a:t>- в отношении </a:t>
          </a:r>
          <a:r>
            <a:rPr lang="ru-RU" b="1" dirty="0" smtClean="0">
              <a:solidFill>
                <a:srgbClr val="C00000"/>
              </a:solidFill>
            </a:rPr>
            <a:t>наличия запрета и (или) ограничения пользования недрами в границах УН</a:t>
          </a:r>
          <a:r>
            <a:rPr lang="ru-RU" b="0" dirty="0" smtClean="0"/>
            <a:t>, границы которого предлагается изменить, и предлагаемой к включению в границы УН части недр; </a:t>
          </a:r>
          <a:endParaRPr lang="ru-RU" b="0" dirty="0"/>
        </a:p>
      </dgm:t>
    </dgm:pt>
    <dgm:pt modelId="{41348EA4-3525-486C-948A-DE4597BF11E9}" type="parTrans" cxnId="{DC12D403-2D72-4D59-9BA0-354D356AA721}">
      <dgm:prSet/>
      <dgm:spPr/>
      <dgm:t>
        <a:bodyPr/>
        <a:lstStyle/>
        <a:p>
          <a:endParaRPr lang="ru-RU"/>
        </a:p>
      </dgm:t>
    </dgm:pt>
    <dgm:pt modelId="{6A8E6C1E-451B-4565-826A-9B6508E1ACDF}" type="sibTrans" cxnId="{DC12D403-2D72-4D59-9BA0-354D356AA721}">
      <dgm:prSet/>
      <dgm:spPr/>
      <dgm:t>
        <a:bodyPr/>
        <a:lstStyle/>
        <a:p>
          <a:endParaRPr lang="ru-RU"/>
        </a:p>
      </dgm:t>
    </dgm:pt>
    <dgm:pt modelId="{18E2A4D2-7D1A-4F52-BF01-E97435F89D1A}">
      <dgm:prSet/>
      <dgm:spPr/>
      <dgm:t>
        <a:bodyPr/>
        <a:lstStyle/>
        <a:p>
          <a:r>
            <a:rPr lang="ru-RU" b="0" dirty="0" smtClean="0"/>
            <a:t>д) в </a:t>
          </a:r>
          <a:r>
            <a:rPr lang="ru-RU" b="1" dirty="0" smtClean="0">
              <a:solidFill>
                <a:srgbClr val="C00000"/>
              </a:solidFill>
            </a:rPr>
            <a:t>Федеральное агентство лесного хозяйства </a:t>
          </a:r>
          <a:r>
            <a:rPr lang="ru-RU" b="0" dirty="0" smtClean="0"/>
            <a:t>- в отношении </a:t>
          </a:r>
          <a:r>
            <a:rPr lang="ru-RU" b="1" dirty="0" smtClean="0">
              <a:solidFill>
                <a:srgbClr val="C00000"/>
              </a:solidFill>
            </a:rPr>
            <a:t>наличия запрета и (или) ограничения пользования недрами в границах УН</a:t>
          </a:r>
          <a:r>
            <a:rPr lang="ru-RU" b="0" dirty="0" smtClean="0"/>
            <a:t>, границы которого предлагается изменить, и предлагаемой к включению в границы УН части недр (</a:t>
          </a:r>
          <a:r>
            <a:rPr lang="ru-RU" b="1" dirty="0" smtClean="0">
              <a:solidFill>
                <a:srgbClr val="C00000"/>
              </a:solidFill>
            </a:rPr>
            <a:t>в части информации о запретах и (или) ограничениях, связанных с использованием лесов, в зависимости от их вида, категории (в случае если леса относятся к защитным), о наличии особо защитных участков лесов, зон с особыми условиями использования территорий </a:t>
          </a:r>
          <a:r>
            <a:rPr lang="ru-RU" b="0" dirty="0" smtClean="0"/>
            <a:t>с указанием конкретных координат угловых точек таких территорий или площадей); </a:t>
          </a:r>
          <a:endParaRPr lang="ru-RU" b="0" dirty="0"/>
        </a:p>
      </dgm:t>
    </dgm:pt>
    <dgm:pt modelId="{9E810889-BC08-4B25-B8D6-0DB6CDFF3593}" type="parTrans" cxnId="{50BA0411-65B9-494D-8CA5-9EA5148CDA29}">
      <dgm:prSet/>
      <dgm:spPr/>
      <dgm:t>
        <a:bodyPr/>
        <a:lstStyle/>
        <a:p>
          <a:endParaRPr lang="ru-RU"/>
        </a:p>
      </dgm:t>
    </dgm:pt>
    <dgm:pt modelId="{D7AA2B0D-0413-4DB3-8BF8-04E5487B3BB0}" type="sibTrans" cxnId="{50BA0411-65B9-494D-8CA5-9EA5148CDA29}">
      <dgm:prSet/>
      <dgm:spPr/>
      <dgm:t>
        <a:bodyPr/>
        <a:lstStyle/>
        <a:p>
          <a:endParaRPr lang="ru-RU"/>
        </a:p>
      </dgm:t>
    </dgm:pt>
    <dgm:pt modelId="{B5D66037-C977-4B68-8AAB-FDD943B30070}" type="pres">
      <dgm:prSet presAssocID="{13624F01-6548-463E-851D-3BF3A9A3EFE0}" presName="vert0" presStyleCnt="0">
        <dgm:presLayoutVars>
          <dgm:dir/>
          <dgm:animOne val="branch"/>
          <dgm:animLvl val="lvl"/>
        </dgm:presLayoutVars>
      </dgm:prSet>
      <dgm:spPr/>
      <dgm:t>
        <a:bodyPr/>
        <a:lstStyle/>
        <a:p>
          <a:endParaRPr lang="ru-RU"/>
        </a:p>
      </dgm:t>
    </dgm:pt>
    <dgm:pt modelId="{C377DC4C-A20A-4FA3-8E9D-6256C493DB1F}" type="pres">
      <dgm:prSet presAssocID="{A9C8AE74-1C44-4B27-AE5C-63326D76A24C}" presName="thickLine" presStyleLbl="alignNode1" presStyleIdx="0" presStyleCnt="1"/>
      <dgm:spPr/>
    </dgm:pt>
    <dgm:pt modelId="{57AE6342-3D60-4CF5-B850-87B3506042BD}" type="pres">
      <dgm:prSet presAssocID="{A9C8AE74-1C44-4B27-AE5C-63326D76A24C}" presName="horz1" presStyleCnt="0"/>
      <dgm:spPr/>
    </dgm:pt>
    <dgm:pt modelId="{F12C836E-C84A-4AC8-9006-23D6CDAC7A86}" type="pres">
      <dgm:prSet presAssocID="{A9C8AE74-1C44-4B27-AE5C-63326D76A24C}" presName="tx1" presStyleLbl="revTx" presStyleIdx="0" presStyleCnt="4" custScaleX="38347"/>
      <dgm:spPr/>
      <dgm:t>
        <a:bodyPr/>
        <a:lstStyle/>
        <a:p>
          <a:endParaRPr lang="ru-RU"/>
        </a:p>
      </dgm:t>
    </dgm:pt>
    <dgm:pt modelId="{58D31F66-C459-43CF-B75F-ACC3D44BA340}" type="pres">
      <dgm:prSet presAssocID="{A9C8AE74-1C44-4B27-AE5C-63326D76A24C}" presName="vert1" presStyleCnt="0"/>
      <dgm:spPr/>
    </dgm:pt>
    <dgm:pt modelId="{6057BEDF-0EA8-45E2-8CE9-C84AB355623D}" type="pres">
      <dgm:prSet presAssocID="{152DEB7C-3F9D-4295-BE7B-EDBF508BFE36}" presName="vertSpace2a" presStyleCnt="0"/>
      <dgm:spPr/>
    </dgm:pt>
    <dgm:pt modelId="{BEDB8FBD-F64B-4516-9D50-AF0C8C820569}" type="pres">
      <dgm:prSet presAssocID="{152DEB7C-3F9D-4295-BE7B-EDBF508BFE36}" presName="horz2" presStyleCnt="0"/>
      <dgm:spPr/>
    </dgm:pt>
    <dgm:pt modelId="{E963F919-2E5A-4A8F-A23F-E98CFC463153}" type="pres">
      <dgm:prSet presAssocID="{152DEB7C-3F9D-4295-BE7B-EDBF508BFE36}" presName="horzSpace2" presStyleCnt="0"/>
      <dgm:spPr/>
    </dgm:pt>
    <dgm:pt modelId="{EA18D5B6-B1DF-4B4B-A47C-7AA35CE02E67}" type="pres">
      <dgm:prSet presAssocID="{152DEB7C-3F9D-4295-BE7B-EDBF508BFE36}" presName="tx2" presStyleLbl="revTx" presStyleIdx="1" presStyleCnt="4" custScaleX="114156"/>
      <dgm:spPr/>
      <dgm:t>
        <a:bodyPr/>
        <a:lstStyle/>
        <a:p>
          <a:endParaRPr lang="ru-RU"/>
        </a:p>
      </dgm:t>
    </dgm:pt>
    <dgm:pt modelId="{274A9FD0-DF33-46A6-A078-F59AE5C5C7BA}" type="pres">
      <dgm:prSet presAssocID="{152DEB7C-3F9D-4295-BE7B-EDBF508BFE36}" presName="vert2" presStyleCnt="0"/>
      <dgm:spPr/>
    </dgm:pt>
    <dgm:pt modelId="{AD7D1BF7-6BE1-428A-8577-F5D5FC8FFC20}" type="pres">
      <dgm:prSet presAssocID="{152DEB7C-3F9D-4295-BE7B-EDBF508BFE36}" presName="thinLine2b" presStyleLbl="callout" presStyleIdx="0" presStyleCnt="3"/>
      <dgm:spPr/>
    </dgm:pt>
    <dgm:pt modelId="{18E3FAE5-5889-4B2C-89E5-8EAE4CCE8D6B}" type="pres">
      <dgm:prSet presAssocID="{152DEB7C-3F9D-4295-BE7B-EDBF508BFE36}" presName="vertSpace2b" presStyleCnt="0"/>
      <dgm:spPr/>
    </dgm:pt>
    <dgm:pt modelId="{8CC27B64-929D-4ECE-B368-F60BAA1DF2CB}" type="pres">
      <dgm:prSet presAssocID="{478F82F9-E35B-4CD9-8DCE-0E7B38CC4D90}" presName="horz2" presStyleCnt="0"/>
      <dgm:spPr/>
    </dgm:pt>
    <dgm:pt modelId="{3B8D5C76-C312-45BA-8509-618DCA72AB81}" type="pres">
      <dgm:prSet presAssocID="{478F82F9-E35B-4CD9-8DCE-0E7B38CC4D90}" presName="horzSpace2" presStyleCnt="0"/>
      <dgm:spPr/>
    </dgm:pt>
    <dgm:pt modelId="{3039E0AC-35E9-462E-905E-7979EB48AABE}" type="pres">
      <dgm:prSet presAssocID="{478F82F9-E35B-4CD9-8DCE-0E7B38CC4D90}" presName="tx2" presStyleLbl="revTx" presStyleIdx="2" presStyleCnt="4" custScaleX="111635"/>
      <dgm:spPr/>
      <dgm:t>
        <a:bodyPr/>
        <a:lstStyle/>
        <a:p>
          <a:endParaRPr lang="ru-RU"/>
        </a:p>
      </dgm:t>
    </dgm:pt>
    <dgm:pt modelId="{89FB8DAA-B28F-46EF-AE30-F042A3865FBC}" type="pres">
      <dgm:prSet presAssocID="{478F82F9-E35B-4CD9-8DCE-0E7B38CC4D90}" presName="vert2" presStyleCnt="0"/>
      <dgm:spPr/>
    </dgm:pt>
    <dgm:pt modelId="{6262280E-5E76-4AED-9815-14062DC417FF}" type="pres">
      <dgm:prSet presAssocID="{478F82F9-E35B-4CD9-8DCE-0E7B38CC4D90}" presName="thinLine2b" presStyleLbl="callout" presStyleIdx="1" presStyleCnt="3"/>
      <dgm:spPr/>
    </dgm:pt>
    <dgm:pt modelId="{5FDAFE30-9332-40B0-B4BF-C941C70C36E2}" type="pres">
      <dgm:prSet presAssocID="{478F82F9-E35B-4CD9-8DCE-0E7B38CC4D90}" presName="vertSpace2b" presStyleCnt="0"/>
      <dgm:spPr/>
    </dgm:pt>
    <dgm:pt modelId="{D78592CD-2609-4629-9C4A-0A8A2246D204}" type="pres">
      <dgm:prSet presAssocID="{18E2A4D2-7D1A-4F52-BF01-E97435F89D1A}" presName="horz2" presStyleCnt="0"/>
      <dgm:spPr/>
    </dgm:pt>
    <dgm:pt modelId="{CA8D3312-58A4-423E-BF40-29E5A89BC025}" type="pres">
      <dgm:prSet presAssocID="{18E2A4D2-7D1A-4F52-BF01-E97435F89D1A}" presName="horzSpace2" presStyleCnt="0"/>
      <dgm:spPr/>
    </dgm:pt>
    <dgm:pt modelId="{434565AB-D130-4283-8438-B10EE01840C3}" type="pres">
      <dgm:prSet presAssocID="{18E2A4D2-7D1A-4F52-BF01-E97435F89D1A}" presName="tx2" presStyleLbl="revTx" presStyleIdx="3" presStyleCnt="4" custScaleX="113169"/>
      <dgm:spPr/>
      <dgm:t>
        <a:bodyPr/>
        <a:lstStyle/>
        <a:p>
          <a:endParaRPr lang="ru-RU"/>
        </a:p>
      </dgm:t>
    </dgm:pt>
    <dgm:pt modelId="{91C21BE2-93D0-443A-BF02-555CB0616D07}" type="pres">
      <dgm:prSet presAssocID="{18E2A4D2-7D1A-4F52-BF01-E97435F89D1A}" presName="vert2" presStyleCnt="0"/>
      <dgm:spPr/>
    </dgm:pt>
    <dgm:pt modelId="{B41D1BD8-2CA1-4592-BAB8-696889792930}" type="pres">
      <dgm:prSet presAssocID="{18E2A4D2-7D1A-4F52-BF01-E97435F89D1A}" presName="thinLine2b" presStyleLbl="callout" presStyleIdx="2" presStyleCnt="3"/>
      <dgm:spPr/>
    </dgm:pt>
    <dgm:pt modelId="{BBDA77AE-AB45-4672-8B76-E782118BF4EB}" type="pres">
      <dgm:prSet presAssocID="{18E2A4D2-7D1A-4F52-BF01-E97435F89D1A}" presName="vertSpace2b" presStyleCnt="0"/>
      <dgm:spPr/>
    </dgm:pt>
  </dgm:ptLst>
  <dgm:cxnLst>
    <dgm:cxn modelId="{9813B458-5A0E-4FDD-84DA-315DDE65423B}" type="presOf" srcId="{18E2A4D2-7D1A-4F52-BF01-E97435F89D1A}" destId="{434565AB-D130-4283-8438-B10EE01840C3}" srcOrd="0" destOrd="0" presId="urn:microsoft.com/office/officeart/2008/layout/LinedList"/>
    <dgm:cxn modelId="{5DB48809-9500-4E67-BED6-B9F15BA64DFE}" srcId="{13624F01-6548-463E-851D-3BF3A9A3EFE0}" destId="{A9C8AE74-1C44-4B27-AE5C-63326D76A24C}" srcOrd="0" destOrd="0" parTransId="{A25C233E-4A05-4B07-8BBD-2CD771F068EA}" sibTransId="{A10F2FE5-E68C-4F35-A183-EC12420D6019}"/>
    <dgm:cxn modelId="{3BBAE06A-9C67-4889-A302-25E4367D3B36}" type="presOf" srcId="{152DEB7C-3F9D-4295-BE7B-EDBF508BFE36}" destId="{EA18D5B6-B1DF-4B4B-A47C-7AA35CE02E67}" srcOrd="0" destOrd="0" presId="urn:microsoft.com/office/officeart/2008/layout/LinedList"/>
    <dgm:cxn modelId="{39BD60A8-E175-489A-9113-53460079D168}" type="presOf" srcId="{478F82F9-E35B-4CD9-8DCE-0E7B38CC4D90}" destId="{3039E0AC-35E9-462E-905E-7979EB48AABE}" srcOrd="0" destOrd="0" presId="urn:microsoft.com/office/officeart/2008/layout/LinedList"/>
    <dgm:cxn modelId="{0FC55E3A-A63A-4AB3-9B67-862D0F91E625}" type="presOf" srcId="{A9C8AE74-1C44-4B27-AE5C-63326D76A24C}" destId="{F12C836E-C84A-4AC8-9006-23D6CDAC7A86}" srcOrd="0" destOrd="0" presId="urn:microsoft.com/office/officeart/2008/layout/LinedList"/>
    <dgm:cxn modelId="{C7FBF71F-F857-4941-AB77-2E7DBA4B857C}" type="presOf" srcId="{13624F01-6548-463E-851D-3BF3A9A3EFE0}" destId="{B5D66037-C977-4B68-8AAB-FDD943B30070}" srcOrd="0" destOrd="0" presId="urn:microsoft.com/office/officeart/2008/layout/LinedList"/>
    <dgm:cxn modelId="{50BA0411-65B9-494D-8CA5-9EA5148CDA29}" srcId="{A9C8AE74-1C44-4B27-AE5C-63326D76A24C}" destId="{18E2A4D2-7D1A-4F52-BF01-E97435F89D1A}" srcOrd="2" destOrd="0" parTransId="{9E810889-BC08-4B25-B8D6-0DB6CDFF3593}" sibTransId="{D7AA2B0D-0413-4DB3-8BF8-04E5487B3BB0}"/>
    <dgm:cxn modelId="{3E1E8CA8-7022-4965-8008-17612EF05EFC}" srcId="{A9C8AE74-1C44-4B27-AE5C-63326D76A24C}" destId="{152DEB7C-3F9D-4295-BE7B-EDBF508BFE36}" srcOrd="0" destOrd="0" parTransId="{4E084E8C-D89F-4100-9036-27B050F5907C}" sibTransId="{D6021A52-B03A-46AA-9EE1-7D375F129496}"/>
    <dgm:cxn modelId="{DC12D403-2D72-4D59-9BA0-354D356AA721}" srcId="{A9C8AE74-1C44-4B27-AE5C-63326D76A24C}" destId="{478F82F9-E35B-4CD9-8DCE-0E7B38CC4D90}" srcOrd="1" destOrd="0" parTransId="{41348EA4-3525-486C-948A-DE4597BF11E9}" sibTransId="{6A8E6C1E-451B-4565-826A-9B6508E1ACDF}"/>
    <dgm:cxn modelId="{FCFDE767-E6C0-4CE6-A099-AFF65775EC13}" type="presParOf" srcId="{B5D66037-C977-4B68-8AAB-FDD943B30070}" destId="{C377DC4C-A20A-4FA3-8E9D-6256C493DB1F}" srcOrd="0" destOrd="0" presId="urn:microsoft.com/office/officeart/2008/layout/LinedList"/>
    <dgm:cxn modelId="{39125483-95B7-4386-9958-5731A1463175}" type="presParOf" srcId="{B5D66037-C977-4B68-8AAB-FDD943B30070}" destId="{57AE6342-3D60-4CF5-B850-87B3506042BD}" srcOrd="1" destOrd="0" presId="urn:microsoft.com/office/officeart/2008/layout/LinedList"/>
    <dgm:cxn modelId="{6ACE07A8-FCEA-4296-A4F9-6C16EC46D0C8}" type="presParOf" srcId="{57AE6342-3D60-4CF5-B850-87B3506042BD}" destId="{F12C836E-C84A-4AC8-9006-23D6CDAC7A86}" srcOrd="0" destOrd="0" presId="urn:microsoft.com/office/officeart/2008/layout/LinedList"/>
    <dgm:cxn modelId="{3D92E5E3-03C1-42F7-9AE8-03738BB71852}" type="presParOf" srcId="{57AE6342-3D60-4CF5-B850-87B3506042BD}" destId="{58D31F66-C459-43CF-B75F-ACC3D44BA340}" srcOrd="1" destOrd="0" presId="urn:microsoft.com/office/officeart/2008/layout/LinedList"/>
    <dgm:cxn modelId="{DF113832-46C0-4FBC-AB7F-DC68C2578BA6}" type="presParOf" srcId="{58D31F66-C459-43CF-B75F-ACC3D44BA340}" destId="{6057BEDF-0EA8-45E2-8CE9-C84AB355623D}" srcOrd="0" destOrd="0" presId="urn:microsoft.com/office/officeart/2008/layout/LinedList"/>
    <dgm:cxn modelId="{8FFAD7DD-FF35-434A-B502-ECE1557DE2D9}" type="presParOf" srcId="{58D31F66-C459-43CF-B75F-ACC3D44BA340}" destId="{BEDB8FBD-F64B-4516-9D50-AF0C8C820569}" srcOrd="1" destOrd="0" presId="urn:microsoft.com/office/officeart/2008/layout/LinedList"/>
    <dgm:cxn modelId="{051A7C6E-AC48-480C-A834-44F4B75E0A90}" type="presParOf" srcId="{BEDB8FBD-F64B-4516-9D50-AF0C8C820569}" destId="{E963F919-2E5A-4A8F-A23F-E98CFC463153}" srcOrd="0" destOrd="0" presId="urn:microsoft.com/office/officeart/2008/layout/LinedList"/>
    <dgm:cxn modelId="{481EE202-A56E-4B9A-9A49-AC857E8F552B}" type="presParOf" srcId="{BEDB8FBD-F64B-4516-9D50-AF0C8C820569}" destId="{EA18D5B6-B1DF-4B4B-A47C-7AA35CE02E67}" srcOrd="1" destOrd="0" presId="urn:microsoft.com/office/officeart/2008/layout/LinedList"/>
    <dgm:cxn modelId="{9BD8BC5C-1694-42F0-ABE9-8FAD7C63387C}" type="presParOf" srcId="{BEDB8FBD-F64B-4516-9D50-AF0C8C820569}" destId="{274A9FD0-DF33-46A6-A078-F59AE5C5C7BA}" srcOrd="2" destOrd="0" presId="urn:microsoft.com/office/officeart/2008/layout/LinedList"/>
    <dgm:cxn modelId="{45553266-72D1-4A88-8CA2-945363BBC5A7}" type="presParOf" srcId="{58D31F66-C459-43CF-B75F-ACC3D44BA340}" destId="{AD7D1BF7-6BE1-428A-8577-F5D5FC8FFC20}" srcOrd="2" destOrd="0" presId="urn:microsoft.com/office/officeart/2008/layout/LinedList"/>
    <dgm:cxn modelId="{2C532D7D-EB83-49CD-882D-C84716DEBDEB}" type="presParOf" srcId="{58D31F66-C459-43CF-B75F-ACC3D44BA340}" destId="{18E3FAE5-5889-4B2C-89E5-8EAE4CCE8D6B}" srcOrd="3" destOrd="0" presId="urn:microsoft.com/office/officeart/2008/layout/LinedList"/>
    <dgm:cxn modelId="{9E8D0D20-5DF8-4A6B-8FD4-45168D9367A6}" type="presParOf" srcId="{58D31F66-C459-43CF-B75F-ACC3D44BA340}" destId="{8CC27B64-929D-4ECE-B368-F60BAA1DF2CB}" srcOrd="4" destOrd="0" presId="urn:microsoft.com/office/officeart/2008/layout/LinedList"/>
    <dgm:cxn modelId="{96203136-9781-4797-969D-A84592F5B814}" type="presParOf" srcId="{8CC27B64-929D-4ECE-B368-F60BAA1DF2CB}" destId="{3B8D5C76-C312-45BA-8509-618DCA72AB81}" srcOrd="0" destOrd="0" presId="urn:microsoft.com/office/officeart/2008/layout/LinedList"/>
    <dgm:cxn modelId="{6A0D6C1D-CB58-4F2E-9218-E77165D5A03D}" type="presParOf" srcId="{8CC27B64-929D-4ECE-B368-F60BAA1DF2CB}" destId="{3039E0AC-35E9-462E-905E-7979EB48AABE}" srcOrd="1" destOrd="0" presId="urn:microsoft.com/office/officeart/2008/layout/LinedList"/>
    <dgm:cxn modelId="{E88448A3-5EF8-4838-8778-37AA23BFF5FD}" type="presParOf" srcId="{8CC27B64-929D-4ECE-B368-F60BAA1DF2CB}" destId="{89FB8DAA-B28F-46EF-AE30-F042A3865FBC}" srcOrd="2" destOrd="0" presId="urn:microsoft.com/office/officeart/2008/layout/LinedList"/>
    <dgm:cxn modelId="{FFA4B136-0D87-4836-9BC8-EC489F935023}" type="presParOf" srcId="{58D31F66-C459-43CF-B75F-ACC3D44BA340}" destId="{6262280E-5E76-4AED-9815-14062DC417FF}" srcOrd="5" destOrd="0" presId="urn:microsoft.com/office/officeart/2008/layout/LinedList"/>
    <dgm:cxn modelId="{93B611CE-4672-4CE6-85D7-879112FAA77E}" type="presParOf" srcId="{58D31F66-C459-43CF-B75F-ACC3D44BA340}" destId="{5FDAFE30-9332-40B0-B4BF-C941C70C36E2}" srcOrd="6" destOrd="0" presId="urn:microsoft.com/office/officeart/2008/layout/LinedList"/>
    <dgm:cxn modelId="{EC6BBCCD-E841-4915-8FAB-5466E9EAFE7D}" type="presParOf" srcId="{58D31F66-C459-43CF-B75F-ACC3D44BA340}" destId="{D78592CD-2609-4629-9C4A-0A8A2246D204}" srcOrd="7" destOrd="0" presId="urn:microsoft.com/office/officeart/2008/layout/LinedList"/>
    <dgm:cxn modelId="{3490F141-853C-4FD5-AB6E-450140831DBE}" type="presParOf" srcId="{D78592CD-2609-4629-9C4A-0A8A2246D204}" destId="{CA8D3312-58A4-423E-BF40-29E5A89BC025}" srcOrd="0" destOrd="0" presId="urn:microsoft.com/office/officeart/2008/layout/LinedList"/>
    <dgm:cxn modelId="{0EF59C06-DD1B-453D-B4A6-9A562B4C693C}" type="presParOf" srcId="{D78592CD-2609-4629-9C4A-0A8A2246D204}" destId="{434565AB-D130-4283-8438-B10EE01840C3}" srcOrd="1" destOrd="0" presId="urn:microsoft.com/office/officeart/2008/layout/LinedList"/>
    <dgm:cxn modelId="{2CA8FCEE-2B66-4BCE-B016-167F2457E84F}" type="presParOf" srcId="{D78592CD-2609-4629-9C4A-0A8A2246D204}" destId="{91C21BE2-93D0-443A-BF02-555CB0616D07}" srcOrd="2" destOrd="0" presId="urn:microsoft.com/office/officeart/2008/layout/LinedList"/>
    <dgm:cxn modelId="{85E4F071-0BCB-4A24-AE57-3A6976DAC4A9}" type="presParOf" srcId="{58D31F66-C459-43CF-B75F-ACC3D44BA340}" destId="{B41D1BD8-2CA1-4592-BAB8-696889792930}" srcOrd="8" destOrd="0" presId="urn:microsoft.com/office/officeart/2008/layout/LinedList"/>
    <dgm:cxn modelId="{39EF4F7F-0A6A-467B-BA15-6BFAD7DAF6E2}" type="presParOf" srcId="{58D31F66-C459-43CF-B75F-ACC3D44BA340}" destId="{BBDA77AE-AB45-4672-8B76-E782118BF4EB}"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8.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custT="1"/>
      <dgm:spPr/>
      <dgm:t>
        <a:bodyPr/>
        <a:lstStyle/>
        <a:p>
          <a:r>
            <a:rPr lang="ru-RU" sz="1800" b="0" dirty="0" smtClean="0"/>
            <a:t>26. В течение 5 рабочих дней с даты получения информации об отсутствии обстоятельств</a:t>
          </a:r>
          <a:r>
            <a:rPr lang="en-US" sz="1800" b="0" dirty="0" smtClean="0"/>
            <a:t> </a:t>
          </a:r>
          <a:r>
            <a:rPr lang="ru-RU" sz="1800" b="0" dirty="0" smtClean="0"/>
            <a:t>в качестве оснований для отказа в изменении границ УН в сторону его увеличения, уполномоченный орган для получения информации о возможности изменения границ УН направляет сведения о предлагаемых географических координатах угловых точек границ УН</a:t>
          </a:r>
          <a:r>
            <a:rPr lang="en-US" sz="1800" b="0" dirty="0" smtClean="0"/>
            <a:t> </a:t>
          </a:r>
          <a:r>
            <a:rPr lang="ru-RU" sz="1800" b="0" dirty="0" smtClean="0"/>
            <a:t>на рассмотрение:</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493610">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80C823BD-3B2A-46EB-B165-64C9AF65F0DF}" type="presOf" srcId="{43A05EED-19DB-4EA5-9807-066A92F568D3}" destId="{5A6D8501-0F47-46FE-A535-7D72E5A8580E}" srcOrd="0" destOrd="0" presId="urn:microsoft.com/office/officeart/2005/8/layout/vList2"/>
    <dgm:cxn modelId="{E3B61717-6C97-4D49-8E85-F2B24B1284CD}" type="presOf" srcId="{66309354-8663-466A-A5C2-8D27BF7FF92E}" destId="{4D42B572-073F-43E1-B9D1-8A56460035EF}" srcOrd="0" destOrd="0" presId="urn:microsoft.com/office/officeart/2005/8/layout/vList2"/>
    <dgm:cxn modelId="{B4AE23EE-7E09-46F7-9193-2E2A6588EB58}"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9.xml><?xml version="1.0" encoding="utf-8"?>
<dgm:dataModel xmlns:dgm="http://schemas.openxmlformats.org/drawingml/2006/diagram" xmlns:a="http://schemas.openxmlformats.org/drawingml/2006/main">
  <dgm:ptLst>
    <dgm:pt modelId="{13624F01-6548-463E-851D-3BF3A9A3EFE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A9C8AE74-1C44-4B27-AE5C-63326D76A24C}">
      <dgm:prSet phldrT="[Текст]" custT="1"/>
      <dgm:spPr/>
      <dgm:t>
        <a:bodyPr vert="vert270"/>
        <a:lstStyle/>
        <a:p>
          <a:r>
            <a:rPr lang="ru-RU" sz="2000" b="1" dirty="0" smtClean="0">
              <a:solidFill>
                <a:schemeClr val="accent5">
                  <a:lumMod val="75000"/>
                </a:schemeClr>
              </a:solidFill>
            </a:rPr>
            <a:t>2</a:t>
          </a:r>
          <a:r>
            <a:rPr lang="en-US" sz="2000" b="1" dirty="0" smtClean="0">
              <a:solidFill>
                <a:schemeClr val="accent5">
                  <a:lumMod val="75000"/>
                </a:schemeClr>
              </a:solidFill>
            </a:rPr>
            <a:t>6</a:t>
          </a:r>
          <a:r>
            <a:rPr lang="ru-RU" sz="2000" b="1" dirty="0" smtClean="0">
              <a:solidFill>
                <a:schemeClr val="accent5">
                  <a:lumMod val="75000"/>
                </a:schemeClr>
              </a:solidFill>
            </a:rPr>
            <a:t>. Согласование предлагаемых географических координатах угловых точек границ УН</a:t>
          </a:r>
          <a:endParaRPr lang="ru-RU" sz="2000" b="1" dirty="0">
            <a:solidFill>
              <a:schemeClr val="accent5">
                <a:lumMod val="75000"/>
              </a:schemeClr>
            </a:solidFill>
          </a:endParaRPr>
        </a:p>
      </dgm:t>
    </dgm:pt>
    <dgm:pt modelId="{A25C233E-4A05-4B07-8BBD-2CD771F068EA}" type="parTrans" cxnId="{5DB48809-9500-4E67-BED6-B9F15BA64DFE}">
      <dgm:prSet/>
      <dgm:spPr/>
      <dgm:t>
        <a:bodyPr/>
        <a:lstStyle/>
        <a:p>
          <a:endParaRPr lang="ru-RU"/>
        </a:p>
      </dgm:t>
    </dgm:pt>
    <dgm:pt modelId="{A10F2FE5-E68C-4F35-A183-EC12420D6019}" type="sibTrans" cxnId="{5DB48809-9500-4E67-BED6-B9F15BA64DFE}">
      <dgm:prSet/>
      <dgm:spPr/>
      <dgm:t>
        <a:bodyPr/>
        <a:lstStyle/>
        <a:p>
          <a:endParaRPr lang="ru-RU"/>
        </a:p>
      </dgm:t>
    </dgm:pt>
    <dgm:pt modelId="{152DEB7C-3F9D-4295-BE7B-EDBF508BFE36}">
      <dgm:prSet phldrT="[Текст]"/>
      <dgm:spPr/>
      <dgm:t>
        <a:bodyPr/>
        <a:lstStyle/>
        <a:p>
          <a:r>
            <a:rPr lang="ru-RU" b="0" dirty="0" smtClean="0"/>
            <a:t>в случае изменения границ УФЗ, полностью или частично расположенного во внутренних морских водах, территориальном море, на континентальном шельфе РФ:</a:t>
          </a:r>
          <a:br>
            <a:rPr lang="ru-RU" b="0" dirty="0" smtClean="0"/>
          </a:br>
          <a:r>
            <a:rPr lang="ru-RU" b="0" dirty="0" smtClean="0"/>
            <a:t>е) в </a:t>
          </a:r>
          <a:r>
            <a:rPr lang="ru-RU" b="1" dirty="0" smtClean="0">
              <a:solidFill>
                <a:srgbClr val="C00000"/>
              </a:solidFill>
            </a:rPr>
            <a:t>Федеральное агентство по рыболовству </a:t>
          </a:r>
          <a:r>
            <a:rPr lang="ru-RU" b="0" dirty="0" smtClean="0"/>
            <a:t>- в отношении </a:t>
          </a:r>
          <a:r>
            <a:rPr lang="ru-RU" b="1" i="0" dirty="0" smtClean="0">
              <a:solidFill>
                <a:srgbClr val="C00000"/>
              </a:solidFill>
            </a:rPr>
            <a:t>возможности или невозможности обеспечения сохранения условий воспроизводства водных биологических ресурсов</a:t>
          </a:r>
          <a:r>
            <a:rPr lang="ru-RU" b="0" dirty="0" smtClean="0"/>
            <a:t>, а также </a:t>
          </a:r>
          <a:r>
            <a:rPr lang="ru-RU" b="1" dirty="0" smtClean="0">
              <a:solidFill>
                <a:srgbClr val="C00000"/>
              </a:solidFill>
            </a:rPr>
            <a:t>наличия или отсутствия </a:t>
          </a:r>
          <a:r>
            <a:rPr lang="ru-RU" b="1" dirty="0" err="1" smtClean="0">
              <a:solidFill>
                <a:srgbClr val="C00000"/>
              </a:solidFill>
            </a:rPr>
            <a:t>рыбохозяйственных</a:t>
          </a:r>
          <a:r>
            <a:rPr lang="ru-RU" b="1" dirty="0" smtClean="0">
              <a:solidFill>
                <a:srgbClr val="C00000"/>
              </a:solidFill>
            </a:rPr>
            <a:t> заповедных зон, рыболовных участков (рыбопромысловых участков) и рыбоводных участков в границах УН</a:t>
          </a:r>
          <a:r>
            <a:rPr lang="ru-RU" b="0" dirty="0" smtClean="0"/>
            <a:t>, границы которого предлагается изменить, и предлагаемой к включению в границы УН части недр;</a:t>
          </a:r>
          <a:endParaRPr lang="ru-RU" dirty="0"/>
        </a:p>
      </dgm:t>
    </dgm:pt>
    <dgm:pt modelId="{4E084E8C-D89F-4100-9036-27B050F5907C}" type="parTrans" cxnId="{3E1E8CA8-7022-4965-8008-17612EF05EFC}">
      <dgm:prSet/>
      <dgm:spPr/>
      <dgm:t>
        <a:bodyPr/>
        <a:lstStyle/>
        <a:p>
          <a:endParaRPr lang="ru-RU"/>
        </a:p>
      </dgm:t>
    </dgm:pt>
    <dgm:pt modelId="{D6021A52-B03A-46AA-9EE1-7D375F129496}" type="sibTrans" cxnId="{3E1E8CA8-7022-4965-8008-17612EF05EFC}">
      <dgm:prSet/>
      <dgm:spPr/>
      <dgm:t>
        <a:bodyPr/>
        <a:lstStyle/>
        <a:p>
          <a:endParaRPr lang="ru-RU"/>
        </a:p>
      </dgm:t>
    </dgm:pt>
    <dgm:pt modelId="{1DB545C4-B87B-4558-A51B-FD7573645BB8}">
      <dgm:prSet/>
      <dgm:spPr/>
      <dgm:t>
        <a:bodyPr/>
        <a:lstStyle/>
        <a:p>
          <a:r>
            <a:rPr lang="ru-RU" b="0" dirty="0" smtClean="0"/>
            <a:t>ж) в соответствующий </a:t>
          </a:r>
          <a:r>
            <a:rPr lang="ru-RU" b="1" dirty="0" smtClean="0">
              <a:solidFill>
                <a:srgbClr val="C00000"/>
              </a:solidFill>
            </a:rPr>
            <a:t>уполномоченный исполнительный орган субъекта РФ</a:t>
          </a:r>
          <a:r>
            <a:rPr lang="ru-RU" b="0" dirty="0" smtClean="0"/>
            <a:t>, на территории которого расположен участок недр, - в отношении </a:t>
          </a:r>
          <a:r>
            <a:rPr lang="ru-RU" b="1" dirty="0" smtClean="0">
              <a:solidFill>
                <a:srgbClr val="C00000"/>
              </a:solidFill>
            </a:rPr>
            <a:t>наличия или отсутствия особо охраняемых природных территорий местного или регионального значения, объектов растительного и (или) животного мира, занесенных в Красную книгу субъекта РФ</a:t>
          </a:r>
          <a:r>
            <a:rPr lang="ru-RU" b="0" dirty="0" smtClean="0"/>
            <a:t>, </a:t>
          </a:r>
          <a:r>
            <a:rPr lang="ru-RU" b="1" dirty="0" smtClean="0">
              <a:solidFill>
                <a:srgbClr val="C00000"/>
              </a:solidFill>
            </a:rPr>
            <a:t>УНМЗ, предоставленных в пользование</a:t>
          </a:r>
          <a:r>
            <a:rPr lang="ru-RU" b="0" dirty="0" smtClean="0"/>
            <a:t>, в границах УН, границы которого предлагается изменить, и предлагаемой к включению в границы УН части недр, в отношении </a:t>
          </a:r>
          <a:r>
            <a:rPr lang="ru-RU" b="1" dirty="0" smtClean="0">
              <a:solidFill>
                <a:srgbClr val="C00000"/>
              </a:solidFill>
            </a:rPr>
            <a:t>наличия запрета и (или) ограничения пользования недрами</a:t>
          </a:r>
          <a:r>
            <a:rPr lang="ru-RU" b="0" dirty="0" smtClean="0"/>
            <a:t> в границах такого УН, границах такой части недр в соответствии со статьей 8 Закона РФ "О недрах", в том числе в </a:t>
          </a:r>
          <a:r>
            <a:rPr lang="ru-RU" b="1" dirty="0" smtClean="0">
              <a:solidFill>
                <a:srgbClr val="C00000"/>
              </a:solidFill>
            </a:rPr>
            <a:t>части информации о запретах и (или) ограничениях, связанных с использованием лесов, в зависимости от их вида, категории (в случае если леса относятся к защитным), о наличии особо защитных участков лесов, зон с особыми условиями использования территорий </a:t>
          </a:r>
          <a:r>
            <a:rPr lang="ru-RU" b="0" dirty="0" smtClean="0"/>
            <a:t>с указанием конкретных координат угловых точек таких территорий или площадей. </a:t>
          </a:r>
          <a:endParaRPr lang="ru-RU" b="0" dirty="0"/>
        </a:p>
      </dgm:t>
    </dgm:pt>
    <dgm:pt modelId="{DAB778C9-B21C-4E78-835B-9D5C3F6081F7}" type="parTrans" cxnId="{90AA26CA-C6D4-440F-BF85-B8864B95DDDD}">
      <dgm:prSet/>
      <dgm:spPr/>
      <dgm:t>
        <a:bodyPr/>
        <a:lstStyle/>
        <a:p>
          <a:endParaRPr lang="ru-RU"/>
        </a:p>
      </dgm:t>
    </dgm:pt>
    <dgm:pt modelId="{BE38A6F4-A952-42AB-A1F8-A3BEF7D419AB}" type="sibTrans" cxnId="{90AA26CA-C6D4-440F-BF85-B8864B95DDDD}">
      <dgm:prSet/>
      <dgm:spPr/>
      <dgm:t>
        <a:bodyPr/>
        <a:lstStyle/>
        <a:p>
          <a:endParaRPr lang="ru-RU"/>
        </a:p>
      </dgm:t>
    </dgm:pt>
    <dgm:pt modelId="{B5D66037-C977-4B68-8AAB-FDD943B30070}" type="pres">
      <dgm:prSet presAssocID="{13624F01-6548-463E-851D-3BF3A9A3EFE0}" presName="vert0" presStyleCnt="0">
        <dgm:presLayoutVars>
          <dgm:dir/>
          <dgm:animOne val="branch"/>
          <dgm:animLvl val="lvl"/>
        </dgm:presLayoutVars>
      </dgm:prSet>
      <dgm:spPr/>
      <dgm:t>
        <a:bodyPr/>
        <a:lstStyle/>
        <a:p>
          <a:endParaRPr lang="ru-RU"/>
        </a:p>
      </dgm:t>
    </dgm:pt>
    <dgm:pt modelId="{C377DC4C-A20A-4FA3-8E9D-6256C493DB1F}" type="pres">
      <dgm:prSet presAssocID="{A9C8AE74-1C44-4B27-AE5C-63326D76A24C}" presName="thickLine" presStyleLbl="alignNode1" presStyleIdx="0" presStyleCnt="1"/>
      <dgm:spPr/>
    </dgm:pt>
    <dgm:pt modelId="{57AE6342-3D60-4CF5-B850-87B3506042BD}" type="pres">
      <dgm:prSet presAssocID="{A9C8AE74-1C44-4B27-AE5C-63326D76A24C}" presName="horz1" presStyleCnt="0"/>
      <dgm:spPr/>
    </dgm:pt>
    <dgm:pt modelId="{F12C836E-C84A-4AC8-9006-23D6CDAC7A86}" type="pres">
      <dgm:prSet presAssocID="{A9C8AE74-1C44-4B27-AE5C-63326D76A24C}" presName="tx1" presStyleLbl="revTx" presStyleIdx="0" presStyleCnt="3" custScaleX="38347"/>
      <dgm:spPr/>
      <dgm:t>
        <a:bodyPr/>
        <a:lstStyle/>
        <a:p>
          <a:endParaRPr lang="ru-RU"/>
        </a:p>
      </dgm:t>
    </dgm:pt>
    <dgm:pt modelId="{58D31F66-C459-43CF-B75F-ACC3D44BA340}" type="pres">
      <dgm:prSet presAssocID="{A9C8AE74-1C44-4B27-AE5C-63326D76A24C}" presName="vert1" presStyleCnt="0"/>
      <dgm:spPr/>
    </dgm:pt>
    <dgm:pt modelId="{6057BEDF-0EA8-45E2-8CE9-C84AB355623D}" type="pres">
      <dgm:prSet presAssocID="{152DEB7C-3F9D-4295-BE7B-EDBF508BFE36}" presName="vertSpace2a" presStyleCnt="0"/>
      <dgm:spPr/>
    </dgm:pt>
    <dgm:pt modelId="{BEDB8FBD-F64B-4516-9D50-AF0C8C820569}" type="pres">
      <dgm:prSet presAssocID="{152DEB7C-3F9D-4295-BE7B-EDBF508BFE36}" presName="horz2" presStyleCnt="0"/>
      <dgm:spPr/>
    </dgm:pt>
    <dgm:pt modelId="{E963F919-2E5A-4A8F-A23F-E98CFC463153}" type="pres">
      <dgm:prSet presAssocID="{152DEB7C-3F9D-4295-BE7B-EDBF508BFE36}" presName="horzSpace2" presStyleCnt="0"/>
      <dgm:spPr/>
    </dgm:pt>
    <dgm:pt modelId="{EA18D5B6-B1DF-4B4B-A47C-7AA35CE02E67}" type="pres">
      <dgm:prSet presAssocID="{152DEB7C-3F9D-4295-BE7B-EDBF508BFE36}" presName="tx2" presStyleLbl="revTx" presStyleIdx="1" presStyleCnt="3" custScaleX="114156"/>
      <dgm:spPr/>
      <dgm:t>
        <a:bodyPr/>
        <a:lstStyle/>
        <a:p>
          <a:endParaRPr lang="ru-RU"/>
        </a:p>
      </dgm:t>
    </dgm:pt>
    <dgm:pt modelId="{274A9FD0-DF33-46A6-A078-F59AE5C5C7BA}" type="pres">
      <dgm:prSet presAssocID="{152DEB7C-3F9D-4295-BE7B-EDBF508BFE36}" presName="vert2" presStyleCnt="0"/>
      <dgm:spPr/>
    </dgm:pt>
    <dgm:pt modelId="{AD7D1BF7-6BE1-428A-8577-F5D5FC8FFC20}" type="pres">
      <dgm:prSet presAssocID="{152DEB7C-3F9D-4295-BE7B-EDBF508BFE36}" presName="thinLine2b" presStyleLbl="callout" presStyleIdx="0" presStyleCnt="2"/>
      <dgm:spPr/>
    </dgm:pt>
    <dgm:pt modelId="{18E3FAE5-5889-4B2C-89E5-8EAE4CCE8D6B}" type="pres">
      <dgm:prSet presAssocID="{152DEB7C-3F9D-4295-BE7B-EDBF508BFE36}" presName="vertSpace2b" presStyleCnt="0"/>
      <dgm:spPr/>
    </dgm:pt>
    <dgm:pt modelId="{E5445265-8716-46F0-B9DC-0AD59427B8D0}" type="pres">
      <dgm:prSet presAssocID="{1DB545C4-B87B-4558-A51B-FD7573645BB8}" presName="horz2" presStyleCnt="0"/>
      <dgm:spPr/>
    </dgm:pt>
    <dgm:pt modelId="{9849FC15-005F-41C8-8370-D9A902E4AAAE}" type="pres">
      <dgm:prSet presAssocID="{1DB545C4-B87B-4558-A51B-FD7573645BB8}" presName="horzSpace2" presStyleCnt="0"/>
      <dgm:spPr/>
    </dgm:pt>
    <dgm:pt modelId="{B01390F6-1365-4082-AB74-708ECD33232D}" type="pres">
      <dgm:prSet presAssocID="{1DB545C4-B87B-4558-A51B-FD7573645BB8}" presName="tx2" presStyleLbl="revTx" presStyleIdx="2" presStyleCnt="3" custScaleX="111635"/>
      <dgm:spPr/>
      <dgm:t>
        <a:bodyPr/>
        <a:lstStyle/>
        <a:p>
          <a:endParaRPr lang="ru-RU"/>
        </a:p>
      </dgm:t>
    </dgm:pt>
    <dgm:pt modelId="{646C07CE-5071-4F82-860F-1DED2B0B189F}" type="pres">
      <dgm:prSet presAssocID="{1DB545C4-B87B-4558-A51B-FD7573645BB8}" presName="vert2" presStyleCnt="0"/>
      <dgm:spPr/>
    </dgm:pt>
    <dgm:pt modelId="{7DDF40EC-3C3D-4FF8-9371-30307E352F76}" type="pres">
      <dgm:prSet presAssocID="{1DB545C4-B87B-4558-A51B-FD7573645BB8}" presName="thinLine2b" presStyleLbl="callout" presStyleIdx="1" presStyleCnt="2"/>
      <dgm:spPr/>
    </dgm:pt>
    <dgm:pt modelId="{B150CD40-0485-4113-8485-3486E794E4BD}" type="pres">
      <dgm:prSet presAssocID="{1DB545C4-B87B-4558-A51B-FD7573645BB8}" presName="vertSpace2b" presStyleCnt="0"/>
      <dgm:spPr/>
    </dgm:pt>
  </dgm:ptLst>
  <dgm:cxnLst>
    <dgm:cxn modelId="{9ADA5942-D2FA-43EB-8A0F-A356607D5ED9}" type="presOf" srcId="{13624F01-6548-463E-851D-3BF3A9A3EFE0}" destId="{B5D66037-C977-4B68-8AAB-FDD943B30070}" srcOrd="0" destOrd="0" presId="urn:microsoft.com/office/officeart/2008/layout/LinedList"/>
    <dgm:cxn modelId="{3E1E8CA8-7022-4965-8008-17612EF05EFC}" srcId="{A9C8AE74-1C44-4B27-AE5C-63326D76A24C}" destId="{152DEB7C-3F9D-4295-BE7B-EDBF508BFE36}" srcOrd="0" destOrd="0" parTransId="{4E084E8C-D89F-4100-9036-27B050F5907C}" sibTransId="{D6021A52-B03A-46AA-9EE1-7D375F129496}"/>
    <dgm:cxn modelId="{90AA26CA-C6D4-440F-BF85-B8864B95DDDD}" srcId="{A9C8AE74-1C44-4B27-AE5C-63326D76A24C}" destId="{1DB545C4-B87B-4558-A51B-FD7573645BB8}" srcOrd="1" destOrd="0" parTransId="{DAB778C9-B21C-4E78-835B-9D5C3F6081F7}" sibTransId="{BE38A6F4-A952-42AB-A1F8-A3BEF7D419AB}"/>
    <dgm:cxn modelId="{C9200864-C031-45B7-9F3E-5873C7ED39B2}" type="presOf" srcId="{152DEB7C-3F9D-4295-BE7B-EDBF508BFE36}" destId="{EA18D5B6-B1DF-4B4B-A47C-7AA35CE02E67}" srcOrd="0" destOrd="0" presId="urn:microsoft.com/office/officeart/2008/layout/LinedList"/>
    <dgm:cxn modelId="{47779FF5-EB88-45CA-A802-E151145D9A3E}" type="presOf" srcId="{1DB545C4-B87B-4558-A51B-FD7573645BB8}" destId="{B01390F6-1365-4082-AB74-708ECD33232D}" srcOrd="0" destOrd="0" presId="urn:microsoft.com/office/officeart/2008/layout/LinedList"/>
    <dgm:cxn modelId="{A27C3E76-0EA1-4E4D-9DEB-2E48EC4F43FB}" type="presOf" srcId="{A9C8AE74-1C44-4B27-AE5C-63326D76A24C}" destId="{F12C836E-C84A-4AC8-9006-23D6CDAC7A86}" srcOrd="0" destOrd="0" presId="urn:microsoft.com/office/officeart/2008/layout/LinedList"/>
    <dgm:cxn modelId="{5DB48809-9500-4E67-BED6-B9F15BA64DFE}" srcId="{13624F01-6548-463E-851D-3BF3A9A3EFE0}" destId="{A9C8AE74-1C44-4B27-AE5C-63326D76A24C}" srcOrd="0" destOrd="0" parTransId="{A25C233E-4A05-4B07-8BBD-2CD771F068EA}" sibTransId="{A10F2FE5-E68C-4F35-A183-EC12420D6019}"/>
    <dgm:cxn modelId="{91E65540-DA38-4F0B-A201-5A5BE5437F60}" type="presParOf" srcId="{B5D66037-C977-4B68-8AAB-FDD943B30070}" destId="{C377DC4C-A20A-4FA3-8E9D-6256C493DB1F}" srcOrd="0" destOrd="0" presId="urn:microsoft.com/office/officeart/2008/layout/LinedList"/>
    <dgm:cxn modelId="{D1927E14-2B8A-40EA-91AF-9A57101756AB}" type="presParOf" srcId="{B5D66037-C977-4B68-8AAB-FDD943B30070}" destId="{57AE6342-3D60-4CF5-B850-87B3506042BD}" srcOrd="1" destOrd="0" presId="urn:microsoft.com/office/officeart/2008/layout/LinedList"/>
    <dgm:cxn modelId="{391AF187-860D-40E8-9925-BBA68C1DB714}" type="presParOf" srcId="{57AE6342-3D60-4CF5-B850-87B3506042BD}" destId="{F12C836E-C84A-4AC8-9006-23D6CDAC7A86}" srcOrd="0" destOrd="0" presId="urn:microsoft.com/office/officeart/2008/layout/LinedList"/>
    <dgm:cxn modelId="{60893659-1604-4E18-9263-B8176B0DFAC1}" type="presParOf" srcId="{57AE6342-3D60-4CF5-B850-87B3506042BD}" destId="{58D31F66-C459-43CF-B75F-ACC3D44BA340}" srcOrd="1" destOrd="0" presId="urn:microsoft.com/office/officeart/2008/layout/LinedList"/>
    <dgm:cxn modelId="{F193C866-47F0-46F9-A23B-06D9D26ED3CB}" type="presParOf" srcId="{58D31F66-C459-43CF-B75F-ACC3D44BA340}" destId="{6057BEDF-0EA8-45E2-8CE9-C84AB355623D}" srcOrd="0" destOrd="0" presId="urn:microsoft.com/office/officeart/2008/layout/LinedList"/>
    <dgm:cxn modelId="{C3B8E2A7-AEB1-4B5F-BAB2-A8B04E2E43BF}" type="presParOf" srcId="{58D31F66-C459-43CF-B75F-ACC3D44BA340}" destId="{BEDB8FBD-F64B-4516-9D50-AF0C8C820569}" srcOrd="1" destOrd="0" presId="urn:microsoft.com/office/officeart/2008/layout/LinedList"/>
    <dgm:cxn modelId="{25CC2CF4-782B-4A69-8223-388CDCA210A2}" type="presParOf" srcId="{BEDB8FBD-F64B-4516-9D50-AF0C8C820569}" destId="{E963F919-2E5A-4A8F-A23F-E98CFC463153}" srcOrd="0" destOrd="0" presId="urn:microsoft.com/office/officeart/2008/layout/LinedList"/>
    <dgm:cxn modelId="{A0A690ED-55A3-4B58-9618-5E2BDD0CF8F2}" type="presParOf" srcId="{BEDB8FBD-F64B-4516-9D50-AF0C8C820569}" destId="{EA18D5B6-B1DF-4B4B-A47C-7AA35CE02E67}" srcOrd="1" destOrd="0" presId="urn:microsoft.com/office/officeart/2008/layout/LinedList"/>
    <dgm:cxn modelId="{A6A68DF4-872C-4744-9FE4-A2C12E8618C7}" type="presParOf" srcId="{BEDB8FBD-F64B-4516-9D50-AF0C8C820569}" destId="{274A9FD0-DF33-46A6-A078-F59AE5C5C7BA}" srcOrd="2" destOrd="0" presId="urn:microsoft.com/office/officeart/2008/layout/LinedList"/>
    <dgm:cxn modelId="{10CBFC26-079A-4A66-9492-48379254BFF4}" type="presParOf" srcId="{58D31F66-C459-43CF-B75F-ACC3D44BA340}" destId="{AD7D1BF7-6BE1-428A-8577-F5D5FC8FFC20}" srcOrd="2" destOrd="0" presId="urn:microsoft.com/office/officeart/2008/layout/LinedList"/>
    <dgm:cxn modelId="{461F996D-BC82-49A9-81F6-FF8EF4A6387E}" type="presParOf" srcId="{58D31F66-C459-43CF-B75F-ACC3D44BA340}" destId="{18E3FAE5-5889-4B2C-89E5-8EAE4CCE8D6B}" srcOrd="3" destOrd="0" presId="urn:microsoft.com/office/officeart/2008/layout/LinedList"/>
    <dgm:cxn modelId="{190B07D5-CA43-4CD9-BC07-2ECA555CF1D5}" type="presParOf" srcId="{58D31F66-C459-43CF-B75F-ACC3D44BA340}" destId="{E5445265-8716-46F0-B9DC-0AD59427B8D0}" srcOrd="4" destOrd="0" presId="urn:microsoft.com/office/officeart/2008/layout/LinedList"/>
    <dgm:cxn modelId="{31A0C521-536C-43A8-88CA-B15682C089C0}" type="presParOf" srcId="{E5445265-8716-46F0-B9DC-0AD59427B8D0}" destId="{9849FC15-005F-41C8-8370-D9A902E4AAAE}" srcOrd="0" destOrd="0" presId="urn:microsoft.com/office/officeart/2008/layout/LinedList"/>
    <dgm:cxn modelId="{9358A7F1-965D-4F41-9FF4-BB40B03F20EC}" type="presParOf" srcId="{E5445265-8716-46F0-B9DC-0AD59427B8D0}" destId="{B01390F6-1365-4082-AB74-708ECD33232D}" srcOrd="1" destOrd="0" presId="urn:microsoft.com/office/officeart/2008/layout/LinedList"/>
    <dgm:cxn modelId="{4F26BE42-3D5D-473F-8E4F-1529398D9208}" type="presParOf" srcId="{E5445265-8716-46F0-B9DC-0AD59427B8D0}" destId="{646C07CE-5071-4F82-860F-1DED2B0B189F}" srcOrd="2" destOrd="0" presId="urn:microsoft.com/office/officeart/2008/layout/LinedList"/>
    <dgm:cxn modelId="{D8467246-B832-47D1-8A76-CD1010337289}" type="presParOf" srcId="{58D31F66-C459-43CF-B75F-ACC3D44BA340}" destId="{7DDF40EC-3C3D-4FF8-9371-30307E352F76}" srcOrd="5" destOrd="0" presId="urn:microsoft.com/office/officeart/2008/layout/LinedList"/>
    <dgm:cxn modelId="{D8134273-5767-4871-9BE0-85807EEA4F9E}" type="presParOf" srcId="{58D31F66-C459-43CF-B75F-ACC3D44BA340}" destId="{B150CD40-0485-4113-8485-3486E794E4BD}" srcOrd="6"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8699CB3-ECC6-4850-8B93-6BDE21E7999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2FB2ACB7-B0CA-45CA-A44C-815081026168}">
      <dgm:prSet phldrT="[Текст]" custT="1"/>
      <dgm:spPr/>
      <dgm:t>
        <a:bodyPr vert="vert270"/>
        <a:lstStyle/>
        <a:p>
          <a:r>
            <a:rPr lang="ru-RU" sz="2000" b="1" u="sng" dirty="0" smtClean="0"/>
            <a:t>Органами и комиссиями, принимающими решения о предоставлении права пользования УН</a:t>
          </a:r>
          <a:endParaRPr lang="ru-RU" sz="2000" b="1" u="sng" dirty="0"/>
        </a:p>
      </dgm:t>
    </dgm:pt>
    <dgm:pt modelId="{C7E8DAD2-DF48-47FB-8D9E-68ADA2103A70}" type="sibTrans" cxnId="{B7288638-CA0C-4A51-85EC-C60D44BF8610}">
      <dgm:prSet/>
      <dgm:spPr/>
      <dgm:t>
        <a:bodyPr/>
        <a:lstStyle/>
        <a:p>
          <a:endParaRPr lang="ru-RU"/>
        </a:p>
      </dgm:t>
    </dgm:pt>
    <dgm:pt modelId="{3EEBBEF4-CDF9-45FC-BA5D-9A3E72B9696B}" type="parTrans" cxnId="{B7288638-CA0C-4A51-85EC-C60D44BF8610}">
      <dgm:prSet/>
      <dgm:spPr/>
      <dgm:t>
        <a:bodyPr/>
        <a:lstStyle/>
        <a:p>
          <a:endParaRPr lang="ru-RU"/>
        </a:p>
      </dgm:t>
    </dgm:pt>
    <dgm:pt modelId="{6F19FB42-B606-4A94-8689-D4A286ADE9A3}">
      <dgm:prSet phldrT="[Текст]"/>
      <dgm:spPr/>
      <dgm:t>
        <a:bodyPr/>
        <a:lstStyle/>
        <a:p>
          <a:r>
            <a:rPr lang="ru-RU" b="0" dirty="0" smtClean="0"/>
            <a:t>З) при </a:t>
          </a:r>
          <a:r>
            <a:rPr lang="ru-RU" b="1" dirty="0" smtClean="0">
              <a:solidFill>
                <a:srgbClr val="C00000"/>
              </a:solidFill>
            </a:rPr>
            <a:t>предоставлении права пользования </a:t>
          </a:r>
          <a:r>
            <a:rPr lang="ru-RU" b="0" dirty="0" smtClean="0"/>
            <a:t>недрами</a:t>
          </a:r>
        </a:p>
        <a:p>
          <a:r>
            <a:rPr lang="ru-RU" b="0" dirty="0" smtClean="0"/>
            <a:t>По </a:t>
          </a:r>
          <a:r>
            <a:rPr lang="ru-RU" b="1" dirty="0" smtClean="0">
              <a:solidFill>
                <a:srgbClr val="C00000"/>
              </a:solidFill>
            </a:rPr>
            <a:t>решению Правительства РФ</a:t>
          </a:r>
          <a:r>
            <a:rPr lang="ru-RU" b="0" dirty="0" smtClean="0"/>
            <a:t>, принятое</a:t>
          </a:r>
          <a:br>
            <a:rPr lang="ru-RU" b="0" dirty="0" smtClean="0"/>
          </a:br>
          <a:r>
            <a:rPr lang="ru-RU" b="0" dirty="0" smtClean="0"/>
            <a:t>- </a:t>
          </a:r>
          <a:r>
            <a:rPr lang="ru-RU" b="1" dirty="0" smtClean="0">
              <a:solidFill>
                <a:srgbClr val="C00000"/>
              </a:solidFill>
            </a:rPr>
            <a:t>при установлении факта открытия месторождения на УФЗ </a:t>
          </a:r>
          <a:r>
            <a:rPr lang="ru-RU" b="0" dirty="0" smtClean="0"/>
            <a:t>или на УН, который отнесен к УФЗ в результате открытия месторождения пользователем недр, осуществлявшим геологическое изучение недр такого участка, для разведки и добычи полезных ископаемых открытого месторождения (</a:t>
          </a:r>
          <a:r>
            <a:rPr lang="ru-RU" b="0" dirty="0" err="1" smtClean="0"/>
            <a:t>абз</a:t>
          </a:r>
          <a:r>
            <a:rPr lang="ru-RU" b="0" dirty="0" smtClean="0"/>
            <a:t> 3 п.1 части первой ст.10 Закона о недрах);</a:t>
          </a:r>
          <a:br>
            <a:rPr lang="ru-RU" b="0" dirty="0" smtClean="0"/>
          </a:br>
          <a:r>
            <a:rPr lang="ru-RU" b="0" dirty="0" smtClean="0"/>
            <a:t>- </a:t>
          </a:r>
          <a:r>
            <a:rPr lang="ru-RU" b="1" dirty="0" smtClean="0">
              <a:solidFill>
                <a:srgbClr val="C00000"/>
              </a:solidFill>
            </a:rPr>
            <a:t>для строительства и эксплуатации подземных сооружений для захоронения радиоактивных отходов</a:t>
          </a:r>
          <a:r>
            <a:rPr lang="ru-RU" b="0" dirty="0" smtClean="0"/>
            <a:t>, отходов производства и потребления I и II классов опасности (</a:t>
          </a:r>
          <a:r>
            <a:rPr lang="ru-RU" b="0" dirty="0" err="1" smtClean="0"/>
            <a:t>абз</a:t>
          </a:r>
          <a:r>
            <a:rPr lang="ru-RU" b="0" dirty="0" smtClean="0"/>
            <a:t> 4 п.1 части первой ст.10 Закона о недрах);</a:t>
          </a:r>
        </a:p>
        <a:p>
          <a:r>
            <a:rPr lang="ru-RU" b="0" dirty="0" smtClean="0"/>
            <a:t>-  </a:t>
          </a:r>
          <a:r>
            <a:rPr lang="ru-RU" b="1" dirty="0" smtClean="0">
              <a:solidFill>
                <a:srgbClr val="C00000"/>
              </a:solidFill>
            </a:rPr>
            <a:t>в соответствии с международным договором РФ, </a:t>
          </a:r>
          <a:r>
            <a:rPr lang="ru-RU" b="0" dirty="0" smtClean="0"/>
            <a:t>предусматривающим предоставление права пользования участком недр (</a:t>
          </a:r>
          <a:r>
            <a:rPr lang="ru-RU" b="0" dirty="0" err="1" smtClean="0"/>
            <a:t>абз</a:t>
          </a:r>
          <a:r>
            <a:rPr lang="ru-RU" b="0" dirty="0" smtClean="0"/>
            <a:t> 6 п.1 части первой ст.10 Закона о недрах);</a:t>
          </a:r>
        </a:p>
        <a:p>
          <a:r>
            <a:rPr lang="ru-RU" b="0" dirty="0" smtClean="0"/>
            <a:t>- </a:t>
          </a:r>
          <a:r>
            <a:rPr lang="ru-RU" b="1" dirty="0" smtClean="0">
              <a:solidFill>
                <a:srgbClr val="C00000"/>
              </a:solidFill>
            </a:rPr>
            <a:t>для разведки и добычи полезных ископаемых на УФЗ</a:t>
          </a:r>
          <a:r>
            <a:rPr lang="ru-RU" b="0" dirty="0" smtClean="0">
              <a:solidFill>
                <a:srgbClr val="C00000"/>
              </a:solidFill>
            </a:rPr>
            <a:t> </a:t>
          </a:r>
          <a:r>
            <a:rPr lang="ru-RU" b="0" dirty="0" smtClean="0"/>
            <a:t>пользователем недр, осуществлявшим геологическое изучение такого УН, </a:t>
          </a:r>
          <a:r>
            <a:rPr lang="ru-RU" b="1" dirty="0" smtClean="0">
              <a:solidFill>
                <a:srgbClr val="C00000"/>
              </a:solidFill>
            </a:rPr>
            <a:t>в случае, если ранее в результате пользования недрами иными лицами образованы отходы недропользования </a:t>
          </a:r>
          <a:r>
            <a:rPr lang="ru-RU" b="0" dirty="0" smtClean="0"/>
            <a:t>и (или) в отношении которого ранее запасы полезных ископаемых были списаны с государственного баланса запасов полезных ископаемых (</a:t>
          </a:r>
          <a:r>
            <a:rPr lang="ru-RU" b="0" dirty="0" err="1" smtClean="0"/>
            <a:t>абз</a:t>
          </a:r>
          <a:r>
            <a:rPr lang="ru-RU" b="0" dirty="0" smtClean="0"/>
            <a:t> 7 п.1 части первой ст.10 Закона о недрах);</a:t>
          </a:r>
        </a:p>
        <a:p>
          <a:r>
            <a:rPr lang="ru-RU" b="1" dirty="0" smtClean="0">
              <a:solidFill>
                <a:srgbClr val="C00000"/>
              </a:solidFill>
            </a:rPr>
            <a:t>По решению ФАН </a:t>
          </a:r>
          <a:r>
            <a:rPr lang="ru-RU" b="0" dirty="0" smtClean="0"/>
            <a:t>или его тер. органом, принятым для </a:t>
          </a:r>
          <a:r>
            <a:rPr lang="ru-RU" b="1" dirty="0" smtClean="0">
              <a:solidFill>
                <a:srgbClr val="C00000"/>
              </a:solidFill>
            </a:rPr>
            <a:t>предоставления права краткосрочного (сроком до одного года) пользования участком недр </a:t>
          </a:r>
          <a:r>
            <a:rPr lang="ru-RU" b="0" dirty="0" smtClean="0"/>
            <a:t>для осуществления </a:t>
          </a:r>
          <a:r>
            <a:rPr lang="ru-RU" b="0" dirty="0" err="1" smtClean="0"/>
            <a:t>юр.лицом</a:t>
          </a:r>
          <a:r>
            <a:rPr lang="ru-RU" b="0" dirty="0" smtClean="0"/>
            <a:t> (оператором) деятельности на УН, право пользования которым досрочно прекращено (п.3 части первой ст.10 Закона о недрах).</a:t>
          </a:r>
          <a:endParaRPr lang="ru-RU" dirty="0"/>
        </a:p>
      </dgm:t>
    </dgm:pt>
    <dgm:pt modelId="{50BDBB00-4FA3-459B-965C-9E09D517EAE1}" type="sibTrans" cxnId="{B2F26358-CF9B-4269-BA88-C2DA4E3D1005}">
      <dgm:prSet/>
      <dgm:spPr/>
      <dgm:t>
        <a:bodyPr/>
        <a:lstStyle/>
        <a:p>
          <a:endParaRPr lang="ru-RU"/>
        </a:p>
      </dgm:t>
    </dgm:pt>
    <dgm:pt modelId="{8D0AD8A3-4BF0-4053-810D-5877E809A92E}" type="parTrans" cxnId="{B2F26358-CF9B-4269-BA88-C2DA4E3D1005}">
      <dgm:prSet/>
      <dgm:spPr/>
      <dgm:t>
        <a:bodyPr/>
        <a:lstStyle/>
        <a:p>
          <a:endParaRPr lang="ru-RU"/>
        </a:p>
      </dgm:t>
    </dgm:pt>
    <dgm:pt modelId="{C702579F-D2EF-4A91-8534-370954136DD0}" type="pres">
      <dgm:prSet presAssocID="{38699CB3-ECC6-4850-8B93-6BDE21E7999C}" presName="vert0" presStyleCnt="0">
        <dgm:presLayoutVars>
          <dgm:dir/>
          <dgm:animOne val="branch"/>
          <dgm:animLvl val="lvl"/>
        </dgm:presLayoutVars>
      </dgm:prSet>
      <dgm:spPr/>
      <dgm:t>
        <a:bodyPr/>
        <a:lstStyle/>
        <a:p>
          <a:endParaRPr lang="ru-RU"/>
        </a:p>
      </dgm:t>
    </dgm:pt>
    <dgm:pt modelId="{A59AC3E4-DE7A-4AD4-A512-BE7A7AC8D40C}" type="pres">
      <dgm:prSet presAssocID="{2FB2ACB7-B0CA-45CA-A44C-815081026168}" presName="thickLine" presStyleLbl="alignNode1" presStyleIdx="0" presStyleCnt="1"/>
      <dgm:spPr/>
    </dgm:pt>
    <dgm:pt modelId="{D59AED3B-1DD1-4A10-92F3-3D624E2F4289}" type="pres">
      <dgm:prSet presAssocID="{2FB2ACB7-B0CA-45CA-A44C-815081026168}" presName="horz1" presStyleCnt="0"/>
      <dgm:spPr/>
    </dgm:pt>
    <dgm:pt modelId="{83D3103B-54A1-4D2D-8CE5-E833DD83F3EA}" type="pres">
      <dgm:prSet presAssocID="{2FB2ACB7-B0CA-45CA-A44C-815081026168}" presName="tx1" presStyleLbl="revTx" presStyleIdx="0" presStyleCnt="2" custScaleX="46338"/>
      <dgm:spPr/>
      <dgm:t>
        <a:bodyPr/>
        <a:lstStyle/>
        <a:p>
          <a:endParaRPr lang="ru-RU"/>
        </a:p>
      </dgm:t>
    </dgm:pt>
    <dgm:pt modelId="{BFC1E50A-5E67-4609-BC6F-0C03699035E4}" type="pres">
      <dgm:prSet presAssocID="{2FB2ACB7-B0CA-45CA-A44C-815081026168}" presName="vert1" presStyleCnt="0"/>
      <dgm:spPr/>
    </dgm:pt>
    <dgm:pt modelId="{29AA5F42-985C-4F4B-B82D-1C23C122E137}" type="pres">
      <dgm:prSet presAssocID="{6F19FB42-B606-4A94-8689-D4A286ADE9A3}" presName="vertSpace2a" presStyleCnt="0"/>
      <dgm:spPr/>
    </dgm:pt>
    <dgm:pt modelId="{79E3F629-D22E-49A5-99D2-08C9DEC533C5}" type="pres">
      <dgm:prSet presAssocID="{6F19FB42-B606-4A94-8689-D4A286ADE9A3}" presName="horz2" presStyleCnt="0"/>
      <dgm:spPr/>
    </dgm:pt>
    <dgm:pt modelId="{6F1D75A2-00A2-4981-B252-A1E26FD7522F}" type="pres">
      <dgm:prSet presAssocID="{6F19FB42-B606-4A94-8689-D4A286ADE9A3}" presName="horzSpace2" presStyleCnt="0"/>
      <dgm:spPr/>
    </dgm:pt>
    <dgm:pt modelId="{C71A5145-869D-407C-8C70-E4C7D8AC4806}" type="pres">
      <dgm:prSet presAssocID="{6F19FB42-B606-4A94-8689-D4A286ADE9A3}" presName="tx2" presStyleLbl="revTx" presStyleIdx="1" presStyleCnt="2" custScaleX="114936"/>
      <dgm:spPr/>
      <dgm:t>
        <a:bodyPr/>
        <a:lstStyle/>
        <a:p>
          <a:endParaRPr lang="ru-RU"/>
        </a:p>
      </dgm:t>
    </dgm:pt>
    <dgm:pt modelId="{8E976ED1-20C0-450A-B588-3AA66281C061}" type="pres">
      <dgm:prSet presAssocID="{6F19FB42-B606-4A94-8689-D4A286ADE9A3}" presName="vert2" presStyleCnt="0"/>
      <dgm:spPr/>
    </dgm:pt>
    <dgm:pt modelId="{0AC76259-D05C-49A2-9845-D291B43DC690}" type="pres">
      <dgm:prSet presAssocID="{6F19FB42-B606-4A94-8689-D4A286ADE9A3}" presName="thinLine2b" presStyleLbl="callout" presStyleIdx="0" presStyleCnt="1"/>
      <dgm:spPr/>
    </dgm:pt>
    <dgm:pt modelId="{2A59F427-90AA-4DB1-888E-CD124D9CDDD9}" type="pres">
      <dgm:prSet presAssocID="{6F19FB42-B606-4A94-8689-D4A286ADE9A3}" presName="vertSpace2b" presStyleCnt="0"/>
      <dgm:spPr/>
    </dgm:pt>
  </dgm:ptLst>
  <dgm:cxnLst>
    <dgm:cxn modelId="{55248E90-120E-41BC-A97C-653C3F6D315F}" type="presOf" srcId="{6F19FB42-B606-4A94-8689-D4A286ADE9A3}" destId="{C71A5145-869D-407C-8C70-E4C7D8AC4806}" srcOrd="0" destOrd="0" presId="urn:microsoft.com/office/officeart/2008/layout/LinedList"/>
    <dgm:cxn modelId="{B2F26358-CF9B-4269-BA88-C2DA4E3D1005}" srcId="{2FB2ACB7-B0CA-45CA-A44C-815081026168}" destId="{6F19FB42-B606-4A94-8689-D4A286ADE9A3}" srcOrd="0" destOrd="0" parTransId="{8D0AD8A3-4BF0-4053-810D-5877E809A92E}" sibTransId="{50BDBB00-4FA3-459B-965C-9E09D517EAE1}"/>
    <dgm:cxn modelId="{B7288638-CA0C-4A51-85EC-C60D44BF8610}" srcId="{38699CB3-ECC6-4850-8B93-6BDE21E7999C}" destId="{2FB2ACB7-B0CA-45CA-A44C-815081026168}" srcOrd="0" destOrd="0" parTransId="{3EEBBEF4-CDF9-45FC-BA5D-9A3E72B9696B}" sibTransId="{C7E8DAD2-DF48-47FB-8D9E-68ADA2103A70}"/>
    <dgm:cxn modelId="{916085C3-8C48-4723-944A-0D6D5B8033CA}" type="presOf" srcId="{2FB2ACB7-B0CA-45CA-A44C-815081026168}" destId="{83D3103B-54A1-4D2D-8CE5-E833DD83F3EA}" srcOrd="0" destOrd="0" presId="urn:microsoft.com/office/officeart/2008/layout/LinedList"/>
    <dgm:cxn modelId="{D6FA6EF4-CC56-426F-B6D0-79E7D1E0159D}" type="presOf" srcId="{38699CB3-ECC6-4850-8B93-6BDE21E7999C}" destId="{C702579F-D2EF-4A91-8534-370954136DD0}" srcOrd="0" destOrd="0" presId="urn:microsoft.com/office/officeart/2008/layout/LinedList"/>
    <dgm:cxn modelId="{32A63C7B-2980-47DB-8E38-7E2BF745E006}" type="presParOf" srcId="{C702579F-D2EF-4A91-8534-370954136DD0}" destId="{A59AC3E4-DE7A-4AD4-A512-BE7A7AC8D40C}" srcOrd="0" destOrd="0" presId="urn:microsoft.com/office/officeart/2008/layout/LinedList"/>
    <dgm:cxn modelId="{212DDA0E-640D-4851-8B1C-C62BD53DFEAC}" type="presParOf" srcId="{C702579F-D2EF-4A91-8534-370954136DD0}" destId="{D59AED3B-1DD1-4A10-92F3-3D624E2F4289}" srcOrd="1" destOrd="0" presId="urn:microsoft.com/office/officeart/2008/layout/LinedList"/>
    <dgm:cxn modelId="{BD5266FD-F818-4C44-BE4E-67E7AF868A5C}" type="presParOf" srcId="{D59AED3B-1DD1-4A10-92F3-3D624E2F4289}" destId="{83D3103B-54A1-4D2D-8CE5-E833DD83F3EA}" srcOrd="0" destOrd="0" presId="urn:microsoft.com/office/officeart/2008/layout/LinedList"/>
    <dgm:cxn modelId="{D11390A7-2C7B-46FC-9126-71A1898A279F}" type="presParOf" srcId="{D59AED3B-1DD1-4A10-92F3-3D624E2F4289}" destId="{BFC1E50A-5E67-4609-BC6F-0C03699035E4}" srcOrd="1" destOrd="0" presId="urn:microsoft.com/office/officeart/2008/layout/LinedList"/>
    <dgm:cxn modelId="{CD7EE924-036D-432B-9B60-827C314A3A07}" type="presParOf" srcId="{BFC1E50A-5E67-4609-BC6F-0C03699035E4}" destId="{29AA5F42-985C-4F4B-B82D-1C23C122E137}" srcOrd="0" destOrd="0" presId="urn:microsoft.com/office/officeart/2008/layout/LinedList"/>
    <dgm:cxn modelId="{3F0445AD-2828-4265-9306-32FEFB35EC1D}" type="presParOf" srcId="{BFC1E50A-5E67-4609-BC6F-0C03699035E4}" destId="{79E3F629-D22E-49A5-99D2-08C9DEC533C5}" srcOrd="1" destOrd="0" presId="urn:microsoft.com/office/officeart/2008/layout/LinedList"/>
    <dgm:cxn modelId="{3E1AD8F2-ACFE-429E-80AA-C12E168D8E9F}" type="presParOf" srcId="{79E3F629-D22E-49A5-99D2-08C9DEC533C5}" destId="{6F1D75A2-00A2-4981-B252-A1E26FD7522F}" srcOrd="0" destOrd="0" presId="urn:microsoft.com/office/officeart/2008/layout/LinedList"/>
    <dgm:cxn modelId="{8DDB71AF-6C70-4B12-992E-F5BC019D200D}" type="presParOf" srcId="{79E3F629-D22E-49A5-99D2-08C9DEC533C5}" destId="{C71A5145-869D-407C-8C70-E4C7D8AC4806}" srcOrd="1" destOrd="0" presId="urn:microsoft.com/office/officeart/2008/layout/LinedList"/>
    <dgm:cxn modelId="{63969EC4-6023-4762-92EC-A3EDD46DA712}" type="presParOf" srcId="{79E3F629-D22E-49A5-99D2-08C9DEC533C5}" destId="{8E976ED1-20C0-450A-B588-3AA66281C061}" srcOrd="2" destOrd="0" presId="urn:microsoft.com/office/officeart/2008/layout/LinedList"/>
    <dgm:cxn modelId="{AEEC99C4-84AA-4ECE-8360-1A3E6A6DA6EF}" type="presParOf" srcId="{BFC1E50A-5E67-4609-BC6F-0C03699035E4}" destId="{0AC76259-D05C-49A2-9845-D291B43DC690}" srcOrd="2" destOrd="0" presId="urn:microsoft.com/office/officeart/2008/layout/LinedList"/>
    <dgm:cxn modelId="{7D5A3320-E01A-4A8B-B3FA-F6147BC74174}" type="presParOf" srcId="{BFC1E50A-5E67-4609-BC6F-0C03699035E4}" destId="{2A59F427-90AA-4DB1-888E-CD124D9CDDD9}"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0.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custT="1"/>
      <dgm:spPr/>
      <dgm:t>
        <a:bodyPr/>
        <a:lstStyle/>
        <a:p>
          <a:r>
            <a:rPr lang="ru-RU" sz="1800" b="0" dirty="0" smtClean="0"/>
            <a:t>27. Органы государственной власти рассматривают поступившие документы и сведения и в течение 30 рабочих дней с даты их получения направляют в уполномоченный орган информацию о возможности изменения границ УН</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493610">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2553858E-4FE5-4998-93FE-443C20A87AF9}" type="presOf" srcId="{66309354-8663-466A-A5C2-8D27BF7FF92E}" destId="{4D42B572-073F-43E1-B9D1-8A56460035EF}" srcOrd="0" destOrd="0" presId="urn:microsoft.com/office/officeart/2005/8/layout/vList2"/>
    <dgm:cxn modelId="{211E48D3-9FE6-480C-A8DF-51E3DFFB0D9E}" type="presOf" srcId="{43A05EED-19DB-4EA5-9807-066A92F568D3}" destId="{5A6D8501-0F47-46FE-A535-7D72E5A8580E}" srcOrd="0" destOrd="0" presId="urn:microsoft.com/office/officeart/2005/8/layout/vList2"/>
    <dgm:cxn modelId="{186B249D-93CF-40C7-A74F-E8B42D75F775}"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1.xml><?xml version="1.0" encoding="utf-8"?>
<dgm:dataModel xmlns:dgm="http://schemas.openxmlformats.org/drawingml/2006/diagram" xmlns:a="http://schemas.openxmlformats.org/drawingml/2006/main">
  <dgm:ptLst>
    <dgm:pt modelId="{13624F01-6548-463E-851D-3BF3A9A3EFE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A9C8AE74-1C44-4B27-AE5C-63326D76A24C}">
      <dgm:prSet phldrT="[Текст]" custT="1"/>
      <dgm:spPr/>
      <dgm:t>
        <a:bodyPr vert="vert270"/>
        <a:lstStyle/>
        <a:p>
          <a:r>
            <a:rPr lang="ru-RU" sz="2000" b="1" dirty="0" smtClean="0">
              <a:solidFill>
                <a:schemeClr val="accent5">
                  <a:lumMod val="75000"/>
                </a:schemeClr>
              </a:solidFill>
            </a:rPr>
            <a:t>27. Результаты согласования предлагаемых географических координатах угловых точек границ УН</a:t>
          </a:r>
          <a:endParaRPr lang="ru-RU" sz="2000" b="1" dirty="0">
            <a:solidFill>
              <a:schemeClr val="accent5">
                <a:lumMod val="75000"/>
              </a:schemeClr>
            </a:solidFill>
          </a:endParaRPr>
        </a:p>
      </dgm:t>
    </dgm:pt>
    <dgm:pt modelId="{A25C233E-4A05-4B07-8BBD-2CD771F068EA}" type="parTrans" cxnId="{5DB48809-9500-4E67-BED6-B9F15BA64DFE}">
      <dgm:prSet/>
      <dgm:spPr/>
      <dgm:t>
        <a:bodyPr/>
        <a:lstStyle/>
        <a:p>
          <a:endParaRPr lang="ru-RU"/>
        </a:p>
      </dgm:t>
    </dgm:pt>
    <dgm:pt modelId="{A10F2FE5-E68C-4F35-A183-EC12420D6019}" type="sibTrans" cxnId="{5DB48809-9500-4E67-BED6-B9F15BA64DFE}">
      <dgm:prSet/>
      <dgm:spPr/>
      <dgm:t>
        <a:bodyPr/>
        <a:lstStyle/>
        <a:p>
          <a:endParaRPr lang="ru-RU"/>
        </a:p>
      </dgm:t>
    </dgm:pt>
    <dgm:pt modelId="{152DEB7C-3F9D-4295-BE7B-EDBF508BFE36}">
      <dgm:prSet phldrT="[Текст]"/>
      <dgm:spPr/>
      <dgm:t>
        <a:bodyPr/>
        <a:lstStyle/>
        <a:p>
          <a:r>
            <a:rPr lang="ru-RU" b="1" dirty="0" smtClean="0">
              <a:solidFill>
                <a:srgbClr val="C00000"/>
              </a:solidFill>
            </a:rPr>
            <a:t>В случае поступления</a:t>
          </a:r>
          <a:r>
            <a:rPr lang="ru-RU" b="0" dirty="0" smtClean="0"/>
            <a:t> от органов государственной власти</a:t>
          </a:r>
          <a:r>
            <a:rPr lang="en-US" b="0" dirty="0" smtClean="0"/>
            <a:t> </a:t>
          </a:r>
          <a:r>
            <a:rPr lang="ru-RU" b="0" dirty="0" smtClean="0"/>
            <a:t> </a:t>
          </a:r>
          <a:r>
            <a:rPr lang="ru-RU" b="1" dirty="0" smtClean="0">
              <a:solidFill>
                <a:srgbClr val="C00000"/>
              </a:solidFill>
            </a:rPr>
            <a:t>информации о наличии ограничений пользования недрами </a:t>
          </a:r>
          <a:r>
            <a:rPr lang="ru-RU" b="0" dirty="0" smtClean="0"/>
            <a:t>в границах УН, границы которого предлагается изменить, и (или) предлагаемой к включению в границы УН части недр в соответствии со статьей 8 Закона РФ "О недрах", земельным законодательством, лесным законодательством и законодательством РФ об ООПТ </a:t>
          </a:r>
          <a:r>
            <a:rPr lang="ru-RU" b="1" dirty="0" smtClean="0">
              <a:solidFill>
                <a:srgbClr val="C00000"/>
              </a:solidFill>
            </a:rPr>
            <a:t>указанные ограничения пользования участком недр</a:t>
          </a:r>
          <a:r>
            <a:rPr lang="ru-RU" b="0" dirty="0" smtClean="0"/>
            <a:t>, границы которого предлагается изменить, и (или) предлагаемой к включению в границы УН части недр </a:t>
          </a:r>
          <a:r>
            <a:rPr lang="ru-RU" b="1" dirty="0" smtClean="0">
              <a:solidFill>
                <a:srgbClr val="C00000"/>
              </a:solidFill>
            </a:rPr>
            <a:t>включаются в условия пользования недрами</a:t>
          </a:r>
          <a:r>
            <a:rPr lang="ru-RU" b="0" dirty="0" smtClean="0"/>
            <a:t>.</a:t>
          </a:r>
          <a:endParaRPr lang="ru-RU" dirty="0"/>
        </a:p>
      </dgm:t>
    </dgm:pt>
    <dgm:pt modelId="{4E084E8C-D89F-4100-9036-27B050F5907C}" type="parTrans" cxnId="{3E1E8CA8-7022-4965-8008-17612EF05EFC}">
      <dgm:prSet/>
      <dgm:spPr/>
      <dgm:t>
        <a:bodyPr/>
        <a:lstStyle/>
        <a:p>
          <a:endParaRPr lang="ru-RU"/>
        </a:p>
      </dgm:t>
    </dgm:pt>
    <dgm:pt modelId="{D6021A52-B03A-46AA-9EE1-7D375F129496}" type="sibTrans" cxnId="{3E1E8CA8-7022-4965-8008-17612EF05EFC}">
      <dgm:prSet/>
      <dgm:spPr/>
      <dgm:t>
        <a:bodyPr/>
        <a:lstStyle/>
        <a:p>
          <a:endParaRPr lang="ru-RU"/>
        </a:p>
      </dgm:t>
    </dgm:pt>
    <dgm:pt modelId="{B5D66037-C977-4B68-8AAB-FDD943B30070}" type="pres">
      <dgm:prSet presAssocID="{13624F01-6548-463E-851D-3BF3A9A3EFE0}" presName="vert0" presStyleCnt="0">
        <dgm:presLayoutVars>
          <dgm:dir/>
          <dgm:animOne val="branch"/>
          <dgm:animLvl val="lvl"/>
        </dgm:presLayoutVars>
      </dgm:prSet>
      <dgm:spPr/>
      <dgm:t>
        <a:bodyPr/>
        <a:lstStyle/>
        <a:p>
          <a:endParaRPr lang="ru-RU"/>
        </a:p>
      </dgm:t>
    </dgm:pt>
    <dgm:pt modelId="{C377DC4C-A20A-4FA3-8E9D-6256C493DB1F}" type="pres">
      <dgm:prSet presAssocID="{A9C8AE74-1C44-4B27-AE5C-63326D76A24C}" presName="thickLine" presStyleLbl="alignNode1" presStyleIdx="0" presStyleCnt="1"/>
      <dgm:spPr/>
    </dgm:pt>
    <dgm:pt modelId="{57AE6342-3D60-4CF5-B850-87B3506042BD}" type="pres">
      <dgm:prSet presAssocID="{A9C8AE74-1C44-4B27-AE5C-63326D76A24C}" presName="horz1" presStyleCnt="0"/>
      <dgm:spPr/>
    </dgm:pt>
    <dgm:pt modelId="{F12C836E-C84A-4AC8-9006-23D6CDAC7A86}" type="pres">
      <dgm:prSet presAssocID="{A9C8AE74-1C44-4B27-AE5C-63326D76A24C}" presName="tx1" presStyleLbl="revTx" presStyleIdx="0" presStyleCnt="2" custScaleX="57723"/>
      <dgm:spPr/>
      <dgm:t>
        <a:bodyPr/>
        <a:lstStyle/>
        <a:p>
          <a:endParaRPr lang="ru-RU"/>
        </a:p>
      </dgm:t>
    </dgm:pt>
    <dgm:pt modelId="{58D31F66-C459-43CF-B75F-ACC3D44BA340}" type="pres">
      <dgm:prSet presAssocID="{A9C8AE74-1C44-4B27-AE5C-63326D76A24C}" presName="vert1" presStyleCnt="0"/>
      <dgm:spPr/>
    </dgm:pt>
    <dgm:pt modelId="{6057BEDF-0EA8-45E2-8CE9-C84AB355623D}" type="pres">
      <dgm:prSet presAssocID="{152DEB7C-3F9D-4295-BE7B-EDBF508BFE36}" presName="vertSpace2a" presStyleCnt="0"/>
      <dgm:spPr/>
    </dgm:pt>
    <dgm:pt modelId="{BEDB8FBD-F64B-4516-9D50-AF0C8C820569}" type="pres">
      <dgm:prSet presAssocID="{152DEB7C-3F9D-4295-BE7B-EDBF508BFE36}" presName="horz2" presStyleCnt="0"/>
      <dgm:spPr/>
    </dgm:pt>
    <dgm:pt modelId="{E963F919-2E5A-4A8F-A23F-E98CFC463153}" type="pres">
      <dgm:prSet presAssocID="{152DEB7C-3F9D-4295-BE7B-EDBF508BFE36}" presName="horzSpace2" presStyleCnt="0"/>
      <dgm:spPr/>
    </dgm:pt>
    <dgm:pt modelId="{EA18D5B6-B1DF-4B4B-A47C-7AA35CE02E67}" type="pres">
      <dgm:prSet presAssocID="{152DEB7C-3F9D-4295-BE7B-EDBF508BFE36}" presName="tx2" presStyleLbl="revTx" presStyleIdx="1" presStyleCnt="2" custScaleX="114156"/>
      <dgm:spPr/>
      <dgm:t>
        <a:bodyPr/>
        <a:lstStyle/>
        <a:p>
          <a:endParaRPr lang="ru-RU"/>
        </a:p>
      </dgm:t>
    </dgm:pt>
    <dgm:pt modelId="{274A9FD0-DF33-46A6-A078-F59AE5C5C7BA}" type="pres">
      <dgm:prSet presAssocID="{152DEB7C-3F9D-4295-BE7B-EDBF508BFE36}" presName="vert2" presStyleCnt="0"/>
      <dgm:spPr/>
    </dgm:pt>
    <dgm:pt modelId="{AD7D1BF7-6BE1-428A-8577-F5D5FC8FFC20}" type="pres">
      <dgm:prSet presAssocID="{152DEB7C-3F9D-4295-BE7B-EDBF508BFE36}" presName="thinLine2b" presStyleLbl="callout" presStyleIdx="0" presStyleCnt="1"/>
      <dgm:spPr/>
    </dgm:pt>
    <dgm:pt modelId="{18E3FAE5-5889-4B2C-89E5-8EAE4CCE8D6B}" type="pres">
      <dgm:prSet presAssocID="{152DEB7C-3F9D-4295-BE7B-EDBF508BFE36}" presName="vertSpace2b" presStyleCnt="0"/>
      <dgm:spPr/>
    </dgm:pt>
  </dgm:ptLst>
  <dgm:cxnLst>
    <dgm:cxn modelId="{8FC7B244-30AD-41CA-B7FA-2C6D1995DE38}" type="presOf" srcId="{152DEB7C-3F9D-4295-BE7B-EDBF508BFE36}" destId="{EA18D5B6-B1DF-4B4B-A47C-7AA35CE02E67}" srcOrd="0" destOrd="0" presId="urn:microsoft.com/office/officeart/2008/layout/LinedList"/>
    <dgm:cxn modelId="{5DB48809-9500-4E67-BED6-B9F15BA64DFE}" srcId="{13624F01-6548-463E-851D-3BF3A9A3EFE0}" destId="{A9C8AE74-1C44-4B27-AE5C-63326D76A24C}" srcOrd="0" destOrd="0" parTransId="{A25C233E-4A05-4B07-8BBD-2CD771F068EA}" sibTransId="{A10F2FE5-E68C-4F35-A183-EC12420D6019}"/>
    <dgm:cxn modelId="{409CCDC3-1F28-4A28-B264-2D4CDC947BB9}" type="presOf" srcId="{A9C8AE74-1C44-4B27-AE5C-63326D76A24C}" destId="{F12C836E-C84A-4AC8-9006-23D6CDAC7A86}" srcOrd="0" destOrd="0" presId="urn:microsoft.com/office/officeart/2008/layout/LinedList"/>
    <dgm:cxn modelId="{3E1E8CA8-7022-4965-8008-17612EF05EFC}" srcId="{A9C8AE74-1C44-4B27-AE5C-63326D76A24C}" destId="{152DEB7C-3F9D-4295-BE7B-EDBF508BFE36}" srcOrd="0" destOrd="0" parTransId="{4E084E8C-D89F-4100-9036-27B050F5907C}" sibTransId="{D6021A52-B03A-46AA-9EE1-7D375F129496}"/>
    <dgm:cxn modelId="{5093BC78-E76A-4915-BF5C-227A5E4E3F98}" type="presOf" srcId="{13624F01-6548-463E-851D-3BF3A9A3EFE0}" destId="{B5D66037-C977-4B68-8AAB-FDD943B30070}" srcOrd="0" destOrd="0" presId="urn:microsoft.com/office/officeart/2008/layout/LinedList"/>
    <dgm:cxn modelId="{8D014F8D-13C5-4842-B78F-5415E71C0B23}" type="presParOf" srcId="{B5D66037-C977-4B68-8AAB-FDD943B30070}" destId="{C377DC4C-A20A-4FA3-8E9D-6256C493DB1F}" srcOrd="0" destOrd="0" presId="urn:microsoft.com/office/officeart/2008/layout/LinedList"/>
    <dgm:cxn modelId="{86D550A4-14B4-4540-8C66-FFAAA076875D}" type="presParOf" srcId="{B5D66037-C977-4B68-8AAB-FDD943B30070}" destId="{57AE6342-3D60-4CF5-B850-87B3506042BD}" srcOrd="1" destOrd="0" presId="urn:microsoft.com/office/officeart/2008/layout/LinedList"/>
    <dgm:cxn modelId="{5BD0A2C4-2B83-4C43-9150-85877A24D47F}" type="presParOf" srcId="{57AE6342-3D60-4CF5-B850-87B3506042BD}" destId="{F12C836E-C84A-4AC8-9006-23D6CDAC7A86}" srcOrd="0" destOrd="0" presId="urn:microsoft.com/office/officeart/2008/layout/LinedList"/>
    <dgm:cxn modelId="{DB3653AB-9ACF-4B03-8D9B-FDB8A111356A}" type="presParOf" srcId="{57AE6342-3D60-4CF5-B850-87B3506042BD}" destId="{58D31F66-C459-43CF-B75F-ACC3D44BA340}" srcOrd="1" destOrd="0" presId="urn:microsoft.com/office/officeart/2008/layout/LinedList"/>
    <dgm:cxn modelId="{F6FCBF1D-4AEF-4D6C-9055-8E9CD7D4369C}" type="presParOf" srcId="{58D31F66-C459-43CF-B75F-ACC3D44BA340}" destId="{6057BEDF-0EA8-45E2-8CE9-C84AB355623D}" srcOrd="0" destOrd="0" presId="urn:microsoft.com/office/officeart/2008/layout/LinedList"/>
    <dgm:cxn modelId="{E81E24EC-1250-4653-9310-DCCDA19D36E3}" type="presParOf" srcId="{58D31F66-C459-43CF-B75F-ACC3D44BA340}" destId="{BEDB8FBD-F64B-4516-9D50-AF0C8C820569}" srcOrd="1" destOrd="0" presId="urn:microsoft.com/office/officeart/2008/layout/LinedList"/>
    <dgm:cxn modelId="{FFCB692A-05CB-42E3-B203-246C1048A2C5}" type="presParOf" srcId="{BEDB8FBD-F64B-4516-9D50-AF0C8C820569}" destId="{E963F919-2E5A-4A8F-A23F-E98CFC463153}" srcOrd="0" destOrd="0" presId="urn:microsoft.com/office/officeart/2008/layout/LinedList"/>
    <dgm:cxn modelId="{2BC1C220-A1E6-46F6-8122-D17B99E2E816}" type="presParOf" srcId="{BEDB8FBD-F64B-4516-9D50-AF0C8C820569}" destId="{EA18D5B6-B1DF-4B4B-A47C-7AA35CE02E67}" srcOrd="1" destOrd="0" presId="urn:microsoft.com/office/officeart/2008/layout/LinedList"/>
    <dgm:cxn modelId="{9E2F0953-22E9-4578-A967-1A9C6EB9ADE5}" type="presParOf" srcId="{BEDB8FBD-F64B-4516-9D50-AF0C8C820569}" destId="{274A9FD0-DF33-46A6-A078-F59AE5C5C7BA}" srcOrd="2" destOrd="0" presId="urn:microsoft.com/office/officeart/2008/layout/LinedList"/>
    <dgm:cxn modelId="{5738D6AA-C12B-4ECA-9550-CA81725A0E4C}" type="presParOf" srcId="{58D31F66-C459-43CF-B75F-ACC3D44BA340}" destId="{AD7D1BF7-6BE1-428A-8577-F5D5FC8FFC20}" srcOrd="2" destOrd="0" presId="urn:microsoft.com/office/officeart/2008/layout/LinedList"/>
    <dgm:cxn modelId="{85D58AC0-C7D3-4E02-8D0C-914372DDB223}" type="presParOf" srcId="{58D31F66-C459-43CF-B75F-ACC3D44BA340}" destId="{18E3FAE5-5889-4B2C-89E5-8EAE4CCE8D6B}" srcOrd="3"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2.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custT="1"/>
      <dgm:spPr/>
      <dgm:t>
        <a:bodyPr/>
        <a:lstStyle/>
        <a:p>
          <a:r>
            <a:rPr lang="ru-RU" sz="1800" b="0" dirty="0" smtClean="0"/>
            <a:t>28. Заявка об изменении границ УН </a:t>
          </a:r>
          <a:r>
            <a:rPr lang="ru-RU" sz="1800" b="1" u="sng" dirty="0" smtClean="0"/>
            <a:t>не подлежит рассмотрению </a:t>
          </a:r>
          <a:r>
            <a:rPr lang="ru-RU" sz="1800" b="0" dirty="0" smtClean="0"/>
            <a:t>соответствующей комиссией</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493610">
        <dgm:presLayoutVars>
          <dgm:chMax val="0"/>
          <dgm:bulletEnabled val="1"/>
        </dgm:presLayoutVars>
      </dgm:prSet>
      <dgm:spPr/>
      <dgm:t>
        <a:bodyPr/>
        <a:lstStyle/>
        <a:p>
          <a:endParaRPr lang="ru-RU"/>
        </a:p>
      </dgm:t>
    </dgm:pt>
  </dgm:ptLst>
  <dgm:cxnLst>
    <dgm:cxn modelId="{6F885392-321C-448D-AD3D-D70D27D53576}" type="presOf" srcId="{66309354-8663-466A-A5C2-8D27BF7FF92E}" destId="{4D42B572-073F-43E1-B9D1-8A56460035EF}" srcOrd="0" destOrd="0" presId="urn:microsoft.com/office/officeart/2005/8/layout/vList2"/>
    <dgm:cxn modelId="{D8037DD2-85CA-4876-BDF5-45B570085DE4}" srcId="{66309354-8663-466A-A5C2-8D27BF7FF92E}" destId="{43A05EED-19DB-4EA5-9807-066A92F568D3}" srcOrd="0" destOrd="0" parTransId="{91588138-22A4-4C22-A94D-2D2F9EF1313F}" sibTransId="{D1597FA7-EB16-4172-A757-17E63AF5C4EF}"/>
    <dgm:cxn modelId="{2B73973A-AE32-4B86-A271-F29E1C5A1C40}" type="presOf" srcId="{43A05EED-19DB-4EA5-9807-066A92F568D3}" destId="{5A6D8501-0F47-46FE-A535-7D72E5A8580E}" srcOrd="0" destOrd="0" presId="urn:microsoft.com/office/officeart/2005/8/layout/vList2"/>
    <dgm:cxn modelId="{3AF54B2D-68FE-48BD-BCB0-CCD14534A0CD}"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3.xml><?xml version="1.0" encoding="utf-8"?>
<dgm:dataModel xmlns:dgm="http://schemas.openxmlformats.org/drawingml/2006/diagram" xmlns:a="http://schemas.openxmlformats.org/drawingml/2006/main">
  <dgm:ptLst>
    <dgm:pt modelId="{13624F01-6548-463E-851D-3BF3A9A3EFE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A9C8AE74-1C44-4B27-AE5C-63326D76A24C}">
      <dgm:prSet phldrT="[Текст]" custT="1"/>
      <dgm:spPr/>
      <dgm:t>
        <a:bodyPr vert="vert270"/>
        <a:lstStyle/>
        <a:p>
          <a:r>
            <a:rPr lang="ru-RU" sz="2000" b="1" dirty="0" smtClean="0">
              <a:solidFill>
                <a:schemeClr val="accent5">
                  <a:lumMod val="75000"/>
                </a:schemeClr>
              </a:solidFill>
            </a:rPr>
            <a:t>28. Результаты согласования предлагаемых географических координатах угловых точек границ УН</a:t>
          </a:r>
          <a:endParaRPr lang="ru-RU" sz="2000" b="1" dirty="0">
            <a:solidFill>
              <a:schemeClr val="accent5">
                <a:lumMod val="75000"/>
              </a:schemeClr>
            </a:solidFill>
          </a:endParaRPr>
        </a:p>
      </dgm:t>
    </dgm:pt>
    <dgm:pt modelId="{A25C233E-4A05-4B07-8BBD-2CD771F068EA}" type="parTrans" cxnId="{5DB48809-9500-4E67-BED6-B9F15BA64DFE}">
      <dgm:prSet/>
      <dgm:spPr/>
      <dgm:t>
        <a:bodyPr/>
        <a:lstStyle/>
        <a:p>
          <a:endParaRPr lang="ru-RU"/>
        </a:p>
      </dgm:t>
    </dgm:pt>
    <dgm:pt modelId="{A10F2FE5-E68C-4F35-A183-EC12420D6019}" type="sibTrans" cxnId="{5DB48809-9500-4E67-BED6-B9F15BA64DFE}">
      <dgm:prSet/>
      <dgm:spPr/>
      <dgm:t>
        <a:bodyPr/>
        <a:lstStyle/>
        <a:p>
          <a:endParaRPr lang="ru-RU"/>
        </a:p>
      </dgm:t>
    </dgm:pt>
    <dgm:pt modelId="{152DEB7C-3F9D-4295-BE7B-EDBF508BFE36}">
      <dgm:prSet phldrT="[Текст]"/>
      <dgm:spPr/>
      <dgm:t>
        <a:bodyPr/>
        <a:lstStyle/>
        <a:p>
          <a:r>
            <a:rPr lang="ru-RU" b="1" dirty="0" smtClean="0">
              <a:solidFill>
                <a:srgbClr val="C00000"/>
              </a:solidFill>
            </a:rPr>
            <a:t>Заявка об изменении границ УН</a:t>
          </a:r>
          <a:r>
            <a:rPr lang="ru-RU" b="0" dirty="0" smtClean="0"/>
            <a:t> </a:t>
          </a:r>
          <a:r>
            <a:rPr lang="ru-RU" b="1" dirty="0" smtClean="0">
              <a:solidFill>
                <a:srgbClr val="C00000"/>
              </a:solidFill>
            </a:rPr>
            <a:t>не подлежит рассмотрению соответствующей комиссией  </a:t>
          </a:r>
          <a:r>
            <a:rPr lang="ru-RU" b="0" dirty="0" smtClean="0"/>
            <a:t>в случае </a:t>
          </a:r>
          <a:r>
            <a:rPr lang="ru-RU" b="1" dirty="0" smtClean="0">
              <a:solidFill>
                <a:srgbClr val="C00000"/>
              </a:solidFill>
            </a:rPr>
            <a:t>поступления от органов государственной власти информации о наличии запрета пользования недрами в границах УН</a:t>
          </a:r>
          <a:r>
            <a:rPr lang="ru-RU" b="0" dirty="0" smtClean="0"/>
            <a:t>, границы которого предлагается изменить, и (или) предлагаемой к включению в границы УН части недр в соответствии со статьей 8 Закона Российской Федерации "О недрах", земельным законодательством, лесным законодательством и законодательством Российской Федерации об особо охраняемых природных территориях.</a:t>
          </a:r>
          <a:br>
            <a:rPr lang="ru-RU" b="0" dirty="0" smtClean="0"/>
          </a:br>
          <a:endParaRPr lang="ru-RU" dirty="0"/>
        </a:p>
      </dgm:t>
    </dgm:pt>
    <dgm:pt modelId="{4E084E8C-D89F-4100-9036-27B050F5907C}" type="parTrans" cxnId="{3E1E8CA8-7022-4965-8008-17612EF05EFC}">
      <dgm:prSet/>
      <dgm:spPr/>
      <dgm:t>
        <a:bodyPr/>
        <a:lstStyle/>
        <a:p>
          <a:endParaRPr lang="ru-RU"/>
        </a:p>
      </dgm:t>
    </dgm:pt>
    <dgm:pt modelId="{D6021A52-B03A-46AA-9EE1-7D375F129496}" type="sibTrans" cxnId="{3E1E8CA8-7022-4965-8008-17612EF05EFC}">
      <dgm:prSet/>
      <dgm:spPr/>
      <dgm:t>
        <a:bodyPr/>
        <a:lstStyle/>
        <a:p>
          <a:endParaRPr lang="ru-RU"/>
        </a:p>
      </dgm:t>
    </dgm:pt>
    <dgm:pt modelId="{F30DBCC5-5532-42C1-9E22-0929B9D96E8A}">
      <dgm:prSet phldrT="[Текст]"/>
      <dgm:spPr/>
      <dgm:t>
        <a:bodyPr/>
        <a:lstStyle/>
        <a:p>
          <a:r>
            <a:rPr lang="ru-RU" b="1" dirty="0" smtClean="0">
              <a:solidFill>
                <a:srgbClr val="C00000"/>
              </a:solidFill>
            </a:rPr>
            <a:t>Уполномоченный орган уведомляет заявителя </a:t>
          </a:r>
          <a:r>
            <a:rPr lang="ru-RU" b="0" dirty="0" smtClean="0"/>
            <a:t>о том, что заявка об изменении границ УН не подлежит рассмотрению, </a:t>
          </a:r>
          <a:r>
            <a:rPr lang="ru-RU" b="1" dirty="0" smtClean="0">
              <a:solidFill>
                <a:srgbClr val="C00000"/>
              </a:solidFill>
            </a:rPr>
            <a:t>с использованием личного кабинета </a:t>
          </a:r>
          <a:r>
            <a:rPr lang="ru-RU" b="1" dirty="0" err="1" smtClean="0">
              <a:solidFill>
                <a:srgbClr val="C00000"/>
              </a:solidFill>
            </a:rPr>
            <a:t>недропользователя</a:t>
          </a:r>
          <a:r>
            <a:rPr lang="ru-RU" b="1" dirty="0" smtClean="0">
              <a:solidFill>
                <a:srgbClr val="C00000"/>
              </a:solidFill>
            </a:rPr>
            <a:t> </a:t>
          </a:r>
          <a:r>
            <a:rPr lang="ru-RU" b="0" dirty="0" smtClean="0"/>
            <a:t>и (или) по адресу электронной почты, указанному в заявке, в срок, не превышающий 5 рабочих дней с даты поступления такой информации, с указанием информации о наличии запрета пользования недрами. </a:t>
          </a:r>
          <a:endParaRPr lang="ru-RU" b="0" dirty="0"/>
        </a:p>
      </dgm:t>
    </dgm:pt>
    <dgm:pt modelId="{2FC807D3-DE90-4F60-95EF-AEF1FF32FBFB}" type="parTrans" cxnId="{57BF36A7-F6F3-46DD-B3C8-8A351BE0C063}">
      <dgm:prSet/>
      <dgm:spPr/>
      <dgm:t>
        <a:bodyPr/>
        <a:lstStyle/>
        <a:p>
          <a:endParaRPr lang="ru-RU"/>
        </a:p>
      </dgm:t>
    </dgm:pt>
    <dgm:pt modelId="{0FE54BA9-2835-4D1D-9F54-91DFB3A6DF9E}" type="sibTrans" cxnId="{57BF36A7-F6F3-46DD-B3C8-8A351BE0C063}">
      <dgm:prSet/>
      <dgm:spPr/>
      <dgm:t>
        <a:bodyPr/>
        <a:lstStyle/>
        <a:p>
          <a:endParaRPr lang="ru-RU"/>
        </a:p>
      </dgm:t>
    </dgm:pt>
    <dgm:pt modelId="{B5D66037-C977-4B68-8AAB-FDD943B30070}" type="pres">
      <dgm:prSet presAssocID="{13624F01-6548-463E-851D-3BF3A9A3EFE0}" presName="vert0" presStyleCnt="0">
        <dgm:presLayoutVars>
          <dgm:dir/>
          <dgm:animOne val="branch"/>
          <dgm:animLvl val="lvl"/>
        </dgm:presLayoutVars>
      </dgm:prSet>
      <dgm:spPr/>
      <dgm:t>
        <a:bodyPr/>
        <a:lstStyle/>
        <a:p>
          <a:endParaRPr lang="ru-RU"/>
        </a:p>
      </dgm:t>
    </dgm:pt>
    <dgm:pt modelId="{C377DC4C-A20A-4FA3-8E9D-6256C493DB1F}" type="pres">
      <dgm:prSet presAssocID="{A9C8AE74-1C44-4B27-AE5C-63326D76A24C}" presName="thickLine" presStyleLbl="alignNode1" presStyleIdx="0" presStyleCnt="1"/>
      <dgm:spPr/>
    </dgm:pt>
    <dgm:pt modelId="{57AE6342-3D60-4CF5-B850-87B3506042BD}" type="pres">
      <dgm:prSet presAssocID="{A9C8AE74-1C44-4B27-AE5C-63326D76A24C}" presName="horz1" presStyleCnt="0"/>
      <dgm:spPr/>
    </dgm:pt>
    <dgm:pt modelId="{F12C836E-C84A-4AC8-9006-23D6CDAC7A86}" type="pres">
      <dgm:prSet presAssocID="{A9C8AE74-1C44-4B27-AE5C-63326D76A24C}" presName="tx1" presStyleLbl="revTx" presStyleIdx="0" presStyleCnt="3" custScaleX="57723"/>
      <dgm:spPr/>
      <dgm:t>
        <a:bodyPr/>
        <a:lstStyle/>
        <a:p>
          <a:endParaRPr lang="ru-RU"/>
        </a:p>
      </dgm:t>
    </dgm:pt>
    <dgm:pt modelId="{58D31F66-C459-43CF-B75F-ACC3D44BA340}" type="pres">
      <dgm:prSet presAssocID="{A9C8AE74-1C44-4B27-AE5C-63326D76A24C}" presName="vert1" presStyleCnt="0"/>
      <dgm:spPr/>
    </dgm:pt>
    <dgm:pt modelId="{6057BEDF-0EA8-45E2-8CE9-C84AB355623D}" type="pres">
      <dgm:prSet presAssocID="{152DEB7C-3F9D-4295-BE7B-EDBF508BFE36}" presName="vertSpace2a" presStyleCnt="0"/>
      <dgm:spPr/>
    </dgm:pt>
    <dgm:pt modelId="{BEDB8FBD-F64B-4516-9D50-AF0C8C820569}" type="pres">
      <dgm:prSet presAssocID="{152DEB7C-3F9D-4295-BE7B-EDBF508BFE36}" presName="horz2" presStyleCnt="0"/>
      <dgm:spPr/>
    </dgm:pt>
    <dgm:pt modelId="{E963F919-2E5A-4A8F-A23F-E98CFC463153}" type="pres">
      <dgm:prSet presAssocID="{152DEB7C-3F9D-4295-BE7B-EDBF508BFE36}" presName="horzSpace2" presStyleCnt="0"/>
      <dgm:spPr/>
    </dgm:pt>
    <dgm:pt modelId="{EA18D5B6-B1DF-4B4B-A47C-7AA35CE02E67}" type="pres">
      <dgm:prSet presAssocID="{152DEB7C-3F9D-4295-BE7B-EDBF508BFE36}" presName="tx2" presStyleLbl="revTx" presStyleIdx="1" presStyleCnt="3" custScaleX="114156"/>
      <dgm:spPr/>
      <dgm:t>
        <a:bodyPr/>
        <a:lstStyle/>
        <a:p>
          <a:endParaRPr lang="ru-RU"/>
        </a:p>
      </dgm:t>
    </dgm:pt>
    <dgm:pt modelId="{274A9FD0-DF33-46A6-A078-F59AE5C5C7BA}" type="pres">
      <dgm:prSet presAssocID="{152DEB7C-3F9D-4295-BE7B-EDBF508BFE36}" presName="vert2" presStyleCnt="0"/>
      <dgm:spPr/>
    </dgm:pt>
    <dgm:pt modelId="{AD7D1BF7-6BE1-428A-8577-F5D5FC8FFC20}" type="pres">
      <dgm:prSet presAssocID="{152DEB7C-3F9D-4295-BE7B-EDBF508BFE36}" presName="thinLine2b" presStyleLbl="callout" presStyleIdx="0" presStyleCnt="2"/>
      <dgm:spPr/>
    </dgm:pt>
    <dgm:pt modelId="{18E3FAE5-5889-4B2C-89E5-8EAE4CCE8D6B}" type="pres">
      <dgm:prSet presAssocID="{152DEB7C-3F9D-4295-BE7B-EDBF508BFE36}" presName="vertSpace2b" presStyleCnt="0"/>
      <dgm:spPr/>
    </dgm:pt>
    <dgm:pt modelId="{2D595222-6584-4838-8D93-81CA3BC033BF}" type="pres">
      <dgm:prSet presAssocID="{F30DBCC5-5532-42C1-9E22-0929B9D96E8A}" presName="horz2" presStyleCnt="0"/>
      <dgm:spPr/>
    </dgm:pt>
    <dgm:pt modelId="{50899AF4-3382-4638-935F-75FACCD2449E}" type="pres">
      <dgm:prSet presAssocID="{F30DBCC5-5532-42C1-9E22-0929B9D96E8A}" presName="horzSpace2" presStyleCnt="0"/>
      <dgm:spPr/>
    </dgm:pt>
    <dgm:pt modelId="{892FD30E-4A7A-4832-A994-105461E5D26A}" type="pres">
      <dgm:prSet presAssocID="{F30DBCC5-5532-42C1-9E22-0929B9D96E8A}" presName="tx2" presStyleLbl="revTx" presStyleIdx="2" presStyleCnt="3" custScaleX="110118"/>
      <dgm:spPr/>
      <dgm:t>
        <a:bodyPr/>
        <a:lstStyle/>
        <a:p>
          <a:endParaRPr lang="ru-RU"/>
        </a:p>
      </dgm:t>
    </dgm:pt>
    <dgm:pt modelId="{25837F6E-7832-4F7F-A704-FF116166DFF2}" type="pres">
      <dgm:prSet presAssocID="{F30DBCC5-5532-42C1-9E22-0929B9D96E8A}" presName="vert2" presStyleCnt="0"/>
      <dgm:spPr/>
    </dgm:pt>
    <dgm:pt modelId="{AF0C5EE4-C717-4AFE-86B6-6E47329F3C94}" type="pres">
      <dgm:prSet presAssocID="{F30DBCC5-5532-42C1-9E22-0929B9D96E8A}" presName="thinLine2b" presStyleLbl="callout" presStyleIdx="1" presStyleCnt="2"/>
      <dgm:spPr/>
    </dgm:pt>
    <dgm:pt modelId="{F502DC51-F941-4913-A504-83F2A2D04002}" type="pres">
      <dgm:prSet presAssocID="{F30DBCC5-5532-42C1-9E22-0929B9D96E8A}" presName="vertSpace2b" presStyleCnt="0"/>
      <dgm:spPr/>
    </dgm:pt>
  </dgm:ptLst>
  <dgm:cxnLst>
    <dgm:cxn modelId="{5DB48809-9500-4E67-BED6-B9F15BA64DFE}" srcId="{13624F01-6548-463E-851D-3BF3A9A3EFE0}" destId="{A9C8AE74-1C44-4B27-AE5C-63326D76A24C}" srcOrd="0" destOrd="0" parTransId="{A25C233E-4A05-4B07-8BBD-2CD771F068EA}" sibTransId="{A10F2FE5-E68C-4F35-A183-EC12420D6019}"/>
    <dgm:cxn modelId="{B0595DB7-E956-4A9F-BE21-D78A37F088A0}" type="presOf" srcId="{152DEB7C-3F9D-4295-BE7B-EDBF508BFE36}" destId="{EA18D5B6-B1DF-4B4B-A47C-7AA35CE02E67}" srcOrd="0" destOrd="0" presId="urn:microsoft.com/office/officeart/2008/layout/LinedList"/>
    <dgm:cxn modelId="{6FA38810-5993-4E3E-91D4-4C9A7A49F624}" type="presOf" srcId="{F30DBCC5-5532-42C1-9E22-0929B9D96E8A}" destId="{892FD30E-4A7A-4832-A994-105461E5D26A}" srcOrd="0" destOrd="0" presId="urn:microsoft.com/office/officeart/2008/layout/LinedList"/>
    <dgm:cxn modelId="{3E1E8CA8-7022-4965-8008-17612EF05EFC}" srcId="{A9C8AE74-1C44-4B27-AE5C-63326D76A24C}" destId="{152DEB7C-3F9D-4295-BE7B-EDBF508BFE36}" srcOrd="0" destOrd="0" parTransId="{4E084E8C-D89F-4100-9036-27B050F5907C}" sibTransId="{D6021A52-B03A-46AA-9EE1-7D375F129496}"/>
    <dgm:cxn modelId="{8A50A518-2A32-41EA-844C-5C562780D2E2}" type="presOf" srcId="{A9C8AE74-1C44-4B27-AE5C-63326D76A24C}" destId="{F12C836E-C84A-4AC8-9006-23D6CDAC7A86}" srcOrd="0" destOrd="0" presId="urn:microsoft.com/office/officeart/2008/layout/LinedList"/>
    <dgm:cxn modelId="{57BF36A7-F6F3-46DD-B3C8-8A351BE0C063}" srcId="{A9C8AE74-1C44-4B27-AE5C-63326D76A24C}" destId="{F30DBCC5-5532-42C1-9E22-0929B9D96E8A}" srcOrd="1" destOrd="0" parTransId="{2FC807D3-DE90-4F60-95EF-AEF1FF32FBFB}" sibTransId="{0FE54BA9-2835-4D1D-9F54-91DFB3A6DF9E}"/>
    <dgm:cxn modelId="{228455AB-69FD-4B12-9E85-86ADE35A7323}" type="presOf" srcId="{13624F01-6548-463E-851D-3BF3A9A3EFE0}" destId="{B5D66037-C977-4B68-8AAB-FDD943B30070}" srcOrd="0" destOrd="0" presId="urn:microsoft.com/office/officeart/2008/layout/LinedList"/>
    <dgm:cxn modelId="{7BDDEB3B-57DE-4C6E-BEBB-7EAB33B24ACF}" type="presParOf" srcId="{B5D66037-C977-4B68-8AAB-FDD943B30070}" destId="{C377DC4C-A20A-4FA3-8E9D-6256C493DB1F}" srcOrd="0" destOrd="0" presId="urn:microsoft.com/office/officeart/2008/layout/LinedList"/>
    <dgm:cxn modelId="{FF8A9857-17CC-4217-8B4E-67FF5AC2A184}" type="presParOf" srcId="{B5D66037-C977-4B68-8AAB-FDD943B30070}" destId="{57AE6342-3D60-4CF5-B850-87B3506042BD}" srcOrd="1" destOrd="0" presId="urn:microsoft.com/office/officeart/2008/layout/LinedList"/>
    <dgm:cxn modelId="{ECDB53E3-2949-41F6-A561-6B854178D329}" type="presParOf" srcId="{57AE6342-3D60-4CF5-B850-87B3506042BD}" destId="{F12C836E-C84A-4AC8-9006-23D6CDAC7A86}" srcOrd="0" destOrd="0" presId="urn:microsoft.com/office/officeart/2008/layout/LinedList"/>
    <dgm:cxn modelId="{903C72E2-44FC-407D-8E57-FFF71B48AEE1}" type="presParOf" srcId="{57AE6342-3D60-4CF5-B850-87B3506042BD}" destId="{58D31F66-C459-43CF-B75F-ACC3D44BA340}" srcOrd="1" destOrd="0" presId="urn:microsoft.com/office/officeart/2008/layout/LinedList"/>
    <dgm:cxn modelId="{FA40602A-A47A-49BC-8113-D39D3D01FB58}" type="presParOf" srcId="{58D31F66-C459-43CF-B75F-ACC3D44BA340}" destId="{6057BEDF-0EA8-45E2-8CE9-C84AB355623D}" srcOrd="0" destOrd="0" presId="urn:microsoft.com/office/officeart/2008/layout/LinedList"/>
    <dgm:cxn modelId="{B86490AC-F8A5-4E11-B8BA-AE6F268157B4}" type="presParOf" srcId="{58D31F66-C459-43CF-B75F-ACC3D44BA340}" destId="{BEDB8FBD-F64B-4516-9D50-AF0C8C820569}" srcOrd="1" destOrd="0" presId="urn:microsoft.com/office/officeart/2008/layout/LinedList"/>
    <dgm:cxn modelId="{5B2098B2-1F2C-4F3F-AC8B-A3B6ED399182}" type="presParOf" srcId="{BEDB8FBD-F64B-4516-9D50-AF0C8C820569}" destId="{E963F919-2E5A-4A8F-A23F-E98CFC463153}" srcOrd="0" destOrd="0" presId="urn:microsoft.com/office/officeart/2008/layout/LinedList"/>
    <dgm:cxn modelId="{C7CCE698-2A29-4709-ACAB-820BD7D7C15D}" type="presParOf" srcId="{BEDB8FBD-F64B-4516-9D50-AF0C8C820569}" destId="{EA18D5B6-B1DF-4B4B-A47C-7AA35CE02E67}" srcOrd="1" destOrd="0" presId="urn:microsoft.com/office/officeart/2008/layout/LinedList"/>
    <dgm:cxn modelId="{D7584578-737C-4140-BF75-904F8AFA552D}" type="presParOf" srcId="{BEDB8FBD-F64B-4516-9D50-AF0C8C820569}" destId="{274A9FD0-DF33-46A6-A078-F59AE5C5C7BA}" srcOrd="2" destOrd="0" presId="urn:microsoft.com/office/officeart/2008/layout/LinedList"/>
    <dgm:cxn modelId="{FAF4C07C-F8B3-456C-8413-7ED019DCE690}" type="presParOf" srcId="{58D31F66-C459-43CF-B75F-ACC3D44BA340}" destId="{AD7D1BF7-6BE1-428A-8577-F5D5FC8FFC20}" srcOrd="2" destOrd="0" presId="urn:microsoft.com/office/officeart/2008/layout/LinedList"/>
    <dgm:cxn modelId="{25C9BDEC-28DD-4144-AE73-6B24F748197F}" type="presParOf" srcId="{58D31F66-C459-43CF-B75F-ACC3D44BA340}" destId="{18E3FAE5-5889-4B2C-89E5-8EAE4CCE8D6B}" srcOrd="3" destOrd="0" presId="urn:microsoft.com/office/officeart/2008/layout/LinedList"/>
    <dgm:cxn modelId="{4406C2A9-339F-4246-8D2E-F7E174F55ED6}" type="presParOf" srcId="{58D31F66-C459-43CF-B75F-ACC3D44BA340}" destId="{2D595222-6584-4838-8D93-81CA3BC033BF}" srcOrd="4" destOrd="0" presId="urn:microsoft.com/office/officeart/2008/layout/LinedList"/>
    <dgm:cxn modelId="{3B340483-440B-4FCE-AEBD-ECEDCD8E147A}" type="presParOf" srcId="{2D595222-6584-4838-8D93-81CA3BC033BF}" destId="{50899AF4-3382-4638-935F-75FACCD2449E}" srcOrd="0" destOrd="0" presId="urn:microsoft.com/office/officeart/2008/layout/LinedList"/>
    <dgm:cxn modelId="{31B4D9D8-A5E0-4D42-B9A1-5F9BFA8877E3}" type="presParOf" srcId="{2D595222-6584-4838-8D93-81CA3BC033BF}" destId="{892FD30E-4A7A-4832-A994-105461E5D26A}" srcOrd="1" destOrd="0" presId="urn:microsoft.com/office/officeart/2008/layout/LinedList"/>
    <dgm:cxn modelId="{3D9B2A05-9C00-409B-A7DF-875519EE0B99}" type="presParOf" srcId="{2D595222-6584-4838-8D93-81CA3BC033BF}" destId="{25837F6E-7832-4F7F-A704-FF116166DFF2}" srcOrd="2" destOrd="0" presId="urn:microsoft.com/office/officeart/2008/layout/LinedList"/>
    <dgm:cxn modelId="{1EED6A3A-53D3-4366-9F01-AB887CE258C4}" type="presParOf" srcId="{58D31F66-C459-43CF-B75F-ACC3D44BA340}" destId="{AF0C5EE4-C717-4AFE-86B6-6E47329F3C94}" srcOrd="5" destOrd="0" presId="urn:microsoft.com/office/officeart/2008/layout/LinedList"/>
    <dgm:cxn modelId="{FDD15FEE-9C97-4FE5-BCE0-E5EF61CC66F4}" type="presParOf" srcId="{58D31F66-C459-43CF-B75F-ACC3D44BA340}" destId="{F502DC51-F941-4913-A504-83F2A2D04002}" srcOrd="6"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4.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custT="1"/>
      <dgm:spPr/>
      <dgm:t>
        <a:bodyPr/>
        <a:lstStyle/>
        <a:p>
          <a:r>
            <a:rPr lang="ru-RU" sz="1800" b="0" dirty="0" smtClean="0"/>
            <a:t>29. Уполномоченный орган направляет документы и сведения на рассмотрение в соответствующую комиссию, (в отношении заявок об изменении границ УН в сторону их увеличения).</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493610">
        <dgm:presLayoutVars>
          <dgm:chMax val="0"/>
          <dgm:bulletEnabled val="1"/>
        </dgm:presLayoutVars>
      </dgm:prSet>
      <dgm:spPr/>
      <dgm:t>
        <a:bodyPr/>
        <a:lstStyle/>
        <a:p>
          <a:endParaRPr lang="ru-RU"/>
        </a:p>
      </dgm:t>
    </dgm:pt>
  </dgm:ptLst>
  <dgm:cxnLst>
    <dgm:cxn modelId="{7BC30300-27EA-42ED-8E89-DC3FDCBB2BBD}" type="presOf" srcId="{43A05EED-19DB-4EA5-9807-066A92F568D3}" destId="{5A6D8501-0F47-46FE-A535-7D72E5A8580E}" srcOrd="0" destOrd="0" presId="urn:microsoft.com/office/officeart/2005/8/layout/vList2"/>
    <dgm:cxn modelId="{D8037DD2-85CA-4876-BDF5-45B570085DE4}" srcId="{66309354-8663-466A-A5C2-8D27BF7FF92E}" destId="{43A05EED-19DB-4EA5-9807-066A92F568D3}" srcOrd="0" destOrd="0" parTransId="{91588138-22A4-4C22-A94D-2D2F9EF1313F}" sibTransId="{D1597FA7-EB16-4172-A757-17E63AF5C4EF}"/>
    <dgm:cxn modelId="{96AF1B6C-C83B-4FD0-A41E-FF49D76A2CCF}" type="presOf" srcId="{66309354-8663-466A-A5C2-8D27BF7FF92E}" destId="{4D42B572-073F-43E1-B9D1-8A56460035EF}" srcOrd="0" destOrd="0" presId="urn:microsoft.com/office/officeart/2005/8/layout/vList2"/>
    <dgm:cxn modelId="{DD5988ED-2C3C-4558-B66D-CBC914BAE666}"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5.xml><?xml version="1.0" encoding="utf-8"?>
<dgm:dataModel xmlns:dgm="http://schemas.openxmlformats.org/drawingml/2006/diagram" xmlns:a="http://schemas.openxmlformats.org/drawingml/2006/main">
  <dgm:ptLst>
    <dgm:pt modelId="{13624F01-6548-463E-851D-3BF3A9A3EFE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A9C8AE74-1C44-4B27-AE5C-63326D76A24C}">
      <dgm:prSet phldrT="[Текст]" custT="1"/>
      <dgm:spPr/>
      <dgm:t>
        <a:bodyPr vert="vert270"/>
        <a:lstStyle/>
        <a:p>
          <a:r>
            <a:rPr lang="ru-RU" sz="1600" b="1" dirty="0" smtClean="0">
              <a:solidFill>
                <a:schemeClr val="accent5">
                  <a:lumMod val="75000"/>
                </a:schemeClr>
              </a:solidFill>
            </a:rPr>
            <a:t>29. Результаты согласования предлагаемых географических координатах угловых точек границ УН</a:t>
          </a:r>
          <a:endParaRPr lang="ru-RU" sz="1600" b="1" dirty="0">
            <a:solidFill>
              <a:schemeClr val="accent5">
                <a:lumMod val="75000"/>
              </a:schemeClr>
            </a:solidFill>
          </a:endParaRPr>
        </a:p>
      </dgm:t>
    </dgm:pt>
    <dgm:pt modelId="{A25C233E-4A05-4B07-8BBD-2CD771F068EA}" type="parTrans" cxnId="{5DB48809-9500-4E67-BED6-B9F15BA64DFE}">
      <dgm:prSet/>
      <dgm:spPr/>
      <dgm:t>
        <a:bodyPr/>
        <a:lstStyle/>
        <a:p>
          <a:endParaRPr lang="ru-RU"/>
        </a:p>
      </dgm:t>
    </dgm:pt>
    <dgm:pt modelId="{A10F2FE5-E68C-4F35-A183-EC12420D6019}" type="sibTrans" cxnId="{5DB48809-9500-4E67-BED6-B9F15BA64DFE}">
      <dgm:prSet/>
      <dgm:spPr/>
      <dgm:t>
        <a:bodyPr/>
        <a:lstStyle/>
        <a:p>
          <a:endParaRPr lang="ru-RU"/>
        </a:p>
      </dgm:t>
    </dgm:pt>
    <dgm:pt modelId="{152DEB7C-3F9D-4295-BE7B-EDBF508BFE36}">
      <dgm:prSet phldrT="[Текст]"/>
      <dgm:spPr/>
      <dgm:t>
        <a:bodyPr/>
        <a:lstStyle/>
        <a:p>
          <a:r>
            <a:rPr lang="ru-RU" b="0" dirty="0" smtClean="0"/>
            <a:t>Уполномоченный орган в срок, не превышающий 5 рабочих дней с даты получения после согласования в ОГВ документов и информации, направляет документы и сведения (заявку, приложения к ней, информацию от органов государственной власти, информацию о наличии или отсутствии оснований для отказа в изменении границ УН, информацию об отсутствии оснований для отказа в изменении границ УН в сторону его увеличения) на рассмотрение в соответствующую комиссию, указанную в пункте 3 настоящих Правил (в отношении заявок об изменении границ УН в сторону их увеличения).</a:t>
          </a:r>
          <a:endParaRPr lang="ru-RU" dirty="0"/>
        </a:p>
      </dgm:t>
    </dgm:pt>
    <dgm:pt modelId="{4E084E8C-D89F-4100-9036-27B050F5907C}" type="parTrans" cxnId="{3E1E8CA8-7022-4965-8008-17612EF05EFC}">
      <dgm:prSet/>
      <dgm:spPr/>
      <dgm:t>
        <a:bodyPr/>
        <a:lstStyle/>
        <a:p>
          <a:endParaRPr lang="ru-RU"/>
        </a:p>
      </dgm:t>
    </dgm:pt>
    <dgm:pt modelId="{D6021A52-B03A-46AA-9EE1-7D375F129496}" type="sibTrans" cxnId="{3E1E8CA8-7022-4965-8008-17612EF05EFC}">
      <dgm:prSet/>
      <dgm:spPr/>
      <dgm:t>
        <a:bodyPr/>
        <a:lstStyle/>
        <a:p>
          <a:endParaRPr lang="ru-RU"/>
        </a:p>
      </dgm:t>
    </dgm:pt>
    <dgm:pt modelId="{E351E01E-4AB6-4FAE-8143-9A6553648421}">
      <dgm:prSet/>
      <dgm:spPr/>
      <dgm:t>
        <a:bodyPr/>
        <a:lstStyle/>
        <a:p>
          <a:r>
            <a:rPr lang="ru-RU" b="0" dirty="0" smtClean="0"/>
            <a:t>Уполномоченный орган в срок, не превышающий 5 рабочих дней с даты получения после согласования в ОГВ документов и информации направляет документы и сведения на рассмотрение в соответствующую комиссию, указанную в пункте 3 настоящих Правил (в отношении заявок об изменении границ УН в сторону их уменьшения). </a:t>
          </a:r>
          <a:endParaRPr lang="ru-RU" b="0" dirty="0"/>
        </a:p>
      </dgm:t>
    </dgm:pt>
    <dgm:pt modelId="{687F8EE9-71F6-4CBB-A0BC-02C14A023FA0}" type="parTrans" cxnId="{D91ED3BC-3F51-48E4-A66F-980C1361FF9B}">
      <dgm:prSet/>
      <dgm:spPr/>
      <dgm:t>
        <a:bodyPr/>
        <a:lstStyle/>
        <a:p>
          <a:endParaRPr lang="ru-RU"/>
        </a:p>
      </dgm:t>
    </dgm:pt>
    <dgm:pt modelId="{5B419375-42CF-4432-82A1-4942BD2410FE}" type="sibTrans" cxnId="{D91ED3BC-3F51-48E4-A66F-980C1361FF9B}">
      <dgm:prSet/>
      <dgm:spPr/>
      <dgm:t>
        <a:bodyPr/>
        <a:lstStyle/>
        <a:p>
          <a:endParaRPr lang="ru-RU"/>
        </a:p>
      </dgm:t>
    </dgm:pt>
    <dgm:pt modelId="{E4399EB2-64CE-4B4C-BE15-6C53AB8BFA25}">
      <dgm:prSet/>
      <dgm:spPr/>
      <dgm:t>
        <a:bodyPr/>
        <a:lstStyle/>
        <a:p>
          <a:r>
            <a:rPr lang="ru-RU" b="0" dirty="0" smtClean="0"/>
            <a:t>Информация о направлении заявки об изменении границ УН и прилагаемых к ней документов и сведений в соответствующую комиссию направляется заявителю уполномоченным органом с использованием личного кабинета </a:t>
          </a:r>
          <a:r>
            <a:rPr lang="ru-RU" b="0" dirty="0" err="1" smtClean="0"/>
            <a:t>недропользователя</a:t>
          </a:r>
          <a:r>
            <a:rPr lang="ru-RU" b="0" dirty="0" smtClean="0"/>
            <a:t> и (или) по адресу электронной почты, указанному в такой заявке, в срок, не превышающий 3 рабочих дней с даты их направления. </a:t>
          </a:r>
          <a:endParaRPr lang="ru-RU" b="0" dirty="0"/>
        </a:p>
      </dgm:t>
    </dgm:pt>
    <dgm:pt modelId="{D2A62C4D-4DBF-49F7-BE9D-DF4F15ACFB53}" type="parTrans" cxnId="{B2455FFB-C5EE-425C-9305-17AC7324B00B}">
      <dgm:prSet/>
      <dgm:spPr/>
      <dgm:t>
        <a:bodyPr/>
        <a:lstStyle/>
        <a:p>
          <a:endParaRPr lang="ru-RU"/>
        </a:p>
      </dgm:t>
    </dgm:pt>
    <dgm:pt modelId="{8E944FCA-E825-4767-A092-EB4F1A6AFED7}" type="sibTrans" cxnId="{B2455FFB-C5EE-425C-9305-17AC7324B00B}">
      <dgm:prSet/>
      <dgm:spPr/>
      <dgm:t>
        <a:bodyPr/>
        <a:lstStyle/>
        <a:p>
          <a:endParaRPr lang="ru-RU"/>
        </a:p>
      </dgm:t>
    </dgm:pt>
    <dgm:pt modelId="{B5D66037-C977-4B68-8AAB-FDD943B30070}" type="pres">
      <dgm:prSet presAssocID="{13624F01-6548-463E-851D-3BF3A9A3EFE0}" presName="vert0" presStyleCnt="0">
        <dgm:presLayoutVars>
          <dgm:dir/>
          <dgm:animOne val="branch"/>
          <dgm:animLvl val="lvl"/>
        </dgm:presLayoutVars>
      </dgm:prSet>
      <dgm:spPr/>
      <dgm:t>
        <a:bodyPr/>
        <a:lstStyle/>
        <a:p>
          <a:endParaRPr lang="ru-RU"/>
        </a:p>
      </dgm:t>
    </dgm:pt>
    <dgm:pt modelId="{C377DC4C-A20A-4FA3-8E9D-6256C493DB1F}" type="pres">
      <dgm:prSet presAssocID="{A9C8AE74-1C44-4B27-AE5C-63326D76A24C}" presName="thickLine" presStyleLbl="alignNode1" presStyleIdx="0" presStyleCnt="1"/>
      <dgm:spPr/>
    </dgm:pt>
    <dgm:pt modelId="{57AE6342-3D60-4CF5-B850-87B3506042BD}" type="pres">
      <dgm:prSet presAssocID="{A9C8AE74-1C44-4B27-AE5C-63326D76A24C}" presName="horz1" presStyleCnt="0"/>
      <dgm:spPr/>
    </dgm:pt>
    <dgm:pt modelId="{F12C836E-C84A-4AC8-9006-23D6CDAC7A86}" type="pres">
      <dgm:prSet presAssocID="{A9C8AE74-1C44-4B27-AE5C-63326D76A24C}" presName="tx1" presStyleLbl="revTx" presStyleIdx="0" presStyleCnt="4" custScaleX="57723"/>
      <dgm:spPr/>
      <dgm:t>
        <a:bodyPr/>
        <a:lstStyle/>
        <a:p>
          <a:endParaRPr lang="ru-RU"/>
        </a:p>
      </dgm:t>
    </dgm:pt>
    <dgm:pt modelId="{58D31F66-C459-43CF-B75F-ACC3D44BA340}" type="pres">
      <dgm:prSet presAssocID="{A9C8AE74-1C44-4B27-AE5C-63326D76A24C}" presName="vert1" presStyleCnt="0"/>
      <dgm:spPr/>
    </dgm:pt>
    <dgm:pt modelId="{6057BEDF-0EA8-45E2-8CE9-C84AB355623D}" type="pres">
      <dgm:prSet presAssocID="{152DEB7C-3F9D-4295-BE7B-EDBF508BFE36}" presName="vertSpace2a" presStyleCnt="0"/>
      <dgm:spPr/>
    </dgm:pt>
    <dgm:pt modelId="{BEDB8FBD-F64B-4516-9D50-AF0C8C820569}" type="pres">
      <dgm:prSet presAssocID="{152DEB7C-3F9D-4295-BE7B-EDBF508BFE36}" presName="horz2" presStyleCnt="0"/>
      <dgm:spPr/>
    </dgm:pt>
    <dgm:pt modelId="{E963F919-2E5A-4A8F-A23F-E98CFC463153}" type="pres">
      <dgm:prSet presAssocID="{152DEB7C-3F9D-4295-BE7B-EDBF508BFE36}" presName="horzSpace2" presStyleCnt="0"/>
      <dgm:spPr/>
    </dgm:pt>
    <dgm:pt modelId="{EA18D5B6-B1DF-4B4B-A47C-7AA35CE02E67}" type="pres">
      <dgm:prSet presAssocID="{152DEB7C-3F9D-4295-BE7B-EDBF508BFE36}" presName="tx2" presStyleLbl="revTx" presStyleIdx="1" presStyleCnt="4" custScaleX="114156"/>
      <dgm:spPr/>
      <dgm:t>
        <a:bodyPr/>
        <a:lstStyle/>
        <a:p>
          <a:endParaRPr lang="ru-RU"/>
        </a:p>
      </dgm:t>
    </dgm:pt>
    <dgm:pt modelId="{274A9FD0-DF33-46A6-A078-F59AE5C5C7BA}" type="pres">
      <dgm:prSet presAssocID="{152DEB7C-3F9D-4295-BE7B-EDBF508BFE36}" presName="vert2" presStyleCnt="0"/>
      <dgm:spPr/>
    </dgm:pt>
    <dgm:pt modelId="{AD7D1BF7-6BE1-428A-8577-F5D5FC8FFC20}" type="pres">
      <dgm:prSet presAssocID="{152DEB7C-3F9D-4295-BE7B-EDBF508BFE36}" presName="thinLine2b" presStyleLbl="callout" presStyleIdx="0" presStyleCnt="3"/>
      <dgm:spPr/>
    </dgm:pt>
    <dgm:pt modelId="{18E3FAE5-5889-4B2C-89E5-8EAE4CCE8D6B}" type="pres">
      <dgm:prSet presAssocID="{152DEB7C-3F9D-4295-BE7B-EDBF508BFE36}" presName="vertSpace2b" presStyleCnt="0"/>
      <dgm:spPr/>
    </dgm:pt>
    <dgm:pt modelId="{B4705885-133E-40F8-8A3C-E3AF8DAB36F0}" type="pres">
      <dgm:prSet presAssocID="{E351E01E-4AB6-4FAE-8143-9A6553648421}" presName="horz2" presStyleCnt="0"/>
      <dgm:spPr/>
    </dgm:pt>
    <dgm:pt modelId="{7A181F70-1B99-42FC-A1F4-236B19CA1D80}" type="pres">
      <dgm:prSet presAssocID="{E351E01E-4AB6-4FAE-8143-9A6553648421}" presName="horzSpace2" presStyleCnt="0"/>
      <dgm:spPr/>
    </dgm:pt>
    <dgm:pt modelId="{4F0AFD1A-BF92-468F-827E-17BD0B85BF1F}" type="pres">
      <dgm:prSet presAssocID="{E351E01E-4AB6-4FAE-8143-9A6553648421}" presName="tx2" presStyleLbl="revTx" presStyleIdx="2" presStyleCnt="4" custScaleX="112651" custScaleY="79113"/>
      <dgm:spPr/>
      <dgm:t>
        <a:bodyPr/>
        <a:lstStyle/>
        <a:p>
          <a:endParaRPr lang="ru-RU"/>
        </a:p>
      </dgm:t>
    </dgm:pt>
    <dgm:pt modelId="{61A5511B-26E2-4705-8F5A-22F450533878}" type="pres">
      <dgm:prSet presAssocID="{E351E01E-4AB6-4FAE-8143-9A6553648421}" presName="vert2" presStyleCnt="0"/>
      <dgm:spPr/>
    </dgm:pt>
    <dgm:pt modelId="{577FEC56-D58D-4E2F-9FEC-6C4A9AEEBDEE}" type="pres">
      <dgm:prSet presAssocID="{E351E01E-4AB6-4FAE-8143-9A6553648421}" presName="thinLine2b" presStyleLbl="callout" presStyleIdx="1" presStyleCnt="3"/>
      <dgm:spPr/>
    </dgm:pt>
    <dgm:pt modelId="{01B5F190-4291-493E-8115-420242FFCD49}" type="pres">
      <dgm:prSet presAssocID="{E351E01E-4AB6-4FAE-8143-9A6553648421}" presName="vertSpace2b" presStyleCnt="0"/>
      <dgm:spPr/>
    </dgm:pt>
    <dgm:pt modelId="{8A7257FA-9597-4203-9887-02E9094D9C05}" type="pres">
      <dgm:prSet presAssocID="{E4399EB2-64CE-4B4C-BE15-6C53AB8BFA25}" presName="horz2" presStyleCnt="0"/>
      <dgm:spPr/>
    </dgm:pt>
    <dgm:pt modelId="{B16E3E6D-AA94-478E-A84E-42B75289C192}" type="pres">
      <dgm:prSet presAssocID="{E4399EB2-64CE-4B4C-BE15-6C53AB8BFA25}" presName="horzSpace2" presStyleCnt="0"/>
      <dgm:spPr/>
    </dgm:pt>
    <dgm:pt modelId="{D7237631-800D-4664-9854-134FE0FC4682}" type="pres">
      <dgm:prSet presAssocID="{E4399EB2-64CE-4B4C-BE15-6C53AB8BFA25}" presName="tx2" presStyleLbl="revTx" presStyleIdx="3" presStyleCnt="4" custScaleX="114500" custScaleY="83815"/>
      <dgm:spPr/>
      <dgm:t>
        <a:bodyPr/>
        <a:lstStyle/>
        <a:p>
          <a:endParaRPr lang="ru-RU"/>
        </a:p>
      </dgm:t>
    </dgm:pt>
    <dgm:pt modelId="{0D6C325A-8503-4F70-A598-533679E69958}" type="pres">
      <dgm:prSet presAssocID="{E4399EB2-64CE-4B4C-BE15-6C53AB8BFA25}" presName="vert2" presStyleCnt="0"/>
      <dgm:spPr/>
    </dgm:pt>
    <dgm:pt modelId="{672E6045-7703-4434-85AC-9EC79BA6F065}" type="pres">
      <dgm:prSet presAssocID="{E4399EB2-64CE-4B4C-BE15-6C53AB8BFA25}" presName="thinLine2b" presStyleLbl="callout" presStyleIdx="2" presStyleCnt="3"/>
      <dgm:spPr/>
    </dgm:pt>
    <dgm:pt modelId="{46DF2B2C-2DB9-444C-91FB-AABA472C7EBB}" type="pres">
      <dgm:prSet presAssocID="{E4399EB2-64CE-4B4C-BE15-6C53AB8BFA25}" presName="vertSpace2b" presStyleCnt="0"/>
      <dgm:spPr/>
    </dgm:pt>
  </dgm:ptLst>
  <dgm:cxnLst>
    <dgm:cxn modelId="{3553528B-E522-4A05-897B-08139F888848}" type="presOf" srcId="{E4399EB2-64CE-4B4C-BE15-6C53AB8BFA25}" destId="{D7237631-800D-4664-9854-134FE0FC4682}" srcOrd="0" destOrd="0" presId="urn:microsoft.com/office/officeart/2008/layout/LinedList"/>
    <dgm:cxn modelId="{5DB48809-9500-4E67-BED6-B9F15BA64DFE}" srcId="{13624F01-6548-463E-851D-3BF3A9A3EFE0}" destId="{A9C8AE74-1C44-4B27-AE5C-63326D76A24C}" srcOrd="0" destOrd="0" parTransId="{A25C233E-4A05-4B07-8BBD-2CD771F068EA}" sibTransId="{A10F2FE5-E68C-4F35-A183-EC12420D6019}"/>
    <dgm:cxn modelId="{3E1E8CA8-7022-4965-8008-17612EF05EFC}" srcId="{A9C8AE74-1C44-4B27-AE5C-63326D76A24C}" destId="{152DEB7C-3F9D-4295-BE7B-EDBF508BFE36}" srcOrd="0" destOrd="0" parTransId="{4E084E8C-D89F-4100-9036-27B050F5907C}" sibTransId="{D6021A52-B03A-46AA-9EE1-7D375F129496}"/>
    <dgm:cxn modelId="{680C29FA-4A3A-4B82-B157-65CB8FE8EFEF}" type="presOf" srcId="{E351E01E-4AB6-4FAE-8143-9A6553648421}" destId="{4F0AFD1A-BF92-468F-827E-17BD0B85BF1F}" srcOrd="0" destOrd="0" presId="urn:microsoft.com/office/officeart/2008/layout/LinedList"/>
    <dgm:cxn modelId="{54013370-2B59-4712-85C6-3E95483C7BAC}" type="presOf" srcId="{152DEB7C-3F9D-4295-BE7B-EDBF508BFE36}" destId="{EA18D5B6-B1DF-4B4B-A47C-7AA35CE02E67}" srcOrd="0" destOrd="0" presId="urn:microsoft.com/office/officeart/2008/layout/LinedList"/>
    <dgm:cxn modelId="{B2455FFB-C5EE-425C-9305-17AC7324B00B}" srcId="{A9C8AE74-1C44-4B27-AE5C-63326D76A24C}" destId="{E4399EB2-64CE-4B4C-BE15-6C53AB8BFA25}" srcOrd="2" destOrd="0" parTransId="{D2A62C4D-4DBF-49F7-BE9D-DF4F15ACFB53}" sibTransId="{8E944FCA-E825-4767-A092-EB4F1A6AFED7}"/>
    <dgm:cxn modelId="{5081ABCB-39BA-43A5-88C0-256F96F29C3A}" type="presOf" srcId="{A9C8AE74-1C44-4B27-AE5C-63326D76A24C}" destId="{F12C836E-C84A-4AC8-9006-23D6CDAC7A86}" srcOrd="0" destOrd="0" presId="urn:microsoft.com/office/officeart/2008/layout/LinedList"/>
    <dgm:cxn modelId="{A23F2CB8-D46F-4D93-A727-CB4C2F1FF75E}" type="presOf" srcId="{13624F01-6548-463E-851D-3BF3A9A3EFE0}" destId="{B5D66037-C977-4B68-8AAB-FDD943B30070}" srcOrd="0" destOrd="0" presId="urn:microsoft.com/office/officeart/2008/layout/LinedList"/>
    <dgm:cxn modelId="{D91ED3BC-3F51-48E4-A66F-980C1361FF9B}" srcId="{A9C8AE74-1C44-4B27-AE5C-63326D76A24C}" destId="{E351E01E-4AB6-4FAE-8143-9A6553648421}" srcOrd="1" destOrd="0" parTransId="{687F8EE9-71F6-4CBB-A0BC-02C14A023FA0}" sibTransId="{5B419375-42CF-4432-82A1-4942BD2410FE}"/>
    <dgm:cxn modelId="{9517C4CF-B3AC-4C8B-9740-B4BE44E431D2}" type="presParOf" srcId="{B5D66037-C977-4B68-8AAB-FDD943B30070}" destId="{C377DC4C-A20A-4FA3-8E9D-6256C493DB1F}" srcOrd="0" destOrd="0" presId="urn:microsoft.com/office/officeart/2008/layout/LinedList"/>
    <dgm:cxn modelId="{C079A74E-7882-40FA-9483-F60C2DD70754}" type="presParOf" srcId="{B5D66037-C977-4B68-8AAB-FDD943B30070}" destId="{57AE6342-3D60-4CF5-B850-87B3506042BD}" srcOrd="1" destOrd="0" presId="urn:microsoft.com/office/officeart/2008/layout/LinedList"/>
    <dgm:cxn modelId="{EC375B8C-9651-470A-8322-995373125BB9}" type="presParOf" srcId="{57AE6342-3D60-4CF5-B850-87B3506042BD}" destId="{F12C836E-C84A-4AC8-9006-23D6CDAC7A86}" srcOrd="0" destOrd="0" presId="urn:microsoft.com/office/officeart/2008/layout/LinedList"/>
    <dgm:cxn modelId="{9484D569-1867-4FC7-9327-0D1D6F068626}" type="presParOf" srcId="{57AE6342-3D60-4CF5-B850-87B3506042BD}" destId="{58D31F66-C459-43CF-B75F-ACC3D44BA340}" srcOrd="1" destOrd="0" presId="urn:microsoft.com/office/officeart/2008/layout/LinedList"/>
    <dgm:cxn modelId="{5846C4A0-8805-402F-A571-3C7556704CB7}" type="presParOf" srcId="{58D31F66-C459-43CF-B75F-ACC3D44BA340}" destId="{6057BEDF-0EA8-45E2-8CE9-C84AB355623D}" srcOrd="0" destOrd="0" presId="urn:microsoft.com/office/officeart/2008/layout/LinedList"/>
    <dgm:cxn modelId="{E5C09A3D-00AE-4ECA-8AF8-D2C289A37A4F}" type="presParOf" srcId="{58D31F66-C459-43CF-B75F-ACC3D44BA340}" destId="{BEDB8FBD-F64B-4516-9D50-AF0C8C820569}" srcOrd="1" destOrd="0" presId="urn:microsoft.com/office/officeart/2008/layout/LinedList"/>
    <dgm:cxn modelId="{74F11B10-B488-4BDD-8579-CFBF0422F699}" type="presParOf" srcId="{BEDB8FBD-F64B-4516-9D50-AF0C8C820569}" destId="{E963F919-2E5A-4A8F-A23F-E98CFC463153}" srcOrd="0" destOrd="0" presId="urn:microsoft.com/office/officeart/2008/layout/LinedList"/>
    <dgm:cxn modelId="{64F053DE-78D6-452B-B8EC-B19BCBBC5FA1}" type="presParOf" srcId="{BEDB8FBD-F64B-4516-9D50-AF0C8C820569}" destId="{EA18D5B6-B1DF-4B4B-A47C-7AA35CE02E67}" srcOrd="1" destOrd="0" presId="urn:microsoft.com/office/officeart/2008/layout/LinedList"/>
    <dgm:cxn modelId="{19F406C0-81E4-44B2-A562-137A4CED4ABA}" type="presParOf" srcId="{BEDB8FBD-F64B-4516-9D50-AF0C8C820569}" destId="{274A9FD0-DF33-46A6-A078-F59AE5C5C7BA}" srcOrd="2" destOrd="0" presId="urn:microsoft.com/office/officeart/2008/layout/LinedList"/>
    <dgm:cxn modelId="{014557A4-BB41-4F1F-95D9-0B2D590DCCF7}" type="presParOf" srcId="{58D31F66-C459-43CF-B75F-ACC3D44BA340}" destId="{AD7D1BF7-6BE1-428A-8577-F5D5FC8FFC20}" srcOrd="2" destOrd="0" presId="urn:microsoft.com/office/officeart/2008/layout/LinedList"/>
    <dgm:cxn modelId="{4C3A8B88-B7FB-4249-B546-2F808659D4DA}" type="presParOf" srcId="{58D31F66-C459-43CF-B75F-ACC3D44BA340}" destId="{18E3FAE5-5889-4B2C-89E5-8EAE4CCE8D6B}" srcOrd="3" destOrd="0" presId="urn:microsoft.com/office/officeart/2008/layout/LinedList"/>
    <dgm:cxn modelId="{3C7D6FD4-6299-4A4B-A306-A2544AF84915}" type="presParOf" srcId="{58D31F66-C459-43CF-B75F-ACC3D44BA340}" destId="{B4705885-133E-40F8-8A3C-E3AF8DAB36F0}" srcOrd="4" destOrd="0" presId="urn:microsoft.com/office/officeart/2008/layout/LinedList"/>
    <dgm:cxn modelId="{618A4463-CCE9-43BE-9033-19440406313E}" type="presParOf" srcId="{B4705885-133E-40F8-8A3C-E3AF8DAB36F0}" destId="{7A181F70-1B99-42FC-A1F4-236B19CA1D80}" srcOrd="0" destOrd="0" presId="urn:microsoft.com/office/officeart/2008/layout/LinedList"/>
    <dgm:cxn modelId="{E4A272BB-BB09-4AC7-BD6C-BEF8D833ED49}" type="presParOf" srcId="{B4705885-133E-40F8-8A3C-E3AF8DAB36F0}" destId="{4F0AFD1A-BF92-468F-827E-17BD0B85BF1F}" srcOrd="1" destOrd="0" presId="urn:microsoft.com/office/officeart/2008/layout/LinedList"/>
    <dgm:cxn modelId="{18976FCC-0B2F-4374-B347-498369159CC2}" type="presParOf" srcId="{B4705885-133E-40F8-8A3C-E3AF8DAB36F0}" destId="{61A5511B-26E2-4705-8F5A-22F450533878}" srcOrd="2" destOrd="0" presId="urn:microsoft.com/office/officeart/2008/layout/LinedList"/>
    <dgm:cxn modelId="{AC2E361F-9ED2-4478-85C5-94E1F0A81E70}" type="presParOf" srcId="{58D31F66-C459-43CF-B75F-ACC3D44BA340}" destId="{577FEC56-D58D-4E2F-9FEC-6C4A9AEEBDEE}" srcOrd="5" destOrd="0" presId="urn:microsoft.com/office/officeart/2008/layout/LinedList"/>
    <dgm:cxn modelId="{A6EE1E1A-68E2-43E5-B910-5D616143FE7A}" type="presParOf" srcId="{58D31F66-C459-43CF-B75F-ACC3D44BA340}" destId="{01B5F190-4291-493E-8115-420242FFCD49}" srcOrd="6" destOrd="0" presId="urn:microsoft.com/office/officeart/2008/layout/LinedList"/>
    <dgm:cxn modelId="{F38C6AF9-3776-48C4-AA77-4A85B1348AE5}" type="presParOf" srcId="{58D31F66-C459-43CF-B75F-ACC3D44BA340}" destId="{8A7257FA-9597-4203-9887-02E9094D9C05}" srcOrd="7" destOrd="0" presId="urn:microsoft.com/office/officeart/2008/layout/LinedList"/>
    <dgm:cxn modelId="{6564F144-D183-41F1-B8CF-E619AC8BA76B}" type="presParOf" srcId="{8A7257FA-9597-4203-9887-02E9094D9C05}" destId="{B16E3E6D-AA94-478E-A84E-42B75289C192}" srcOrd="0" destOrd="0" presId="urn:microsoft.com/office/officeart/2008/layout/LinedList"/>
    <dgm:cxn modelId="{7B6051EB-E98B-465D-BF4D-EC3F5439D0C1}" type="presParOf" srcId="{8A7257FA-9597-4203-9887-02E9094D9C05}" destId="{D7237631-800D-4664-9854-134FE0FC4682}" srcOrd="1" destOrd="0" presId="urn:microsoft.com/office/officeart/2008/layout/LinedList"/>
    <dgm:cxn modelId="{C18CA4C8-1B61-4761-BFF4-7DC06F442ECF}" type="presParOf" srcId="{8A7257FA-9597-4203-9887-02E9094D9C05}" destId="{0D6C325A-8503-4F70-A598-533679E69958}" srcOrd="2" destOrd="0" presId="urn:microsoft.com/office/officeart/2008/layout/LinedList"/>
    <dgm:cxn modelId="{B2B23692-01D6-451E-A7DF-304854063625}" type="presParOf" srcId="{58D31F66-C459-43CF-B75F-ACC3D44BA340}" destId="{672E6045-7703-4434-85AC-9EC79BA6F065}" srcOrd="8" destOrd="0" presId="urn:microsoft.com/office/officeart/2008/layout/LinedList"/>
    <dgm:cxn modelId="{ADC89C90-7643-4027-9366-2B535F732A16}" type="presParOf" srcId="{58D31F66-C459-43CF-B75F-ACC3D44BA340}" destId="{46DF2B2C-2DB9-444C-91FB-AABA472C7EBB}"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6.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custT="1"/>
      <dgm:spPr/>
      <dgm:t>
        <a:bodyPr/>
        <a:lstStyle/>
        <a:p>
          <a:r>
            <a:rPr lang="ru-RU" sz="1800" b="0" dirty="0" smtClean="0"/>
            <a:t>30. Комиссии рассматривают документы и сведения в течение 15 рабочих дней с даты их получения.</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493610">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37850E1F-F30B-4305-A3C3-75063D8783A0}" type="presOf" srcId="{43A05EED-19DB-4EA5-9807-066A92F568D3}" destId="{5A6D8501-0F47-46FE-A535-7D72E5A8580E}" srcOrd="0" destOrd="0" presId="urn:microsoft.com/office/officeart/2005/8/layout/vList2"/>
    <dgm:cxn modelId="{F109A8D6-8C75-43CE-A6C2-E47793902652}" type="presOf" srcId="{66309354-8663-466A-A5C2-8D27BF7FF92E}" destId="{4D42B572-073F-43E1-B9D1-8A56460035EF}" srcOrd="0" destOrd="0" presId="urn:microsoft.com/office/officeart/2005/8/layout/vList2"/>
    <dgm:cxn modelId="{522F2235-D623-4B39-9A99-B4C335E7B94B}"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7.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custT="1"/>
      <dgm:spPr/>
      <dgm:t>
        <a:bodyPr/>
        <a:lstStyle/>
        <a:p>
          <a:r>
            <a:rPr lang="ru-RU" sz="1800" b="0" dirty="0" smtClean="0"/>
            <a:t>31. Основаниями для отказа в изменении границ УН в сторону </a:t>
          </a:r>
          <a:r>
            <a:rPr lang="ru-RU" sz="1800" b="0" u="sng" dirty="0" smtClean="0">
              <a:solidFill>
                <a:srgbClr val="FF0000"/>
              </a:solidFill>
            </a:rPr>
            <a:t>его увеличения </a:t>
          </a:r>
          <a:r>
            <a:rPr lang="ru-RU" sz="1800" b="0" dirty="0" smtClean="0"/>
            <a:t>являются:</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413216">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F5DE858B-F095-43A8-84CC-AE8363321ACB}" type="presOf" srcId="{43A05EED-19DB-4EA5-9807-066A92F568D3}" destId="{5A6D8501-0F47-46FE-A535-7D72E5A8580E}" srcOrd="0" destOrd="0" presId="urn:microsoft.com/office/officeart/2005/8/layout/vList2"/>
    <dgm:cxn modelId="{AEE56FC1-50BC-47C9-B65A-F4FD805A58AC}" type="presOf" srcId="{66309354-8663-466A-A5C2-8D27BF7FF92E}" destId="{4D42B572-073F-43E1-B9D1-8A56460035EF}" srcOrd="0" destOrd="0" presId="urn:microsoft.com/office/officeart/2005/8/layout/vList2"/>
    <dgm:cxn modelId="{DFB82BA7-07B7-45F4-B524-72CAC85663A1}"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8.xml><?xml version="1.0" encoding="utf-8"?>
<dgm:dataModel xmlns:dgm="http://schemas.openxmlformats.org/drawingml/2006/diagram" xmlns:a="http://schemas.openxmlformats.org/drawingml/2006/main">
  <dgm:ptLst>
    <dgm:pt modelId="{13624F01-6548-463E-851D-3BF3A9A3EFE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A9C8AE74-1C44-4B27-AE5C-63326D76A24C}">
      <dgm:prSet phldrT="[Текст]" custT="1"/>
      <dgm:spPr/>
      <dgm:t>
        <a:bodyPr vert="vert270"/>
        <a:lstStyle/>
        <a:p>
          <a:r>
            <a:rPr lang="ru-RU" sz="2400" b="1" dirty="0" smtClean="0">
              <a:solidFill>
                <a:schemeClr val="accent5">
                  <a:lumMod val="75000"/>
                </a:schemeClr>
              </a:solidFill>
            </a:rPr>
            <a:t>31. Основаниями для отказа в изменении границ УН в сторону его увеличения</a:t>
          </a:r>
        </a:p>
      </dgm:t>
    </dgm:pt>
    <dgm:pt modelId="{A25C233E-4A05-4B07-8BBD-2CD771F068EA}" type="parTrans" cxnId="{5DB48809-9500-4E67-BED6-B9F15BA64DFE}">
      <dgm:prSet/>
      <dgm:spPr/>
      <dgm:t>
        <a:bodyPr/>
        <a:lstStyle/>
        <a:p>
          <a:endParaRPr lang="ru-RU"/>
        </a:p>
      </dgm:t>
    </dgm:pt>
    <dgm:pt modelId="{A10F2FE5-E68C-4F35-A183-EC12420D6019}" type="sibTrans" cxnId="{5DB48809-9500-4E67-BED6-B9F15BA64DFE}">
      <dgm:prSet/>
      <dgm:spPr/>
      <dgm:t>
        <a:bodyPr/>
        <a:lstStyle/>
        <a:p>
          <a:endParaRPr lang="ru-RU"/>
        </a:p>
      </dgm:t>
    </dgm:pt>
    <dgm:pt modelId="{152DEB7C-3F9D-4295-BE7B-EDBF508BFE36}">
      <dgm:prSet phldrT="[Текст]"/>
      <dgm:spPr/>
      <dgm:t>
        <a:bodyPr/>
        <a:lstStyle/>
        <a:p>
          <a:r>
            <a:rPr lang="ru-RU" b="0" dirty="0" smtClean="0"/>
            <a:t>а) нарушение требований пунктов 9 - 11 настоящих Правил, а именно</a:t>
          </a:r>
        </a:p>
        <a:p>
          <a:r>
            <a:rPr lang="ru-RU" b="0" dirty="0" smtClean="0"/>
            <a:t>- отсутствие основания для изменения в части увеличения границ (п.9):;</a:t>
          </a:r>
        </a:p>
        <a:p>
          <a:r>
            <a:rPr lang="ru-RU" b="0" dirty="0" smtClean="0"/>
            <a:t>- предлагаемая к включению в границы УН часть недр является сопредельной по отношению к предоставленному в пользование участку недр (п.10)</a:t>
          </a:r>
        </a:p>
        <a:p>
          <a:r>
            <a:rPr lang="ru-RU" b="0" dirty="0" smtClean="0"/>
            <a:t>- наличие условий, при которых не допускается изменение границ УН в сторону его увеличения (п.11)</a:t>
          </a:r>
        </a:p>
      </dgm:t>
    </dgm:pt>
    <dgm:pt modelId="{4E084E8C-D89F-4100-9036-27B050F5907C}" type="parTrans" cxnId="{3E1E8CA8-7022-4965-8008-17612EF05EFC}">
      <dgm:prSet/>
      <dgm:spPr/>
      <dgm:t>
        <a:bodyPr/>
        <a:lstStyle/>
        <a:p>
          <a:endParaRPr lang="ru-RU"/>
        </a:p>
      </dgm:t>
    </dgm:pt>
    <dgm:pt modelId="{D6021A52-B03A-46AA-9EE1-7D375F129496}" type="sibTrans" cxnId="{3E1E8CA8-7022-4965-8008-17612EF05EFC}">
      <dgm:prSet/>
      <dgm:spPr/>
      <dgm:t>
        <a:bodyPr/>
        <a:lstStyle/>
        <a:p>
          <a:endParaRPr lang="ru-RU"/>
        </a:p>
      </dgm:t>
    </dgm:pt>
    <dgm:pt modelId="{42A4D619-D2FA-4482-98EA-C193307864D7}">
      <dgm:prSet/>
      <dgm:spPr/>
      <dgm:t>
        <a:bodyPr/>
        <a:lstStyle/>
        <a:p>
          <a:r>
            <a:rPr lang="ru-RU" b="0" dirty="0" smtClean="0"/>
            <a:t>б) нарушение требований пунктов 12 (в случаях, указанных в подпункте "б" пункта 9 настоящих Правил) и 13 настоящих Правил, а именно</a:t>
          </a:r>
        </a:p>
        <a:p>
          <a:r>
            <a:rPr lang="ru-RU" b="0" dirty="0" smtClean="0"/>
            <a:t>- отсутствие превышения 20 процентов запасов полезных ископаемых данного месторождения, поставленных на баланс по соответствующему объекту учета баланса (месторождению полезных ископаемых или части (участку) месторождения полезных ископаемых) (п.12)</a:t>
          </a:r>
        </a:p>
        <a:p>
          <a:r>
            <a:rPr lang="ru-RU" b="0" dirty="0" smtClean="0"/>
            <a:t>- наличие случаев, при которых не допускается возникновения оснований  в результате  изменения границ для признания пользователя недр налогоплательщиком НДД</a:t>
          </a:r>
          <a:endParaRPr lang="ru-RU" b="0" dirty="0"/>
        </a:p>
      </dgm:t>
    </dgm:pt>
    <dgm:pt modelId="{A7B35C9C-A1D3-4B82-9456-AAE79F4D4604}" type="parTrans" cxnId="{8AA254BC-11BF-4B5B-8D92-EE3747C6EF5E}">
      <dgm:prSet/>
      <dgm:spPr/>
      <dgm:t>
        <a:bodyPr/>
        <a:lstStyle/>
        <a:p>
          <a:endParaRPr lang="ru-RU"/>
        </a:p>
      </dgm:t>
    </dgm:pt>
    <dgm:pt modelId="{DF5C4169-EAEB-4763-8CD7-1D638FB8F5A0}" type="sibTrans" cxnId="{8AA254BC-11BF-4B5B-8D92-EE3747C6EF5E}">
      <dgm:prSet/>
      <dgm:spPr/>
      <dgm:t>
        <a:bodyPr/>
        <a:lstStyle/>
        <a:p>
          <a:endParaRPr lang="ru-RU"/>
        </a:p>
      </dgm:t>
    </dgm:pt>
    <dgm:pt modelId="{20E62409-702A-487B-B7F1-656EAD040815}">
      <dgm:prSet/>
      <dgm:spPr/>
      <dgm:t>
        <a:bodyPr/>
        <a:lstStyle/>
        <a:p>
          <a:r>
            <a:rPr lang="ru-RU" b="0" dirty="0" smtClean="0"/>
            <a:t>в) нарушения требований подпунктов "б" и "в" пункта 16 настоящих Правил</a:t>
          </a:r>
        </a:p>
        <a:p>
          <a:r>
            <a:rPr lang="ru-RU" b="0" dirty="0" smtClean="0"/>
            <a:t>- нарушение требований по многократному изменению границ (</a:t>
          </a:r>
          <a:r>
            <a:rPr lang="ru-RU" b="0" dirty="0" err="1" smtClean="0"/>
            <a:t>пп</a:t>
          </a:r>
          <a:r>
            <a:rPr lang="ru-RU" b="0" dirty="0" smtClean="0"/>
            <a:t> "б" и "в" пункта 16) </a:t>
          </a:r>
        </a:p>
      </dgm:t>
    </dgm:pt>
    <dgm:pt modelId="{43D02919-0AEF-4009-8F89-C229D04D9BCD}" type="parTrans" cxnId="{06E6872B-375C-47F6-914D-7E35FE94DE5A}">
      <dgm:prSet/>
      <dgm:spPr/>
      <dgm:t>
        <a:bodyPr/>
        <a:lstStyle/>
        <a:p>
          <a:endParaRPr lang="ru-RU"/>
        </a:p>
      </dgm:t>
    </dgm:pt>
    <dgm:pt modelId="{674260CC-8157-4021-A8F1-5D6A604836BF}" type="sibTrans" cxnId="{06E6872B-375C-47F6-914D-7E35FE94DE5A}">
      <dgm:prSet/>
      <dgm:spPr/>
      <dgm:t>
        <a:bodyPr/>
        <a:lstStyle/>
        <a:p>
          <a:endParaRPr lang="ru-RU"/>
        </a:p>
      </dgm:t>
    </dgm:pt>
    <dgm:pt modelId="{4E5C0AFF-5E9A-4C55-B978-970D023A5FFA}">
      <dgm:prSet/>
      <dgm:spPr/>
      <dgm:t>
        <a:bodyPr/>
        <a:lstStyle/>
        <a:p>
          <a:r>
            <a:rPr lang="ru-RU" b="0" dirty="0" smtClean="0"/>
            <a:t>г) начало процедуры досрочного прекращения права пользования участком недр, границы которого предлагается изменить. </a:t>
          </a:r>
          <a:endParaRPr lang="ru-RU" b="0" dirty="0"/>
        </a:p>
      </dgm:t>
    </dgm:pt>
    <dgm:pt modelId="{239CB4CB-BB51-4D1D-9DA1-950D78CE2AA5}" type="parTrans" cxnId="{1CC4E164-6F60-4AE1-BEC7-1ED7912F32A6}">
      <dgm:prSet/>
      <dgm:spPr/>
      <dgm:t>
        <a:bodyPr/>
        <a:lstStyle/>
        <a:p>
          <a:endParaRPr lang="ru-RU"/>
        </a:p>
      </dgm:t>
    </dgm:pt>
    <dgm:pt modelId="{87DACB3E-9BE5-435C-B482-141CBEB0DB8F}" type="sibTrans" cxnId="{1CC4E164-6F60-4AE1-BEC7-1ED7912F32A6}">
      <dgm:prSet/>
      <dgm:spPr/>
      <dgm:t>
        <a:bodyPr/>
        <a:lstStyle/>
        <a:p>
          <a:endParaRPr lang="ru-RU"/>
        </a:p>
      </dgm:t>
    </dgm:pt>
    <dgm:pt modelId="{B5D66037-C977-4B68-8AAB-FDD943B30070}" type="pres">
      <dgm:prSet presAssocID="{13624F01-6548-463E-851D-3BF3A9A3EFE0}" presName="vert0" presStyleCnt="0">
        <dgm:presLayoutVars>
          <dgm:dir/>
          <dgm:animOne val="branch"/>
          <dgm:animLvl val="lvl"/>
        </dgm:presLayoutVars>
      </dgm:prSet>
      <dgm:spPr/>
      <dgm:t>
        <a:bodyPr/>
        <a:lstStyle/>
        <a:p>
          <a:endParaRPr lang="ru-RU"/>
        </a:p>
      </dgm:t>
    </dgm:pt>
    <dgm:pt modelId="{C377DC4C-A20A-4FA3-8E9D-6256C493DB1F}" type="pres">
      <dgm:prSet presAssocID="{A9C8AE74-1C44-4B27-AE5C-63326D76A24C}" presName="thickLine" presStyleLbl="alignNode1" presStyleIdx="0" presStyleCnt="1"/>
      <dgm:spPr/>
    </dgm:pt>
    <dgm:pt modelId="{57AE6342-3D60-4CF5-B850-87B3506042BD}" type="pres">
      <dgm:prSet presAssocID="{A9C8AE74-1C44-4B27-AE5C-63326D76A24C}" presName="horz1" presStyleCnt="0"/>
      <dgm:spPr/>
    </dgm:pt>
    <dgm:pt modelId="{F12C836E-C84A-4AC8-9006-23D6CDAC7A86}" type="pres">
      <dgm:prSet presAssocID="{A9C8AE74-1C44-4B27-AE5C-63326D76A24C}" presName="tx1" presStyleLbl="revTx" presStyleIdx="0" presStyleCnt="5" custScaleX="57723"/>
      <dgm:spPr/>
      <dgm:t>
        <a:bodyPr/>
        <a:lstStyle/>
        <a:p>
          <a:endParaRPr lang="ru-RU"/>
        </a:p>
      </dgm:t>
    </dgm:pt>
    <dgm:pt modelId="{58D31F66-C459-43CF-B75F-ACC3D44BA340}" type="pres">
      <dgm:prSet presAssocID="{A9C8AE74-1C44-4B27-AE5C-63326D76A24C}" presName="vert1" presStyleCnt="0"/>
      <dgm:spPr/>
    </dgm:pt>
    <dgm:pt modelId="{6057BEDF-0EA8-45E2-8CE9-C84AB355623D}" type="pres">
      <dgm:prSet presAssocID="{152DEB7C-3F9D-4295-BE7B-EDBF508BFE36}" presName="vertSpace2a" presStyleCnt="0"/>
      <dgm:spPr/>
    </dgm:pt>
    <dgm:pt modelId="{BEDB8FBD-F64B-4516-9D50-AF0C8C820569}" type="pres">
      <dgm:prSet presAssocID="{152DEB7C-3F9D-4295-BE7B-EDBF508BFE36}" presName="horz2" presStyleCnt="0"/>
      <dgm:spPr/>
    </dgm:pt>
    <dgm:pt modelId="{E963F919-2E5A-4A8F-A23F-E98CFC463153}" type="pres">
      <dgm:prSet presAssocID="{152DEB7C-3F9D-4295-BE7B-EDBF508BFE36}" presName="horzSpace2" presStyleCnt="0"/>
      <dgm:spPr/>
    </dgm:pt>
    <dgm:pt modelId="{EA18D5B6-B1DF-4B4B-A47C-7AA35CE02E67}" type="pres">
      <dgm:prSet presAssocID="{152DEB7C-3F9D-4295-BE7B-EDBF508BFE36}" presName="tx2" presStyleLbl="revTx" presStyleIdx="1" presStyleCnt="5" custScaleX="114156"/>
      <dgm:spPr/>
      <dgm:t>
        <a:bodyPr/>
        <a:lstStyle/>
        <a:p>
          <a:endParaRPr lang="ru-RU"/>
        </a:p>
      </dgm:t>
    </dgm:pt>
    <dgm:pt modelId="{274A9FD0-DF33-46A6-A078-F59AE5C5C7BA}" type="pres">
      <dgm:prSet presAssocID="{152DEB7C-3F9D-4295-BE7B-EDBF508BFE36}" presName="vert2" presStyleCnt="0"/>
      <dgm:spPr/>
    </dgm:pt>
    <dgm:pt modelId="{AD7D1BF7-6BE1-428A-8577-F5D5FC8FFC20}" type="pres">
      <dgm:prSet presAssocID="{152DEB7C-3F9D-4295-BE7B-EDBF508BFE36}" presName="thinLine2b" presStyleLbl="callout" presStyleIdx="0" presStyleCnt="4"/>
      <dgm:spPr/>
    </dgm:pt>
    <dgm:pt modelId="{18E3FAE5-5889-4B2C-89E5-8EAE4CCE8D6B}" type="pres">
      <dgm:prSet presAssocID="{152DEB7C-3F9D-4295-BE7B-EDBF508BFE36}" presName="vertSpace2b" presStyleCnt="0"/>
      <dgm:spPr/>
    </dgm:pt>
    <dgm:pt modelId="{BBED125D-80A5-43BD-AC40-6D3377DAC3A2}" type="pres">
      <dgm:prSet presAssocID="{42A4D619-D2FA-4482-98EA-C193307864D7}" presName="horz2" presStyleCnt="0"/>
      <dgm:spPr/>
    </dgm:pt>
    <dgm:pt modelId="{F6904E5E-65CB-4788-BE88-C9458D2DD541}" type="pres">
      <dgm:prSet presAssocID="{42A4D619-D2FA-4482-98EA-C193307864D7}" presName="horzSpace2" presStyleCnt="0"/>
      <dgm:spPr/>
    </dgm:pt>
    <dgm:pt modelId="{F3EC4997-0EDF-4612-A990-096650BAAE7B}" type="pres">
      <dgm:prSet presAssocID="{42A4D619-D2FA-4482-98EA-C193307864D7}" presName="tx2" presStyleLbl="revTx" presStyleIdx="2" presStyleCnt="5" custScaleX="110118"/>
      <dgm:spPr/>
      <dgm:t>
        <a:bodyPr/>
        <a:lstStyle/>
        <a:p>
          <a:endParaRPr lang="ru-RU"/>
        </a:p>
      </dgm:t>
    </dgm:pt>
    <dgm:pt modelId="{0C188E3B-4917-4DBF-A77B-45AE1BF01B2D}" type="pres">
      <dgm:prSet presAssocID="{42A4D619-D2FA-4482-98EA-C193307864D7}" presName="vert2" presStyleCnt="0"/>
      <dgm:spPr/>
    </dgm:pt>
    <dgm:pt modelId="{7B73FCEB-D585-4D38-9AFB-CDBB9F7F0BAE}" type="pres">
      <dgm:prSet presAssocID="{42A4D619-D2FA-4482-98EA-C193307864D7}" presName="thinLine2b" presStyleLbl="callout" presStyleIdx="1" presStyleCnt="4"/>
      <dgm:spPr/>
    </dgm:pt>
    <dgm:pt modelId="{8862F339-3292-4EC5-BDFC-D678A6917625}" type="pres">
      <dgm:prSet presAssocID="{42A4D619-D2FA-4482-98EA-C193307864D7}" presName="vertSpace2b" presStyleCnt="0"/>
      <dgm:spPr/>
    </dgm:pt>
    <dgm:pt modelId="{D3B16652-9941-4D13-9D27-1ACF47088638}" type="pres">
      <dgm:prSet presAssocID="{20E62409-702A-487B-B7F1-656EAD040815}" presName="horz2" presStyleCnt="0"/>
      <dgm:spPr/>
    </dgm:pt>
    <dgm:pt modelId="{CF2FB140-0AE5-4DE0-B60C-B6C7E5DC7256}" type="pres">
      <dgm:prSet presAssocID="{20E62409-702A-487B-B7F1-656EAD040815}" presName="horzSpace2" presStyleCnt="0"/>
      <dgm:spPr/>
    </dgm:pt>
    <dgm:pt modelId="{927F1D01-628C-4D35-A1DD-4FAA3167A448}" type="pres">
      <dgm:prSet presAssocID="{20E62409-702A-487B-B7F1-656EAD040815}" presName="tx2" presStyleLbl="revTx" presStyleIdx="3" presStyleCnt="5" custScaleY="46323"/>
      <dgm:spPr/>
      <dgm:t>
        <a:bodyPr/>
        <a:lstStyle/>
        <a:p>
          <a:endParaRPr lang="ru-RU"/>
        </a:p>
      </dgm:t>
    </dgm:pt>
    <dgm:pt modelId="{F37F34D0-112A-49D4-B4D1-52E6C299A396}" type="pres">
      <dgm:prSet presAssocID="{20E62409-702A-487B-B7F1-656EAD040815}" presName="vert2" presStyleCnt="0"/>
      <dgm:spPr/>
    </dgm:pt>
    <dgm:pt modelId="{E487683E-BFCE-4E0F-B1E3-B5B4B9C46B32}" type="pres">
      <dgm:prSet presAssocID="{20E62409-702A-487B-B7F1-656EAD040815}" presName="thinLine2b" presStyleLbl="callout" presStyleIdx="2" presStyleCnt="4"/>
      <dgm:spPr/>
    </dgm:pt>
    <dgm:pt modelId="{F99FB7C1-6CCC-4552-94B7-4CEF37B8A5FD}" type="pres">
      <dgm:prSet presAssocID="{20E62409-702A-487B-B7F1-656EAD040815}" presName="vertSpace2b" presStyleCnt="0"/>
      <dgm:spPr/>
    </dgm:pt>
    <dgm:pt modelId="{D38E447A-4C78-4460-9503-AC50EE5AC09D}" type="pres">
      <dgm:prSet presAssocID="{4E5C0AFF-5E9A-4C55-B978-970D023A5FFA}" presName="horz2" presStyleCnt="0"/>
      <dgm:spPr/>
    </dgm:pt>
    <dgm:pt modelId="{9816538B-435C-403B-A54C-B45D20CDCD15}" type="pres">
      <dgm:prSet presAssocID="{4E5C0AFF-5E9A-4C55-B978-970D023A5FFA}" presName="horzSpace2" presStyleCnt="0"/>
      <dgm:spPr/>
    </dgm:pt>
    <dgm:pt modelId="{DBFFCA11-53DF-46F8-BBD3-1E4C5D633565}" type="pres">
      <dgm:prSet presAssocID="{4E5C0AFF-5E9A-4C55-B978-970D023A5FFA}" presName="tx2" presStyleLbl="revTx" presStyleIdx="4" presStyleCnt="5" custScaleY="36714"/>
      <dgm:spPr/>
      <dgm:t>
        <a:bodyPr/>
        <a:lstStyle/>
        <a:p>
          <a:endParaRPr lang="ru-RU"/>
        </a:p>
      </dgm:t>
    </dgm:pt>
    <dgm:pt modelId="{591AB18F-F1C1-4BF8-A269-4F17E902BCCB}" type="pres">
      <dgm:prSet presAssocID="{4E5C0AFF-5E9A-4C55-B978-970D023A5FFA}" presName="vert2" presStyleCnt="0"/>
      <dgm:spPr/>
    </dgm:pt>
    <dgm:pt modelId="{F17448FC-0B9B-474D-9CD0-BEF3C016F807}" type="pres">
      <dgm:prSet presAssocID="{4E5C0AFF-5E9A-4C55-B978-970D023A5FFA}" presName="thinLine2b" presStyleLbl="callout" presStyleIdx="3" presStyleCnt="4"/>
      <dgm:spPr/>
    </dgm:pt>
    <dgm:pt modelId="{C400C148-433D-477B-BEE3-2721D009B63A}" type="pres">
      <dgm:prSet presAssocID="{4E5C0AFF-5E9A-4C55-B978-970D023A5FFA}" presName="vertSpace2b" presStyleCnt="0"/>
      <dgm:spPr/>
    </dgm:pt>
  </dgm:ptLst>
  <dgm:cxnLst>
    <dgm:cxn modelId="{06E6872B-375C-47F6-914D-7E35FE94DE5A}" srcId="{A9C8AE74-1C44-4B27-AE5C-63326D76A24C}" destId="{20E62409-702A-487B-B7F1-656EAD040815}" srcOrd="2" destOrd="0" parTransId="{43D02919-0AEF-4009-8F89-C229D04D9BCD}" sibTransId="{674260CC-8157-4021-A8F1-5D6A604836BF}"/>
    <dgm:cxn modelId="{D00D385D-F727-4AA6-9BDB-222F67172D33}" type="presOf" srcId="{4E5C0AFF-5E9A-4C55-B978-970D023A5FFA}" destId="{DBFFCA11-53DF-46F8-BBD3-1E4C5D633565}" srcOrd="0" destOrd="0" presId="urn:microsoft.com/office/officeart/2008/layout/LinedList"/>
    <dgm:cxn modelId="{42DB2725-82C0-4021-9514-9F57E9A4CD0B}" type="presOf" srcId="{42A4D619-D2FA-4482-98EA-C193307864D7}" destId="{F3EC4997-0EDF-4612-A990-096650BAAE7B}" srcOrd="0" destOrd="0" presId="urn:microsoft.com/office/officeart/2008/layout/LinedList"/>
    <dgm:cxn modelId="{14400DF4-9984-44AB-97D7-4C20B1D3F3CC}" type="presOf" srcId="{20E62409-702A-487B-B7F1-656EAD040815}" destId="{927F1D01-628C-4D35-A1DD-4FAA3167A448}" srcOrd="0" destOrd="0" presId="urn:microsoft.com/office/officeart/2008/layout/LinedList"/>
    <dgm:cxn modelId="{5DB48809-9500-4E67-BED6-B9F15BA64DFE}" srcId="{13624F01-6548-463E-851D-3BF3A9A3EFE0}" destId="{A9C8AE74-1C44-4B27-AE5C-63326D76A24C}" srcOrd="0" destOrd="0" parTransId="{A25C233E-4A05-4B07-8BBD-2CD771F068EA}" sibTransId="{A10F2FE5-E68C-4F35-A183-EC12420D6019}"/>
    <dgm:cxn modelId="{CE8CC173-8656-4823-B2F7-32F1EC1D3E30}" type="presOf" srcId="{A9C8AE74-1C44-4B27-AE5C-63326D76A24C}" destId="{F12C836E-C84A-4AC8-9006-23D6CDAC7A86}" srcOrd="0" destOrd="0" presId="urn:microsoft.com/office/officeart/2008/layout/LinedList"/>
    <dgm:cxn modelId="{3E1E8CA8-7022-4965-8008-17612EF05EFC}" srcId="{A9C8AE74-1C44-4B27-AE5C-63326D76A24C}" destId="{152DEB7C-3F9D-4295-BE7B-EDBF508BFE36}" srcOrd="0" destOrd="0" parTransId="{4E084E8C-D89F-4100-9036-27B050F5907C}" sibTransId="{D6021A52-B03A-46AA-9EE1-7D375F129496}"/>
    <dgm:cxn modelId="{9D96C1D5-633F-4680-BB6B-36F9247E983E}" type="presOf" srcId="{152DEB7C-3F9D-4295-BE7B-EDBF508BFE36}" destId="{EA18D5B6-B1DF-4B4B-A47C-7AA35CE02E67}" srcOrd="0" destOrd="0" presId="urn:microsoft.com/office/officeart/2008/layout/LinedList"/>
    <dgm:cxn modelId="{8AA254BC-11BF-4B5B-8D92-EE3747C6EF5E}" srcId="{A9C8AE74-1C44-4B27-AE5C-63326D76A24C}" destId="{42A4D619-D2FA-4482-98EA-C193307864D7}" srcOrd="1" destOrd="0" parTransId="{A7B35C9C-A1D3-4B82-9456-AAE79F4D4604}" sibTransId="{DF5C4169-EAEB-4763-8CD7-1D638FB8F5A0}"/>
    <dgm:cxn modelId="{1CC4E164-6F60-4AE1-BEC7-1ED7912F32A6}" srcId="{A9C8AE74-1C44-4B27-AE5C-63326D76A24C}" destId="{4E5C0AFF-5E9A-4C55-B978-970D023A5FFA}" srcOrd="3" destOrd="0" parTransId="{239CB4CB-BB51-4D1D-9DA1-950D78CE2AA5}" sibTransId="{87DACB3E-9BE5-435C-B482-141CBEB0DB8F}"/>
    <dgm:cxn modelId="{38387CA7-0407-4204-94EE-1D432A99DE78}" type="presOf" srcId="{13624F01-6548-463E-851D-3BF3A9A3EFE0}" destId="{B5D66037-C977-4B68-8AAB-FDD943B30070}" srcOrd="0" destOrd="0" presId="urn:microsoft.com/office/officeart/2008/layout/LinedList"/>
    <dgm:cxn modelId="{C4C9F678-3845-4544-93B9-BFE051EE021C}" type="presParOf" srcId="{B5D66037-C977-4B68-8AAB-FDD943B30070}" destId="{C377DC4C-A20A-4FA3-8E9D-6256C493DB1F}" srcOrd="0" destOrd="0" presId="urn:microsoft.com/office/officeart/2008/layout/LinedList"/>
    <dgm:cxn modelId="{CF17FBE1-E57B-4A55-B93A-AC4B9528314A}" type="presParOf" srcId="{B5D66037-C977-4B68-8AAB-FDD943B30070}" destId="{57AE6342-3D60-4CF5-B850-87B3506042BD}" srcOrd="1" destOrd="0" presId="urn:microsoft.com/office/officeart/2008/layout/LinedList"/>
    <dgm:cxn modelId="{6FB76D49-DDD2-47E2-9C13-F5E3A3028E05}" type="presParOf" srcId="{57AE6342-3D60-4CF5-B850-87B3506042BD}" destId="{F12C836E-C84A-4AC8-9006-23D6CDAC7A86}" srcOrd="0" destOrd="0" presId="urn:microsoft.com/office/officeart/2008/layout/LinedList"/>
    <dgm:cxn modelId="{3E3A094B-6688-4249-B81D-D10BE5B81FAE}" type="presParOf" srcId="{57AE6342-3D60-4CF5-B850-87B3506042BD}" destId="{58D31F66-C459-43CF-B75F-ACC3D44BA340}" srcOrd="1" destOrd="0" presId="urn:microsoft.com/office/officeart/2008/layout/LinedList"/>
    <dgm:cxn modelId="{C674DC3F-4641-468F-AA38-5B63F0786955}" type="presParOf" srcId="{58D31F66-C459-43CF-B75F-ACC3D44BA340}" destId="{6057BEDF-0EA8-45E2-8CE9-C84AB355623D}" srcOrd="0" destOrd="0" presId="urn:microsoft.com/office/officeart/2008/layout/LinedList"/>
    <dgm:cxn modelId="{C71D5897-324C-4B24-BD70-55D68CE8AC36}" type="presParOf" srcId="{58D31F66-C459-43CF-B75F-ACC3D44BA340}" destId="{BEDB8FBD-F64B-4516-9D50-AF0C8C820569}" srcOrd="1" destOrd="0" presId="urn:microsoft.com/office/officeart/2008/layout/LinedList"/>
    <dgm:cxn modelId="{CF9367C5-409F-41E5-BFFE-F1AD41BAEA86}" type="presParOf" srcId="{BEDB8FBD-F64B-4516-9D50-AF0C8C820569}" destId="{E963F919-2E5A-4A8F-A23F-E98CFC463153}" srcOrd="0" destOrd="0" presId="urn:microsoft.com/office/officeart/2008/layout/LinedList"/>
    <dgm:cxn modelId="{1D070698-76D7-4124-99B3-D6FBD9156B21}" type="presParOf" srcId="{BEDB8FBD-F64B-4516-9D50-AF0C8C820569}" destId="{EA18D5B6-B1DF-4B4B-A47C-7AA35CE02E67}" srcOrd="1" destOrd="0" presId="urn:microsoft.com/office/officeart/2008/layout/LinedList"/>
    <dgm:cxn modelId="{33D2ABAA-E048-41A5-BAF1-6DEF5958F122}" type="presParOf" srcId="{BEDB8FBD-F64B-4516-9D50-AF0C8C820569}" destId="{274A9FD0-DF33-46A6-A078-F59AE5C5C7BA}" srcOrd="2" destOrd="0" presId="urn:microsoft.com/office/officeart/2008/layout/LinedList"/>
    <dgm:cxn modelId="{5D15529C-2F77-4E7D-B5E3-457A19102D4B}" type="presParOf" srcId="{58D31F66-C459-43CF-B75F-ACC3D44BA340}" destId="{AD7D1BF7-6BE1-428A-8577-F5D5FC8FFC20}" srcOrd="2" destOrd="0" presId="urn:microsoft.com/office/officeart/2008/layout/LinedList"/>
    <dgm:cxn modelId="{7741D875-F937-4720-87F4-66D3E5378626}" type="presParOf" srcId="{58D31F66-C459-43CF-B75F-ACC3D44BA340}" destId="{18E3FAE5-5889-4B2C-89E5-8EAE4CCE8D6B}" srcOrd="3" destOrd="0" presId="urn:microsoft.com/office/officeart/2008/layout/LinedList"/>
    <dgm:cxn modelId="{009A813E-1B5E-4D02-97BD-CEC9973C5B16}" type="presParOf" srcId="{58D31F66-C459-43CF-B75F-ACC3D44BA340}" destId="{BBED125D-80A5-43BD-AC40-6D3377DAC3A2}" srcOrd="4" destOrd="0" presId="urn:microsoft.com/office/officeart/2008/layout/LinedList"/>
    <dgm:cxn modelId="{E400AC82-D126-453A-9B38-28AD7ABEE525}" type="presParOf" srcId="{BBED125D-80A5-43BD-AC40-6D3377DAC3A2}" destId="{F6904E5E-65CB-4788-BE88-C9458D2DD541}" srcOrd="0" destOrd="0" presId="urn:microsoft.com/office/officeart/2008/layout/LinedList"/>
    <dgm:cxn modelId="{07575190-6B8D-4E89-8284-8957021D2945}" type="presParOf" srcId="{BBED125D-80A5-43BD-AC40-6D3377DAC3A2}" destId="{F3EC4997-0EDF-4612-A990-096650BAAE7B}" srcOrd="1" destOrd="0" presId="urn:microsoft.com/office/officeart/2008/layout/LinedList"/>
    <dgm:cxn modelId="{9AD32663-F464-4ED5-9000-17777EAAFD0D}" type="presParOf" srcId="{BBED125D-80A5-43BD-AC40-6D3377DAC3A2}" destId="{0C188E3B-4917-4DBF-A77B-45AE1BF01B2D}" srcOrd="2" destOrd="0" presId="urn:microsoft.com/office/officeart/2008/layout/LinedList"/>
    <dgm:cxn modelId="{D669D939-58CA-4E3C-99C1-FE6AEF3CDBC2}" type="presParOf" srcId="{58D31F66-C459-43CF-B75F-ACC3D44BA340}" destId="{7B73FCEB-D585-4D38-9AFB-CDBB9F7F0BAE}" srcOrd="5" destOrd="0" presId="urn:microsoft.com/office/officeart/2008/layout/LinedList"/>
    <dgm:cxn modelId="{66EA724F-8EEC-4FC1-A813-21BD9DE3D571}" type="presParOf" srcId="{58D31F66-C459-43CF-B75F-ACC3D44BA340}" destId="{8862F339-3292-4EC5-BDFC-D678A6917625}" srcOrd="6" destOrd="0" presId="urn:microsoft.com/office/officeart/2008/layout/LinedList"/>
    <dgm:cxn modelId="{33FDA5D6-A7DE-4E0C-AB7E-E1A5D76CD8E9}" type="presParOf" srcId="{58D31F66-C459-43CF-B75F-ACC3D44BA340}" destId="{D3B16652-9941-4D13-9D27-1ACF47088638}" srcOrd="7" destOrd="0" presId="urn:microsoft.com/office/officeart/2008/layout/LinedList"/>
    <dgm:cxn modelId="{32228F81-35FD-4AF7-A0D1-DBF685D89DA2}" type="presParOf" srcId="{D3B16652-9941-4D13-9D27-1ACF47088638}" destId="{CF2FB140-0AE5-4DE0-B60C-B6C7E5DC7256}" srcOrd="0" destOrd="0" presId="urn:microsoft.com/office/officeart/2008/layout/LinedList"/>
    <dgm:cxn modelId="{9F6A3D98-4B8E-48AC-AF3B-840CE8E3C930}" type="presParOf" srcId="{D3B16652-9941-4D13-9D27-1ACF47088638}" destId="{927F1D01-628C-4D35-A1DD-4FAA3167A448}" srcOrd="1" destOrd="0" presId="urn:microsoft.com/office/officeart/2008/layout/LinedList"/>
    <dgm:cxn modelId="{B7D2D2C5-BBB8-406A-9DC0-0D10AAAE9D80}" type="presParOf" srcId="{D3B16652-9941-4D13-9D27-1ACF47088638}" destId="{F37F34D0-112A-49D4-B4D1-52E6C299A396}" srcOrd="2" destOrd="0" presId="urn:microsoft.com/office/officeart/2008/layout/LinedList"/>
    <dgm:cxn modelId="{52FD46E1-6C9D-438B-9329-AFDD517CECFD}" type="presParOf" srcId="{58D31F66-C459-43CF-B75F-ACC3D44BA340}" destId="{E487683E-BFCE-4E0F-B1E3-B5B4B9C46B32}" srcOrd="8" destOrd="0" presId="urn:microsoft.com/office/officeart/2008/layout/LinedList"/>
    <dgm:cxn modelId="{16584171-A111-4440-8643-044BBD474C76}" type="presParOf" srcId="{58D31F66-C459-43CF-B75F-ACC3D44BA340}" destId="{F99FB7C1-6CCC-4552-94B7-4CEF37B8A5FD}" srcOrd="9" destOrd="0" presId="urn:microsoft.com/office/officeart/2008/layout/LinedList"/>
    <dgm:cxn modelId="{B59CAC99-D738-42D3-A910-F4D09CEC3F92}" type="presParOf" srcId="{58D31F66-C459-43CF-B75F-ACC3D44BA340}" destId="{D38E447A-4C78-4460-9503-AC50EE5AC09D}" srcOrd="10" destOrd="0" presId="urn:microsoft.com/office/officeart/2008/layout/LinedList"/>
    <dgm:cxn modelId="{467F1476-8012-4709-BAEC-D889350F1457}" type="presParOf" srcId="{D38E447A-4C78-4460-9503-AC50EE5AC09D}" destId="{9816538B-435C-403B-A54C-B45D20CDCD15}" srcOrd="0" destOrd="0" presId="urn:microsoft.com/office/officeart/2008/layout/LinedList"/>
    <dgm:cxn modelId="{A9822B04-3D01-45A8-AB33-98C9EA39DEB7}" type="presParOf" srcId="{D38E447A-4C78-4460-9503-AC50EE5AC09D}" destId="{DBFFCA11-53DF-46F8-BBD3-1E4C5D633565}" srcOrd="1" destOrd="0" presId="urn:microsoft.com/office/officeart/2008/layout/LinedList"/>
    <dgm:cxn modelId="{A7E82F38-9294-4D44-A2F4-B308E8BD0A99}" type="presParOf" srcId="{D38E447A-4C78-4460-9503-AC50EE5AC09D}" destId="{591AB18F-F1C1-4BF8-A269-4F17E902BCCB}" srcOrd="2" destOrd="0" presId="urn:microsoft.com/office/officeart/2008/layout/LinedList"/>
    <dgm:cxn modelId="{01B44A79-A601-467D-A933-1BAB790408E3}" type="presParOf" srcId="{58D31F66-C459-43CF-B75F-ACC3D44BA340}" destId="{F17448FC-0B9B-474D-9CD0-BEF3C016F807}" srcOrd="11" destOrd="0" presId="urn:microsoft.com/office/officeart/2008/layout/LinedList"/>
    <dgm:cxn modelId="{772AF90C-1A13-48D8-8595-73BE2449617F}" type="presParOf" srcId="{58D31F66-C459-43CF-B75F-ACC3D44BA340}" destId="{C400C148-433D-477B-BEE3-2721D009B63A}" srcOrd="12"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9.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custT="1"/>
      <dgm:spPr/>
      <dgm:t>
        <a:bodyPr/>
        <a:lstStyle/>
        <a:p>
          <a:r>
            <a:rPr lang="ru-RU" sz="1800" b="0" dirty="0" smtClean="0"/>
            <a:t>31. Основаниями для отказа в изменении границ УН в сторону </a:t>
          </a:r>
          <a:r>
            <a:rPr lang="ru-RU" sz="1800" b="0" u="sng" dirty="0" smtClean="0">
              <a:solidFill>
                <a:srgbClr val="FF0000"/>
              </a:solidFill>
            </a:rPr>
            <a:t>его увеличения </a:t>
          </a:r>
          <a:r>
            <a:rPr lang="ru-RU" sz="1800" b="0" dirty="0" smtClean="0"/>
            <a:t>являются:</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413216">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6AE0045A-4E26-41DB-B1DD-A329041F0F38}" type="presOf" srcId="{43A05EED-19DB-4EA5-9807-066A92F568D3}" destId="{5A6D8501-0F47-46FE-A535-7D72E5A8580E}" srcOrd="0" destOrd="0" presId="urn:microsoft.com/office/officeart/2005/8/layout/vList2"/>
    <dgm:cxn modelId="{69A36741-E2D4-44D1-8739-93284374E083}" type="presOf" srcId="{66309354-8663-466A-A5C2-8D27BF7FF92E}" destId="{4D42B572-073F-43E1-B9D1-8A56460035EF}" srcOrd="0" destOrd="0" presId="urn:microsoft.com/office/officeart/2005/8/layout/vList2"/>
    <dgm:cxn modelId="{3426D0B8-1323-4F63-939E-07FBB9F56B77}"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8699CB3-ECC6-4850-8B93-6BDE21E7999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2FB2ACB7-B0CA-45CA-A44C-815081026168}">
      <dgm:prSet phldrT="[Текст]" custT="1"/>
      <dgm:spPr/>
      <dgm:t>
        <a:bodyPr vert="vert270"/>
        <a:lstStyle/>
        <a:p>
          <a:r>
            <a:rPr lang="ru-RU" sz="1600" b="1" u="sng" dirty="0" smtClean="0"/>
            <a:t>Органами и комиссиями, принимающими решения о предоставлении права пользования УН</a:t>
          </a:r>
          <a:endParaRPr lang="ru-RU" sz="1600" b="1" u="sng" dirty="0"/>
        </a:p>
      </dgm:t>
    </dgm:pt>
    <dgm:pt modelId="{C7E8DAD2-DF48-47FB-8D9E-68ADA2103A70}" type="sibTrans" cxnId="{B7288638-CA0C-4A51-85EC-C60D44BF8610}">
      <dgm:prSet/>
      <dgm:spPr/>
      <dgm:t>
        <a:bodyPr/>
        <a:lstStyle/>
        <a:p>
          <a:endParaRPr lang="ru-RU"/>
        </a:p>
      </dgm:t>
    </dgm:pt>
    <dgm:pt modelId="{3EEBBEF4-CDF9-45FC-BA5D-9A3E72B9696B}" type="parTrans" cxnId="{B7288638-CA0C-4A51-85EC-C60D44BF8610}">
      <dgm:prSet/>
      <dgm:spPr/>
      <dgm:t>
        <a:bodyPr/>
        <a:lstStyle/>
        <a:p>
          <a:endParaRPr lang="ru-RU"/>
        </a:p>
      </dgm:t>
    </dgm:pt>
    <dgm:pt modelId="{6F19FB42-B606-4A94-8689-D4A286ADE9A3}">
      <dgm:prSet phldrT="[Текст]" custT="1"/>
      <dgm:spPr/>
      <dgm:t>
        <a:bodyPr/>
        <a:lstStyle/>
        <a:p>
          <a:r>
            <a:rPr lang="ru-RU" sz="1200" b="0" dirty="0" smtClean="0"/>
            <a:t>З) при </a:t>
          </a:r>
          <a:r>
            <a:rPr lang="ru-RU" sz="1200" b="1" dirty="0" smtClean="0">
              <a:solidFill>
                <a:srgbClr val="C00000"/>
              </a:solidFill>
            </a:rPr>
            <a:t>предоставлении права пользования </a:t>
          </a:r>
          <a:r>
            <a:rPr lang="ru-RU" sz="1200" b="0" dirty="0" smtClean="0"/>
            <a:t>недрами</a:t>
          </a:r>
        </a:p>
        <a:p>
          <a:r>
            <a:rPr lang="ru-RU" sz="1200" b="0" dirty="0" smtClean="0"/>
            <a:t>По </a:t>
          </a:r>
          <a:r>
            <a:rPr lang="ru-RU" sz="1200" b="1" dirty="0" smtClean="0">
              <a:solidFill>
                <a:srgbClr val="C00000"/>
              </a:solidFill>
            </a:rPr>
            <a:t>решению комиссии</a:t>
          </a:r>
          <a:r>
            <a:rPr lang="ru-RU" sz="1200" b="0" dirty="0" smtClean="0"/>
            <a:t>, которая создается ФАН или его тер. органом </a:t>
          </a:r>
          <a:r>
            <a:rPr lang="ru-RU" sz="1200" b="1" dirty="0" smtClean="0">
              <a:solidFill>
                <a:srgbClr val="C00000"/>
              </a:solidFill>
            </a:rPr>
            <a:t>для рассмотрения заявок о предоставлении права пользования </a:t>
          </a:r>
          <a:r>
            <a:rPr lang="ru-RU" sz="1200" b="0" dirty="0" smtClean="0"/>
            <a:t>УН:</a:t>
          </a:r>
          <a:br>
            <a:rPr lang="ru-RU" sz="1200" b="0" dirty="0" smtClean="0"/>
          </a:br>
          <a:r>
            <a:rPr lang="ru-RU" sz="1200" b="0" dirty="0" smtClean="0"/>
            <a:t>- </a:t>
          </a:r>
          <a:r>
            <a:rPr lang="ru-RU" sz="1200" b="1" dirty="0" smtClean="0">
              <a:solidFill>
                <a:srgbClr val="C00000"/>
              </a:solidFill>
            </a:rPr>
            <a:t>для ГИН</a:t>
          </a:r>
          <a:r>
            <a:rPr lang="ru-RU" sz="1200" b="0" dirty="0" smtClean="0"/>
            <a:t>, включающего поиски и оценку месторождений, на УН, не включенном в перечень УН для ГИН (заявочная форма, фланги, </a:t>
          </a:r>
          <a:r>
            <a:rPr lang="ru-RU" sz="1200" b="0" dirty="0" err="1" smtClean="0"/>
            <a:t>верхне</a:t>
          </a:r>
          <a:r>
            <a:rPr lang="ru-RU" sz="1200" b="0" dirty="0" smtClean="0"/>
            <a:t>/нижележащие горизонты, геол. изучение </a:t>
          </a:r>
          <a:r>
            <a:rPr lang="ru-RU" sz="1200" b="0" dirty="0" err="1" smtClean="0"/>
            <a:t>подз</a:t>
          </a:r>
          <a:r>
            <a:rPr lang="ru-RU" sz="1200" b="0" dirty="0" smtClean="0"/>
            <a:t>. вод, участки, на которых проводилось региональные ГРР за счет средств </a:t>
          </a:r>
          <a:r>
            <a:rPr lang="ru-RU" sz="1200" b="0" dirty="0" err="1" smtClean="0"/>
            <a:t>фед</a:t>
          </a:r>
          <a:r>
            <a:rPr lang="ru-RU" sz="1200" b="0" dirty="0" smtClean="0"/>
            <a:t>. бюджета и собственных средств компаний) (</a:t>
          </a:r>
          <a:r>
            <a:rPr lang="ru-RU" sz="1200" b="0" dirty="0" err="1" smtClean="0"/>
            <a:t>абз</a:t>
          </a:r>
          <a:r>
            <a:rPr lang="ru-RU" sz="1200" b="0" dirty="0" smtClean="0"/>
            <a:t> 3 п.4 части первой ст.10 Закона о недрах);</a:t>
          </a:r>
          <a:br>
            <a:rPr lang="ru-RU" sz="1200" b="0" dirty="0" smtClean="0"/>
          </a:br>
          <a:r>
            <a:rPr lang="ru-RU" sz="1200" b="0" dirty="0" smtClean="0"/>
            <a:t>- </a:t>
          </a:r>
          <a:r>
            <a:rPr lang="ru-RU" sz="1200" b="1" dirty="0" smtClean="0">
              <a:solidFill>
                <a:srgbClr val="C00000"/>
              </a:solidFill>
            </a:rPr>
            <a:t>при установлении факта открытия месторождения </a:t>
          </a:r>
          <a:r>
            <a:rPr lang="ru-RU" sz="1200" b="0" dirty="0" smtClean="0"/>
            <a:t>на УН пользователем недр, осуществлявшим ГИН (абз.4 п.4 части первой ст.10 Закона о недрах);</a:t>
          </a:r>
        </a:p>
        <a:p>
          <a:r>
            <a:rPr lang="ru-RU" sz="1200" b="0" dirty="0" smtClean="0"/>
            <a:t>- </a:t>
          </a:r>
          <a:r>
            <a:rPr lang="ru-RU" sz="1200" b="1" dirty="0" smtClean="0">
              <a:solidFill>
                <a:srgbClr val="C00000"/>
              </a:solidFill>
            </a:rPr>
            <a:t>для разведки и добычи </a:t>
          </a:r>
          <a:r>
            <a:rPr lang="ru-RU" sz="1200" b="1" dirty="0" err="1" smtClean="0">
              <a:solidFill>
                <a:srgbClr val="C00000"/>
              </a:solidFill>
            </a:rPr>
            <a:t>подз</a:t>
          </a:r>
          <a:r>
            <a:rPr lang="ru-RU" sz="1200" b="1" dirty="0" smtClean="0">
              <a:solidFill>
                <a:srgbClr val="C00000"/>
              </a:solidFill>
            </a:rPr>
            <a:t>. вод</a:t>
          </a:r>
          <a:r>
            <a:rPr lang="ru-RU" sz="1200" b="0" dirty="0" smtClean="0"/>
            <a:t>, используемых для целей питьевого водоснабжения или технического водоснабжения (</a:t>
          </a:r>
          <a:r>
            <a:rPr lang="ru-RU" sz="1200" b="0" dirty="0" err="1" smtClean="0"/>
            <a:t>абз</a:t>
          </a:r>
          <a:r>
            <a:rPr lang="ru-RU" sz="1200" b="0" dirty="0" smtClean="0"/>
            <a:t> 5 п.4 части первой ст.10 Закона о недрах)</a:t>
          </a:r>
        </a:p>
        <a:p>
          <a:r>
            <a:rPr lang="ru-RU" sz="1200" b="0" dirty="0" smtClean="0"/>
            <a:t>- </a:t>
          </a:r>
          <a:r>
            <a:rPr lang="ru-RU" sz="1200" b="1" dirty="0" smtClean="0">
              <a:solidFill>
                <a:srgbClr val="C00000"/>
              </a:solidFill>
            </a:rPr>
            <a:t>для строительства и эксплуатации хранилищ УВС </a:t>
          </a:r>
          <a:r>
            <a:rPr lang="ru-RU" sz="1200" b="0" dirty="0" smtClean="0"/>
            <a:t>и (или) геологического изучения и оценки пригодности УН для строительства и эксплуатации указанных хранилищ УВС (</a:t>
          </a:r>
          <a:r>
            <a:rPr lang="ru-RU" sz="1200" b="0" dirty="0" err="1" smtClean="0"/>
            <a:t>абз</a:t>
          </a:r>
          <a:r>
            <a:rPr lang="ru-RU" sz="1200" b="0" dirty="0" smtClean="0"/>
            <a:t> 6 п.4 части первой ст.10 Закона о недрах);</a:t>
          </a:r>
        </a:p>
        <a:p>
          <a:r>
            <a:rPr lang="ru-RU" sz="1200" b="0" dirty="0" smtClean="0"/>
            <a:t>- </a:t>
          </a:r>
          <a:r>
            <a:rPr lang="ru-RU" sz="1200" b="1" dirty="0" smtClean="0">
              <a:solidFill>
                <a:srgbClr val="C00000"/>
              </a:solidFill>
            </a:rPr>
            <a:t>для строительства и эксплуатации подземных сооружений</a:t>
          </a:r>
          <a:r>
            <a:rPr lang="ru-RU" sz="1200" b="0" dirty="0" smtClean="0"/>
            <a:t>, не связанных с добычей полезных ископаемых (</a:t>
          </a:r>
          <a:r>
            <a:rPr lang="ru-RU" sz="1200" b="0" dirty="0" err="1" smtClean="0"/>
            <a:t>абз</a:t>
          </a:r>
          <a:r>
            <a:rPr lang="ru-RU" sz="1200" b="0" dirty="0" smtClean="0"/>
            <a:t> 7 п.4 части первой ст.10 Закона о недрах) </a:t>
          </a:r>
        </a:p>
        <a:p>
          <a:r>
            <a:rPr lang="ru-RU" sz="1200" b="0" dirty="0" smtClean="0"/>
            <a:t>-</a:t>
          </a:r>
          <a:r>
            <a:rPr lang="ru-RU" sz="1200" b="1" dirty="0" smtClean="0">
              <a:solidFill>
                <a:srgbClr val="C00000"/>
              </a:solidFill>
            </a:rPr>
            <a:t>для строительства и эксплуатации подземных сооружений для захоронения отходов </a:t>
          </a:r>
          <a:r>
            <a:rPr lang="ru-RU" sz="1200" b="0" dirty="0" smtClean="0"/>
            <a:t>производства и потребления </a:t>
          </a:r>
          <a:r>
            <a:rPr lang="ru-RU" sz="1200" b="1" dirty="0" smtClean="0">
              <a:solidFill>
                <a:srgbClr val="C00000"/>
              </a:solidFill>
            </a:rPr>
            <a:t>III - V классов опасности  </a:t>
          </a:r>
          <a:r>
            <a:rPr lang="ru-RU" sz="1200" b="0" dirty="0" smtClean="0"/>
            <a:t>(</a:t>
          </a:r>
          <a:r>
            <a:rPr lang="ru-RU" sz="1200" b="0" dirty="0" err="1" smtClean="0"/>
            <a:t>абз</a:t>
          </a:r>
          <a:r>
            <a:rPr lang="ru-RU" sz="1200" b="0" dirty="0" smtClean="0"/>
            <a:t> 8 п.4 части первой ст.10 Закона о недрах);</a:t>
          </a:r>
        </a:p>
        <a:p>
          <a:r>
            <a:rPr lang="ru-RU" sz="1200" b="0" dirty="0" smtClean="0"/>
            <a:t>- </a:t>
          </a:r>
          <a:r>
            <a:rPr lang="ru-RU" sz="1200" b="1" dirty="0" smtClean="0">
              <a:solidFill>
                <a:srgbClr val="C00000"/>
              </a:solidFill>
            </a:rPr>
            <a:t>для геологического изучения и оценки пригодности УН </a:t>
          </a:r>
          <a:r>
            <a:rPr lang="ru-RU" sz="1200" b="0" dirty="0" smtClean="0"/>
            <a:t>для строительства и эксплуатации подземных сооружений </a:t>
          </a:r>
          <a:r>
            <a:rPr lang="ru-RU" sz="1200" b="1" dirty="0" smtClean="0">
              <a:solidFill>
                <a:srgbClr val="C00000"/>
              </a:solidFill>
            </a:rPr>
            <a:t>для захоронения радиоактивных отходов, отходов производства и потребления I - V классов опасности</a:t>
          </a:r>
          <a:r>
            <a:rPr lang="ru-RU" sz="1200" b="0" dirty="0" smtClean="0"/>
            <a:t> (</a:t>
          </a:r>
          <a:r>
            <a:rPr lang="ru-RU" sz="1200" b="0" dirty="0" err="1" smtClean="0"/>
            <a:t>абз</a:t>
          </a:r>
          <a:r>
            <a:rPr lang="ru-RU" sz="1200" b="0" dirty="0" smtClean="0"/>
            <a:t> 9 п.4 части первой ст.10 Закона о недрах);</a:t>
          </a:r>
        </a:p>
        <a:p>
          <a:r>
            <a:rPr lang="ru-RU" sz="1200" b="0" dirty="0" smtClean="0"/>
            <a:t>- </a:t>
          </a:r>
          <a:r>
            <a:rPr lang="ru-RU" sz="1200" b="1" dirty="0" smtClean="0">
              <a:solidFill>
                <a:srgbClr val="C00000"/>
              </a:solidFill>
            </a:rPr>
            <a:t>для размещения в пластах</a:t>
          </a:r>
          <a:r>
            <a:rPr lang="ru-RU" sz="1200" b="0" dirty="0" smtClean="0"/>
            <a:t> горных пород попутных вод, вод, </a:t>
          </a:r>
          <a:r>
            <a:rPr lang="ru-RU" sz="1200" b="1" dirty="0" smtClean="0">
              <a:solidFill>
                <a:srgbClr val="C00000"/>
              </a:solidFill>
            </a:rPr>
            <a:t>использованных пользователями недр для собственных производственных и технологических нужд при разведке и добыче УВС</a:t>
          </a:r>
          <a:r>
            <a:rPr lang="ru-RU" sz="1200" b="0" dirty="0" smtClean="0"/>
            <a:t>, вод, образующихся у пользователей недр, осуществляющих разведку и добычу, а также первичную переработку калийных и магниевых солей, и (или) геологического изучения и оценки пригодности УН для размещения в пластах горных пород указанных вод (</a:t>
          </a:r>
          <a:r>
            <a:rPr lang="ru-RU" sz="1200" b="0" dirty="0" err="1" smtClean="0"/>
            <a:t>абз</a:t>
          </a:r>
          <a:r>
            <a:rPr lang="ru-RU" sz="1200" b="0" dirty="0" smtClean="0"/>
            <a:t> 10 п.4 части первой ст.10 Закона о недрах);</a:t>
          </a:r>
          <a:br>
            <a:rPr lang="ru-RU" sz="1200" b="0" dirty="0" smtClean="0"/>
          </a:br>
          <a:r>
            <a:rPr lang="ru-RU" sz="1200" b="0" dirty="0" smtClean="0"/>
            <a:t>- </a:t>
          </a:r>
          <a:r>
            <a:rPr lang="ru-RU" sz="1200" b="1" dirty="0" smtClean="0">
              <a:solidFill>
                <a:srgbClr val="C00000"/>
              </a:solidFill>
            </a:rPr>
            <a:t>для образования особо охраняемых геологических объектов </a:t>
          </a:r>
          <a:r>
            <a:rPr lang="ru-RU" sz="1200" b="0" dirty="0" smtClean="0"/>
            <a:t>(</a:t>
          </a:r>
          <a:r>
            <a:rPr lang="ru-RU" sz="1200" b="0" dirty="0" err="1" smtClean="0"/>
            <a:t>абз</a:t>
          </a:r>
          <a:r>
            <a:rPr lang="ru-RU" sz="1200" b="0" dirty="0" smtClean="0"/>
            <a:t> 11 п.4 части первой ст.10 Закона о недрах); </a:t>
          </a:r>
        </a:p>
        <a:p>
          <a:r>
            <a:rPr lang="ru-RU" sz="1200" b="0" dirty="0" smtClean="0"/>
            <a:t>- </a:t>
          </a:r>
          <a:r>
            <a:rPr lang="ru-RU" sz="1200" b="1" dirty="0" smtClean="0">
              <a:solidFill>
                <a:srgbClr val="C00000"/>
              </a:solidFill>
            </a:rPr>
            <a:t>для разработки технологий </a:t>
          </a:r>
          <a:r>
            <a:rPr lang="ru-RU" sz="1200" b="0" dirty="0" smtClean="0"/>
            <a:t>геологического изучения, разведки и добычи </a:t>
          </a:r>
          <a:r>
            <a:rPr lang="ru-RU" sz="1200" b="1" dirty="0" smtClean="0">
              <a:solidFill>
                <a:srgbClr val="C00000"/>
              </a:solidFill>
            </a:rPr>
            <a:t>ТРИЗ</a:t>
          </a:r>
          <a:r>
            <a:rPr lang="ru-RU" sz="1200" b="0" dirty="0" smtClean="0"/>
            <a:t>, разведки и добычи таких полезных ископаемых, осуществляемых по совмещенной лицензии, на УН, выделяемом из УН, предоставленного тому же пользователю недр для разведки и добычи полезных ископаемых или для геологического изучения, разведки и добычи полезных ископаемых, осуществляемых по совмещенной лицензии (</a:t>
          </a:r>
          <a:r>
            <a:rPr lang="ru-RU" sz="1200" b="0" dirty="0" err="1" smtClean="0"/>
            <a:t>абз</a:t>
          </a:r>
          <a:r>
            <a:rPr lang="ru-RU" sz="1200" b="0" dirty="0" smtClean="0"/>
            <a:t> 12 п.4 части первой ст.10 Закона о недрах); </a:t>
          </a:r>
        </a:p>
        <a:p>
          <a:r>
            <a:rPr lang="ru-RU" sz="1200" b="0" dirty="0" smtClean="0"/>
            <a:t>- </a:t>
          </a:r>
          <a:r>
            <a:rPr lang="ru-RU" sz="1200" b="1" dirty="0" smtClean="0">
              <a:solidFill>
                <a:srgbClr val="C00000"/>
              </a:solidFill>
            </a:rPr>
            <a:t>для разведки и добычи </a:t>
          </a:r>
          <a:r>
            <a:rPr lang="ru-RU" sz="1200" b="0" dirty="0" smtClean="0"/>
            <a:t>полезных ископаемых на УН пользователем недр, осуществлявшим ГИН  УН, </a:t>
          </a:r>
          <a:r>
            <a:rPr lang="ru-RU" sz="1200" b="1" dirty="0" smtClean="0">
              <a:solidFill>
                <a:srgbClr val="C00000"/>
              </a:solidFill>
            </a:rPr>
            <a:t>в случаев, если ранее в результате пользования недрами иными лицами образованы отходы недропользования</a:t>
          </a:r>
          <a:r>
            <a:rPr lang="ru-RU" sz="1200" b="0" dirty="0" smtClean="0"/>
            <a:t> и (или) в отношении которого ранее запасы полезных ископаемых были списаны с государственного баланса запасов полезных ископаемых  (</a:t>
          </a:r>
          <a:r>
            <a:rPr lang="ru-RU" sz="1200" b="0" dirty="0" err="1" smtClean="0"/>
            <a:t>абз</a:t>
          </a:r>
          <a:r>
            <a:rPr lang="ru-RU" sz="1200" b="0" dirty="0" smtClean="0"/>
            <a:t> 13  п.4 части первой ст.10 Закона о недрах); </a:t>
          </a:r>
        </a:p>
        <a:p>
          <a:r>
            <a:rPr lang="ru-RU" sz="1200" b="0" dirty="0" smtClean="0"/>
            <a:t>- </a:t>
          </a:r>
          <a:r>
            <a:rPr lang="ru-RU" sz="1200" b="1" dirty="0" smtClean="0">
              <a:solidFill>
                <a:srgbClr val="C00000"/>
              </a:solidFill>
            </a:rPr>
            <a:t>для регионального ГИН на УН, включенном в перечень УН для регионального ГИН</a:t>
          </a:r>
          <a:r>
            <a:rPr lang="ru-RU" sz="1200" b="0" dirty="0" smtClean="0"/>
            <a:t>, осуществляемого за счет средств </a:t>
          </a:r>
          <a:r>
            <a:rPr lang="ru-RU" sz="1200" b="0" dirty="0" err="1" smtClean="0"/>
            <a:t>фед</a:t>
          </a:r>
          <a:r>
            <a:rPr lang="ru-RU" sz="1200" b="0" dirty="0" smtClean="0"/>
            <a:t>. бюджета и (или) собственных и (или) привлеченных средств пользователей недр (</a:t>
          </a:r>
          <a:r>
            <a:rPr lang="ru-RU" sz="1200" b="0" dirty="0" err="1" smtClean="0"/>
            <a:t>абз</a:t>
          </a:r>
          <a:r>
            <a:rPr lang="ru-RU" sz="1200" b="0" dirty="0" smtClean="0"/>
            <a:t> 14 п.4 части первой ст.10 Закона о недрах).</a:t>
          </a:r>
          <a:endParaRPr lang="ru-RU" sz="1200" dirty="0"/>
        </a:p>
      </dgm:t>
    </dgm:pt>
    <dgm:pt modelId="{50BDBB00-4FA3-459B-965C-9E09D517EAE1}" type="sibTrans" cxnId="{B2F26358-CF9B-4269-BA88-C2DA4E3D1005}">
      <dgm:prSet/>
      <dgm:spPr/>
      <dgm:t>
        <a:bodyPr/>
        <a:lstStyle/>
        <a:p>
          <a:endParaRPr lang="ru-RU"/>
        </a:p>
      </dgm:t>
    </dgm:pt>
    <dgm:pt modelId="{8D0AD8A3-4BF0-4053-810D-5877E809A92E}" type="parTrans" cxnId="{B2F26358-CF9B-4269-BA88-C2DA4E3D1005}">
      <dgm:prSet/>
      <dgm:spPr/>
      <dgm:t>
        <a:bodyPr/>
        <a:lstStyle/>
        <a:p>
          <a:endParaRPr lang="ru-RU"/>
        </a:p>
      </dgm:t>
    </dgm:pt>
    <dgm:pt modelId="{C702579F-D2EF-4A91-8534-370954136DD0}" type="pres">
      <dgm:prSet presAssocID="{38699CB3-ECC6-4850-8B93-6BDE21E7999C}" presName="vert0" presStyleCnt="0">
        <dgm:presLayoutVars>
          <dgm:dir/>
          <dgm:animOne val="branch"/>
          <dgm:animLvl val="lvl"/>
        </dgm:presLayoutVars>
      </dgm:prSet>
      <dgm:spPr/>
      <dgm:t>
        <a:bodyPr/>
        <a:lstStyle/>
        <a:p>
          <a:endParaRPr lang="ru-RU"/>
        </a:p>
      </dgm:t>
    </dgm:pt>
    <dgm:pt modelId="{A59AC3E4-DE7A-4AD4-A512-BE7A7AC8D40C}" type="pres">
      <dgm:prSet presAssocID="{2FB2ACB7-B0CA-45CA-A44C-815081026168}" presName="thickLine" presStyleLbl="alignNode1" presStyleIdx="0" presStyleCnt="1"/>
      <dgm:spPr/>
    </dgm:pt>
    <dgm:pt modelId="{D59AED3B-1DD1-4A10-92F3-3D624E2F4289}" type="pres">
      <dgm:prSet presAssocID="{2FB2ACB7-B0CA-45CA-A44C-815081026168}" presName="horz1" presStyleCnt="0"/>
      <dgm:spPr/>
    </dgm:pt>
    <dgm:pt modelId="{83D3103B-54A1-4D2D-8CE5-E833DD83F3EA}" type="pres">
      <dgm:prSet presAssocID="{2FB2ACB7-B0CA-45CA-A44C-815081026168}" presName="tx1" presStyleLbl="revTx" presStyleIdx="0" presStyleCnt="2" custScaleX="21638"/>
      <dgm:spPr/>
      <dgm:t>
        <a:bodyPr/>
        <a:lstStyle/>
        <a:p>
          <a:endParaRPr lang="ru-RU"/>
        </a:p>
      </dgm:t>
    </dgm:pt>
    <dgm:pt modelId="{BFC1E50A-5E67-4609-BC6F-0C03699035E4}" type="pres">
      <dgm:prSet presAssocID="{2FB2ACB7-B0CA-45CA-A44C-815081026168}" presName="vert1" presStyleCnt="0"/>
      <dgm:spPr/>
    </dgm:pt>
    <dgm:pt modelId="{29AA5F42-985C-4F4B-B82D-1C23C122E137}" type="pres">
      <dgm:prSet presAssocID="{6F19FB42-B606-4A94-8689-D4A286ADE9A3}" presName="vertSpace2a" presStyleCnt="0"/>
      <dgm:spPr/>
    </dgm:pt>
    <dgm:pt modelId="{79E3F629-D22E-49A5-99D2-08C9DEC533C5}" type="pres">
      <dgm:prSet presAssocID="{6F19FB42-B606-4A94-8689-D4A286ADE9A3}" presName="horz2" presStyleCnt="0"/>
      <dgm:spPr/>
    </dgm:pt>
    <dgm:pt modelId="{6F1D75A2-00A2-4981-B252-A1E26FD7522F}" type="pres">
      <dgm:prSet presAssocID="{6F19FB42-B606-4A94-8689-D4A286ADE9A3}" presName="horzSpace2" presStyleCnt="0"/>
      <dgm:spPr/>
    </dgm:pt>
    <dgm:pt modelId="{C71A5145-869D-407C-8C70-E4C7D8AC4806}" type="pres">
      <dgm:prSet presAssocID="{6F19FB42-B606-4A94-8689-D4A286ADE9A3}" presName="tx2" presStyleLbl="revTx" presStyleIdx="1" presStyleCnt="2" custScaleX="130607" custScaleY="155180"/>
      <dgm:spPr/>
      <dgm:t>
        <a:bodyPr/>
        <a:lstStyle/>
        <a:p>
          <a:endParaRPr lang="ru-RU"/>
        </a:p>
      </dgm:t>
    </dgm:pt>
    <dgm:pt modelId="{8E976ED1-20C0-450A-B588-3AA66281C061}" type="pres">
      <dgm:prSet presAssocID="{6F19FB42-B606-4A94-8689-D4A286ADE9A3}" presName="vert2" presStyleCnt="0"/>
      <dgm:spPr/>
    </dgm:pt>
    <dgm:pt modelId="{0AC76259-D05C-49A2-9845-D291B43DC690}" type="pres">
      <dgm:prSet presAssocID="{6F19FB42-B606-4A94-8689-D4A286ADE9A3}" presName="thinLine2b" presStyleLbl="callout" presStyleIdx="0" presStyleCnt="1"/>
      <dgm:spPr/>
    </dgm:pt>
    <dgm:pt modelId="{2A59F427-90AA-4DB1-888E-CD124D9CDDD9}" type="pres">
      <dgm:prSet presAssocID="{6F19FB42-B606-4A94-8689-D4A286ADE9A3}" presName="vertSpace2b" presStyleCnt="0"/>
      <dgm:spPr/>
    </dgm:pt>
  </dgm:ptLst>
  <dgm:cxnLst>
    <dgm:cxn modelId="{B2F26358-CF9B-4269-BA88-C2DA4E3D1005}" srcId="{2FB2ACB7-B0CA-45CA-A44C-815081026168}" destId="{6F19FB42-B606-4A94-8689-D4A286ADE9A3}" srcOrd="0" destOrd="0" parTransId="{8D0AD8A3-4BF0-4053-810D-5877E809A92E}" sibTransId="{50BDBB00-4FA3-459B-965C-9E09D517EAE1}"/>
    <dgm:cxn modelId="{B7288638-CA0C-4A51-85EC-C60D44BF8610}" srcId="{38699CB3-ECC6-4850-8B93-6BDE21E7999C}" destId="{2FB2ACB7-B0CA-45CA-A44C-815081026168}" srcOrd="0" destOrd="0" parTransId="{3EEBBEF4-CDF9-45FC-BA5D-9A3E72B9696B}" sibTransId="{C7E8DAD2-DF48-47FB-8D9E-68ADA2103A70}"/>
    <dgm:cxn modelId="{16759233-6CB9-4241-8FC6-A135B991ECEE}" type="presOf" srcId="{38699CB3-ECC6-4850-8B93-6BDE21E7999C}" destId="{C702579F-D2EF-4A91-8534-370954136DD0}" srcOrd="0" destOrd="0" presId="urn:microsoft.com/office/officeart/2008/layout/LinedList"/>
    <dgm:cxn modelId="{7540E390-B29D-477C-B215-025BAD2ED010}" type="presOf" srcId="{2FB2ACB7-B0CA-45CA-A44C-815081026168}" destId="{83D3103B-54A1-4D2D-8CE5-E833DD83F3EA}" srcOrd="0" destOrd="0" presId="urn:microsoft.com/office/officeart/2008/layout/LinedList"/>
    <dgm:cxn modelId="{7847CE63-B230-4E00-ABB9-11D1B5C5B6DA}" type="presOf" srcId="{6F19FB42-B606-4A94-8689-D4A286ADE9A3}" destId="{C71A5145-869D-407C-8C70-E4C7D8AC4806}" srcOrd="0" destOrd="0" presId="urn:microsoft.com/office/officeart/2008/layout/LinedList"/>
    <dgm:cxn modelId="{0D957F58-DF6B-4E04-8C86-226D3D6ECC1F}" type="presParOf" srcId="{C702579F-D2EF-4A91-8534-370954136DD0}" destId="{A59AC3E4-DE7A-4AD4-A512-BE7A7AC8D40C}" srcOrd="0" destOrd="0" presId="urn:microsoft.com/office/officeart/2008/layout/LinedList"/>
    <dgm:cxn modelId="{D222E498-AA85-4E03-8996-E81A1C15409D}" type="presParOf" srcId="{C702579F-D2EF-4A91-8534-370954136DD0}" destId="{D59AED3B-1DD1-4A10-92F3-3D624E2F4289}" srcOrd="1" destOrd="0" presId="urn:microsoft.com/office/officeart/2008/layout/LinedList"/>
    <dgm:cxn modelId="{EB7DAD00-2FCC-42AF-A528-72C2112E8469}" type="presParOf" srcId="{D59AED3B-1DD1-4A10-92F3-3D624E2F4289}" destId="{83D3103B-54A1-4D2D-8CE5-E833DD83F3EA}" srcOrd="0" destOrd="0" presId="urn:microsoft.com/office/officeart/2008/layout/LinedList"/>
    <dgm:cxn modelId="{40E885B5-EB15-42C8-AAAE-2EB11935635E}" type="presParOf" srcId="{D59AED3B-1DD1-4A10-92F3-3D624E2F4289}" destId="{BFC1E50A-5E67-4609-BC6F-0C03699035E4}" srcOrd="1" destOrd="0" presId="urn:microsoft.com/office/officeart/2008/layout/LinedList"/>
    <dgm:cxn modelId="{CC43CD87-691C-4638-8991-4713D925681F}" type="presParOf" srcId="{BFC1E50A-5E67-4609-BC6F-0C03699035E4}" destId="{29AA5F42-985C-4F4B-B82D-1C23C122E137}" srcOrd="0" destOrd="0" presId="urn:microsoft.com/office/officeart/2008/layout/LinedList"/>
    <dgm:cxn modelId="{151262C7-3F3A-4A48-AD0D-A271D769B3F4}" type="presParOf" srcId="{BFC1E50A-5E67-4609-BC6F-0C03699035E4}" destId="{79E3F629-D22E-49A5-99D2-08C9DEC533C5}" srcOrd="1" destOrd="0" presId="urn:microsoft.com/office/officeart/2008/layout/LinedList"/>
    <dgm:cxn modelId="{18E1143D-4A75-4524-B78D-CDC296C7CA09}" type="presParOf" srcId="{79E3F629-D22E-49A5-99D2-08C9DEC533C5}" destId="{6F1D75A2-00A2-4981-B252-A1E26FD7522F}" srcOrd="0" destOrd="0" presId="urn:microsoft.com/office/officeart/2008/layout/LinedList"/>
    <dgm:cxn modelId="{F56F7558-F236-4D97-ADD3-A99146E24399}" type="presParOf" srcId="{79E3F629-D22E-49A5-99D2-08C9DEC533C5}" destId="{C71A5145-869D-407C-8C70-E4C7D8AC4806}" srcOrd="1" destOrd="0" presId="urn:microsoft.com/office/officeart/2008/layout/LinedList"/>
    <dgm:cxn modelId="{926C4811-596F-43D3-ACAE-6743AF49800B}" type="presParOf" srcId="{79E3F629-D22E-49A5-99D2-08C9DEC533C5}" destId="{8E976ED1-20C0-450A-B588-3AA66281C061}" srcOrd="2" destOrd="0" presId="urn:microsoft.com/office/officeart/2008/layout/LinedList"/>
    <dgm:cxn modelId="{D2B10E0D-6870-4510-B997-3F39B4C7CA4F}" type="presParOf" srcId="{BFC1E50A-5E67-4609-BC6F-0C03699035E4}" destId="{0AC76259-D05C-49A2-9845-D291B43DC690}" srcOrd="2" destOrd="0" presId="urn:microsoft.com/office/officeart/2008/layout/LinedList"/>
    <dgm:cxn modelId="{858A3B59-26A0-4864-BB70-E91782203ECB}" type="presParOf" srcId="{BFC1E50A-5E67-4609-BC6F-0C03699035E4}" destId="{2A59F427-90AA-4DB1-888E-CD124D9CDDD9}"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0.xml><?xml version="1.0" encoding="utf-8"?>
<dgm:dataModel xmlns:dgm="http://schemas.openxmlformats.org/drawingml/2006/diagram" xmlns:a="http://schemas.openxmlformats.org/drawingml/2006/main">
  <dgm:ptLst>
    <dgm:pt modelId="{13624F01-6548-463E-851D-3BF3A9A3EFE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A9C8AE74-1C44-4B27-AE5C-63326D76A24C}">
      <dgm:prSet phldrT="[Текст]" custT="1"/>
      <dgm:spPr/>
      <dgm:t>
        <a:bodyPr vert="vert270"/>
        <a:lstStyle/>
        <a:p>
          <a:r>
            <a:rPr lang="ru-RU" sz="2400" b="1" dirty="0" smtClean="0">
              <a:solidFill>
                <a:schemeClr val="accent5">
                  <a:lumMod val="75000"/>
                </a:schemeClr>
              </a:solidFill>
            </a:rPr>
            <a:t>31. Основаниями для отказа в изменении границ УН в сторону его увеличения</a:t>
          </a:r>
        </a:p>
      </dgm:t>
    </dgm:pt>
    <dgm:pt modelId="{A25C233E-4A05-4B07-8BBD-2CD771F068EA}" type="parTrans" cxnId="{5DB48809-9500-4E67-BED6-B9F15BA64DFE}">
      <dgm:prSet/>
      <dgm:spPr/>
      <dgm:t>
        <a:bodyPr/>
        <a:lstStyle/>
        <a:p>
          <a:endParaRPr lang="ru-RU"/>
        </a:p>
      </dgm:t>
    </dgm:pt>
    <dgm:pt modelId="{A10F2FE5-E68C-4F35-A183-EC12420D6019}" type="sibTrans" cxnId="{5DB48809-9500-4E67-BED6-B9F15BA64DFE}">
      <dgm:prSet/>
      <dgm:spPr/>
      <dgm:t>
        <a:bodyPr/>
        <a:lstStyle/>
        <a:p>
          <a:endParaRPr lang="ru-RU"/>
        </a:p>
      </dgm:t>
    </dgm:pt>
    <dgm:pt modelId="{152DEB7C-3F9D-4295-BE7B-EDBF508BFE36}">
      <dgm:prSet phldrT="[Текст]" custT="1"/>
      <dgm:spPr/>
      <dgm:t>
        <a:bodyPr/>
        <a:lstStyle/>
        <a:p>
          <a:pPr lvl="0" defTabSz="444500">
            <a:lnSpc>
              <a:spcPct val="90000"/>
            </a:lnSpc>
            <a:spcBef>
              <a:spcPct val="0"/>
            </a:spcBef>
            <a:spcAft>
              <a:spcPct val="35000"/>
            </a:spcAft>
          </a:pPr>
          <a:r>
            <a:rPr lang="ru-RU" sz="1100" b="0" dirty="0" smtClean="0"/>
            <a:t>а) нарушение требований пунктов 9 - 11 настоящих Правил:</a:t>
          </a:r>
        </a:p>
        <a:p>
          <a:pPr lvl="0" defTabSz="444500">
            <a:lnSpc>
              <a:spcPct val="90000"/>
            </a:lnSpc>
            <a:spcBef>
              <a:spcPct val="0"/>
            </a:spcBef>
            <a:spcAft>
              <a:spcPct val="35000"/>
            </a:spcAft>
          </a:pPr>
          <a:r>
            <a:rPr lang="ru-RU" sz="1200" b="0" dirty="0" smtClean="0"/>
            <a:t>- Отсутствие основания для изменения в части увеличения границ (</a:t>
          </a:r>
          <a:r>
            <a:rPr lang="ru-RU" sz="1200" b="0" u="sng" dirty="0" smtClean="0"/>
            <a:t>п.9</a:t>
          </a:r>
          <a:r>
            <a:rPr lang="ru-RU" sz="1200" b="0" dirty="0" smtClean="0"/>
            <a:t>), а именно:</a:t>
          </a:r>
        </a:p>
        <a:p>
          <a:pPr lvl="0" defTabSz="444500">
            <a:lnSpc>
              <a:spcPct val="90000"/>
            </a:lnSpc>
            <a:spcBef>
              <a:spcPct val="0"/>
            </a:spcBef>
            <a:spcAft>
              <a:spcPct val="35000"/>
            </a:spcAft>
          </a:pPr>
          <a:r>
            <a:rPr lang="ru-RU" sz="1200" b="0" dirty="0" smtClean="0"/>
            <a:t>- </a:t>
          </a:r>
          <a:r>
            <a:rPr lang="ru-RU" sz="1200" dirty="0" smtClean="0"/>
            <a:t> отсутствие технологических потребностей расширения без прироста запасов (для ГИН или ГИН для размещения попутных  и др. вод, или ГИН для строительства и эксплуатации подземных сооружений, для разведки и добычи на основании горного отвода и,  или </a:t>
          </a:r>
          <a:r>
            <a:rPr lang="ru-RU" sz="1200" dirty="0" err="1" smtClean="0"/>
            <a:t>техпроекта</a:t>
          </a:r>
          <a:r>
            <a:rPr lang="ru-RU" sz="1200" dirty="0" smtClean="0"/>
            <a:t> разработки, для строительства и эксплуатации подземных сооружений)(подпункта «а" пункта 9);</a:t>
          </a:r>
        </a:p>
        <a:p>
          <a:pPr lvl="0" defTabSz="444500">
            <a:lnSpc>
              <a:spcPct val="90000"/>
            </a:lnSpc>
            <a:spcBef>
              <a:spcPct val="0"/>
            </a:spcBef>
            <a:spcAft>
              <a:spcPct val="35000"/>
            </a:spcAft>
          </a:pPr>
          <a:r>
            <a:rPr lang="ru-RU" sz="1200" dirty="0" smtClean="0"/>
            <a:t>- отсутствие оснований для изменения границ в соответствии с контуром части месторождения НФН (абзац 2 подпункта "б" пункта 9);</a:t>
          </a:r>
        </a:p>
        <a:p>
          <a:pPr lvl="0" defTabSz="444500">
            <a:lnSpc>
              <a:spcPct val="90000"/>
            </a:lnSpc>
            <a:spcBef>
              <a:spcPct val="0"/>
            </a:spcBef>
            <a:spcAft>
              <a:spcPct val="35000"/>
            </a:spcAft>
          </a:pPr>
          <a:r>
            <a:rPr lang="ru-RU" sz="1200" dirty="0" smtClean="0"/>
            <a:t>- отсутствие оснований для изменения  границ участка по глубине в соответствии с частью месторождения (залежи) НФН (абзац 3 подпункта "б" пункта 9);</a:t>
          </a:r>
        </a:p>
        <a:p>
          <a:pPr lvl="0" defTabSz="444500">
            <a:lnSpc>
              <a:spcPct val="90000"/>
            </a:lnSpc>
            <a:spcBef>
              <a:spcPct val="0"/>
            </a:spcBef>
            <a:spcAft>
              <a:spcPct val="35000"/>
            </a:spcAft>
          </a:pPr>
          <a:r>
            <a:rPr lang="ru-RU" sz="1200" dirty="0" smtClean="0"/>
            <a:t>- отсутствие оснований для изменения  границ поисковой лицензии в соответствии с контуром открытого месторождения по результатам ГИН (абзац 4 подпункта "б" пункта 9);</a:t>
          </a:r>
        </a:p>
        <a:p>
          <a:r>
            <a:rPr lang="ru-RU" sz="1200" dirty="0" smtClean="0"/>
            <a:t>- отсутствие оснований для изменения границ лицензии НЭ и НР по результатам ГИН и разведки за счет собственных средств (абзац 5 подпункта "б" пункта 9);</a:t>
          </a:r>
        </a:p>
        <a:p>
          <a:r>
            <a:rPr lang="ru-RU" sz="1200" dirty="0" smtClean="0"/>
            <a:t>- отсутствие оснований для изменения границ лицензии на подземные воды НФН (абзац 6 подпункта "б" пункта 9);</a:t>
          </a:r>
        </a:p>
        <a:p>
          <a:r>
            <a:rPr lang="ru-RU" sz="1200" dirty="0" smtClean="0"/>
            <a:t>- отсутствие оснований для изменения границ лицензии границ лицензии в соответствии с контуром месторождений поваренной, калийной и (или) магниевой соли НФН (абзац 7 подпункта "б" пункта 9);</a:t>
          </a:r>
        </a:p>
        <a:p>
          <a:pPr lvl="0" defTabSz="444500">
            <a:lnSpc>
              <a:spcPct val="90000"/>
            </a:lnSpc>
            <a:spcBef>
              <a:spcPct val="0"/>
            </a:spcBef>
            <a:spcAft>
              <a:spcPct val="35000"/>
            </a:spcAft>
          </a:pPr>
          <a:r>
            <a:rPr lang="ru-RU" sz="1200" dirty="0" smtClean="0"/>
            <a:t>отсутствие оснований для изменения границ лицензии  на отходы недропользования, образовавшиеся при осуществлении пользования недрами (подпункт «в" пункта 9);</a:t>
          </a:r>
        </a:p>
        <a:p>
          <a:pPr marL="0" marR="0" lvl="0" indent="0" defTabSz="914400" eaLnBrk="1" fontAlgn="auto" latinLnBrk="0" hangingPunct="1">
            <a:lnSpc>
              <a:spcPct val="100000"/>
            </a:lnSpc>
            <a:spcBef>
              <a:spcPts val="0"/>
            </a:spcBef>
            <a:spcAft>
              <a:spcPts val="0"/>
            </a:spcAft>
            <a:buClrTx/>
            <a:buSzTx/>
            <a:buFontTx/>
            <a:buNone/>
            <a:tabLst/>
            <a:defRPr/>
          </a:pPr>
          <a:r>
            <a:rPr lang="ru-RU" sz="1200" dirty="0" smtClean="0"/>
            <a:t>исполнение обязательств, предусмотренных международным договором РФ (подпункт "г" пункта 9).</a:t>
          </a:r>
          <a:endParaRPr lang="ru-RU" sz="1200" b="0" dirty="0" smtClean="0"/>
        </a:p>
      </dgm:t>
    </dgm:pt>
    <dgm:pt modelId="{4E084E8C-D89F-4100-9036-27B050F5907C}" type="parTrans" cxnId="{3E1E8CA8-7022-4965-8008-17612EF05EFC}">
      <dgm:prSet/>
      <dgm:spPr/>
      <dgm:t>
        <a:bodyPr/>
        <a:lstStyle/>
        <a:p>
          <a:endParaRPr lang="ru-RU"/>
        </a:p>
      </dgm:t>
    </dgm:pt>
    <dgm:pt modelId="{D6021A52-B03A-46AA-9EE1-7D375F129496}" type="sibTrans" cxnId="{3E1E8CA8-7022-4965-8008-17612EF05EFC}">
      <dgm:prSet/>
      <dgm:spPr/>
      <dgm:t>
        <a:bodyPr/>
        <a:lstStyle/>
        <a:p>
          <a:endParaRPr lang="ru-RU"/>
        </a:p>
      </dgm:t>
    </dgm:pt>
    <dgm:pt modelId="{32443CB5-AB88-4D56-A971-D7BDA3A199F4}">
      <dgm:prSet phldrT="[Текст]" custT="1"/>
      <dgm:spPr/>
      <dgm:t>
        <a:bodyPr/>
        <a:lstStyle/>
        <a:p>
          <a:pPr lvl="0" defTabSz="444500">
            <a:lnSpc>
              <a:spcPct val="90000"/>
            </a:lnSpc>
            <a:spcBef>
              <a:spcPct val="0"/>
            </a:spcBef>
            <a:spcAft>
              <a:spcPct val="35000"/>
            </a:spcAft>
          </a:pPr>
          <a:r>
            <a:rPr lang="ru-RU" sz="1200" b="0" dirty="0" smtClean="0"/>
            <a:t>- предлагаемая к включению в границы УН часть недр не является сопредельной по отношению к предоставленному в пользование участку недр (</a:t>
          </a:r>
          <a:r>
            <a:rPr lang="ru-RU" sz="1200" b="0" u="sng" dirty="0" smtClean="0"/>
            <a:t>п.10</a:t>
          </a:r>
          <a:r>
            <a:rPr lang="ru-RU" sz="1200" b="0" dirty="0" smtClean="0"/>
            <a:t>)</a:t>
          </a:r>
        </a:p>
      </dgm:t>
    </dgm:pt>
    <dgm:pt modelId="{AC09D52D-E84D-4DCD-9DBB-2689625CEEFC}" type="parTrans" cxnId="{73C48D66-6027-4640-8219-A63B4BC083E6}">
      <dgm:prSet/>
      <dgm:spPr/>
      <dgm:t>
        <a:bodyPr/>
        <a:lstStyle/>
        <a:p>
          <a:endParaRPr lang="ru-RU"/>
        </a:p>
      </dgm:t>
    </dgm:pt>
    <dgm:pt modelId="{AE6B0D3C-17C8-40A7-B9E3-E00EDF9E28E9}" type="sibTrans" cxnId="{73C48D66-6027-4640-8219-A63B4BC083E6}">
      <dgm:prSet/>
      <dgm:spPr/>
      <dgm:t>
        <a:bodyPr/>
        <a:lstStyle/>
        <a:p>
          <a:endParaRPr lang="ru-RU"/>
        </a:p>
      </dgm:t>
    </dgm:pt>
    <dgm:pt modelId="{5951DC4A-F46D-4E0B-AAA9-3AA717FDD05C}">
      <dgm:prSet phldrT="[Текст]" custT="1"/>
      <dgm:spPr/>
      <dgm:t>
        <a:bodyPr/>
        <a:lstStyle/>
        <a:p>
          <a:pPr lvl="0" defTabSz="444500">
            <a:lnSpc>
              <a:spcPct val="90000"/>
            </a:lnSpc>
            <a:spcBef>
              <a:spcPct val="0"/>
            </a:spcBef>
            <a:spcAft>
              <a:spcPct val="35000"/>
            </a:spcAft>
          </a:pPr>
          <a:r>
            <a:rPr lang="ru-RU" sz="1200" b="0" dirty="0" smtClean="0"/>
            <a:t>- наличие условий, при которых не допускается изменение границ УН в сторону его увеличения (</a:t>
          </a:r>
          <a:r>
            <a:rPr lang="ru-RU" sz="1200" b="0" u="sng" dirty="0" smtClean="0"/>
            <a:t>п.11</a:t>
          </a:r>
          <a:r>
            <a:rPr lang="ru-RU" sz="1200" b="0" dirty="0" smtClean="0"/>
            <a:t>)</a:t>
          </a:r>
        </a:p>
      </dgm:t>
    </dgm:pt>
    <dgm:pt modelId="{729AB50C-FE8C-45D7-8E3F-B40829D9D170}" type="parTrans" cxnId="{B41EC56F-145C-494E-877D-2A6D36F0C65F}">
      <dgm:prSet/>
      <dgm:spPr/>
      <dgm:t>
        <a:bodyPr/>
        <a:lstStyle/>
        <a:p>
          <a:endParaRPr lang="ru-RU"/>
        </a:p>
      </dgm:t>
    </dgm:pt>
    <dgm:pt modelId="{017693C7-27CB-45B1-903A-A56EEB0F002C}" type="sibTrans" cxnId="{B41EC56F-145C-494E-877D-2A6D36F0C65F}">
      <dgm:prSet/>
      <dgm:spPr/>
      <dgm:t>
        <a:bodyPr/>
        <a:lstStyle/>
        <a:p>
          <a:endParaRPr lang="ru-RU"/>
        </a:p>
      </dgm:t>
    </dgm:pt>
    <dgm:pt modelId="{B5D66037-C977-4B68-8AAB-FDD943B30070}" type="pres">
      <dgm:prSet presAssocID="{13624F01-6548-463E-851D-3BF3A9A3EFE0}" presName="vert0" presStyleCnt="0">
        <dgm:presLayoutVars>
          <dgm:dir/>
          <dgm:animOne val="branch"/>
          <dgm:animLvl val="lvl"/>
        </dgm:presLayoutVars>
      </dgm:prSet>
      <dgm:spPr/>
      <dgm:t>
        <a:bodyPr/>
        <a:lstStyle/>
        <a:p>
          <a:endParaRPr lang="ru-RU"/>
        </a:p>
      </dgm:t>
    </dgm:pt>
    <dgm:pt modelId="{C377DC4C-A20A-4FA3-8E9D-6256C493DB1F}" type="pres">
      <dgm:prSet presAssocID="{A9C8AE74-1C44-4B27-AE5C-63326D76A24C}" presName="thickLine" presStyleLbl="alignNode1" presStyleIdx="0" presStyleCnt="1"/>
      <dgm:spPr/>
    </dgm:pt>
    <dgm:pt modelId="{57AE6342-3D60-4CF5-B850-87B3506042BD}" type="pres">
      <dgm:prSet presAssocID="{A9C8AE74-1C44-4B27-AE5C-63326D76A24C}" presName="horz1" presStyleCnt="0"/>
      <dgm:spPr/>
    </dgm:pt>
    <dgm:pt modelId="{F12C836E-C84A-4AC8-9006-23D6CDAC7A86}" type="pres">
      <dgm:prSet presAssocID="{A9C8AE74-1C44-4B27-AE5C-63326D76A24C}" presName="tx1" presStyleLbl="revTx" presStyleIdx="0" presStyleCnt="4" custScaleX="57723"/>
      <dgm:spPr/>
      <dgm:t>
        <a:bodyPr/>
        <a:lstStyle/>
        <a:p>
          <a:endParaRPr lang="ru-RU"/>
        </a:p>
      </dgm:t>
    </dgm:pt>
    <dgm:pt modelId="{58D31F66-C459-43CF-B75F-ACC3D44BA340}" type="pres">
      <dgm:prSet presAssocID="{A9C8AE74-1C44-4B27-AE5C-63326D76A24C}" presName="vert1" presStyleCnt="0"/>
      <dgm:spPr/>
    </dgm:pt>
    <dgm:pt modelId="{6057BEDF-0EA8-45E2-8CE9-C84AB355623D}" type="pres">
      <dgm:prSet presAssocID="{152DEB7C-3F9D-4295-BE7B-EDBF508BFE36}" presName="vertSpace2a" presStyleCnt="0"/>
      <dgm:spPr/>
    </dgm:pt>
    <dgm:pt modelId="{BEDB8FBD-F64B-4516-9D50-AF0C8C820569}" type="pres">
      <dgm:prSet presAssocID="{152DEB7C-3F9D-4295-BE7B-EDBF508BFE36}" presName="horz2" presStyleCnt="0"/>
      <dgm:spPr/>
    </dgm:pt>
    <dgm:pt modelId="{E963F919-2E5A-4A8F-A23F-E98CFC463153}" type="pres">
      <dgm:prSet presAssocID="{152DEB7C-3F9D-4295-BE7B-EDBF508BFE36}" presName="horzSpace2" presStyleCnt="0"/>
      <dgm:spPr/>
    </dgm:pt>
    <dgm:pt modelId="{EA18D5B6-B1DF-4B4B-A47C-7AA35CE02E67}" type="pres">
      <dgm:prSet presAssocID="{152DEB7C-3F9D-4295-BE7B-EDBF508BFE36}" presName="tx2" presStyleLbl="revTx" presStyleIdx="1" presStyleCnt="4" custScaleX="114156" custScaleY="112889"/>
      <dgm:spPr/>
      <dgm:t>
        <a:bodyPr/>
        <a:lstStyle/>
        <a:p>
          <a:endParaRPr lang="ru-RU"/>
        </a:p>
      </dgm:t>
    </dgm:pt>
    <dgm:pt modelId="{274A9FD0-DF33-46A6-A078-F59AE5C5C7BA}" type="pres">
      <dgm:prSet presAssocID="{152DEB7C-3F9D-4295-BE7B-EDBF508BFE36}" presName="vert2" presStyleCnt="0"/>
      <dgm:spPr/>
    </dgm:pt>
    <dgm:pt modelId="{AD7D1BF7-6BE1-428A-8577-F5D5FC8FFC20}" type="pres">
      <dgm:prSet presAssocID="{152DEB7C-3F9D-4295-BE7B-EDBF508BFE36}" presName="thinLine2b" presStyleLbl="callout" presStyleIdx="0" presStyleCnt="3"/>
      <dgm:spPr/>
    </dgm:pt>
    <dgm:pt modelId="{18E3FAE5-5889-4B2C-89E5-8EAE4CCE8D6B}" type="pres">
      <dgm:prSet presAssocID="{152DEB7C-3F9D-4295-BE7B-EDBF508BFE36}" presName="vertSpace2b" presStyleCnt="0"/>
      <dgm:spPr/>
    </dgm:pt>
    <dgm:pt modelId="{258CD7C8-2406-4198-AC76-6A0411D4E3FD}" type="pres">
      <dgm:prSet presAssocID="{32443CB5-AB88-4D56-A971-D7BDA3A199F4}" presName="horz2" presStyleCnt="0"/>
      <dgm:spPr/>
    </dgm:pt>
    <dgm:pt modelId="{ACBC3B74-20D8-455D-9301-F5131ACE4368}" type="pres">
      <dgm:prSet presAssocID="{32443CB5-AB88-4D56-A971-D7BDA3A199F4}" presName="horzSpace2" presStyleCnt="0"/>
      <dgm:spPr/>
    </dgm:pt>
    <dgm:pt modelId="{BB0D48CA-9255-47D5-8845-9DD922904CD2}" type="pres">
      <dgm:prSet presAssocID="{32443CB5-AB88-4D56-A971-D7BDA3A199F4}" presName="tx2" presStyleLbl="revTx" presStyleIdx="2" presStyleCnt="4" custScaleX="109875" custScaleY="10360"/>
      <dgm:spPr/>
      <dgm:t>
        <a:bodyPr/>
        <a:lstStyle/>
        <a:p>
          <a:endParaRPr lang="ru-RU"/>
        </a:p>
      </dgm:t>
    </dgm:pt>
    <dgm:pt modelId="{85974C7B-6350-4E8A-B084-93B0F3452566}" type="pres">
      <dgm:prSet presAssocID="{32443CB5-AB88-4D56-A971-D7BDA3A199F4}" presName="vert2" presStyleCnt="0"/>
      <dgm:spPr/>
    </dgm:pt>
    <dgm:pt modelId="{21DCA487-704A-422D-B792-296B1240C6EF}" type="pres">
      <dgm:prSet presAssocID="{32443CB5-AB88-4D56-A971-D7BDA3A199F4}" presName="thinLine2b" presStyleLbl="callout" presStyleIdx="1" presStyleCnt="3"/>
      <dgm:spPr/>
    </dgm:pt>
    <dgm:pt modelId="{8F004FE1-B292-4A79-A97C-212767DD6B6D}" type="pres">
      <dgm:prSet presAssocID="{32443CB5-AB88-4D56-A971-D7BDA3A199F4}" presName="vertSpace2b" presStyleCnt="0"/>
      <dgm:spPr/>
    </dgm:pt>
    <dgm:pt modelId="{BE399DFA-41A8-4909-8572-39E0DB369E2B}" type="pres">
      <dgm:prSet presAssocID="{5951DC4A-F46D-4E0B-AAA9-3AA717FDD05C}" presName="horz2" presStyleCnt="0"/>
      <dgm:spPr/>
    </dgm:pt>
    <dgm:pt modelId="{0C02853D-4EA0-430E-843B-C57107F62D4A}" type="pres">
      <dgm:prSet presAssocID="{5951DC4A-F46D-4E0B-AAA9-3AA717FDD05C}" presName="horzSpace2" presStyleCnt="0"/>
      <dgm:spPr/>
    </dgm:pt>
    <dgm:pt modelId="{593BAA8C-D455-48CB-AC77-4DBBEDE3AA92}" type="pres">
      <dgm:prSet presAssocID="{5951DC4A-F46D-4E0B-AAA9-3AA717FDD05C}" presName="tx2" presStyleLbl="revTx" presStyleIdx="3" presStyleCnt="4" custScaleY="11047"/>
      <dgm:spPr/>
      <dgm:t>
        <a:bodyPr/>
        <a:lstStyle/>
        <a:p>
          <a:endParaRPr lang="ru-RU"/>
        </a:p>
      </dgm:t>
    </dgm:pt>
    <dgm:pt modelId="{351B2983-60F8-42F8-BC95-18EE0176E8DE}" type="pres">
      <dgm:prSet presAssocID="{5951DC4A-F46D-4E0B-AAA9-3AA717FDD05C}" presName="vert2" presStyleCnt="0"/>
      <dgm:spPr/>
    </dgm:pt>
    <dgm:pt modelId="{FD0F1EC7-C395-4571-8FF6-677F2A17B0DE}" type="pres">
      <dgm:prSet presAssocID="{5951DC4A-F46D-4E0B-AAA9-3AA717FDD05C}" presName="thinLine2b" presStyleLbl="callout" presStyleIdx="2" presStyleCnt="3"/>
      <dgm:spPr/>
    </dgm:pt>
    <dgm:pt modelId="{3013156C-D8E0-433F-AE21-89D889896AF0}" type="pres">
      <dgm:prSet presAssocID="{5951DC4A-F46D-4E0B-AAA9-3AA717FDD05C}" presName="vertSpace2b" presStyleCnt="0"/>
      <dgm:spPr/>
    </dgm:pt>
  </dgm:ptLst>
  <dgm:cxnLst>
    <dgm:cxn modelId="{5DB48809-9500-4E67-BED6-B9F15BA64DFE}" srcId="{13624F01-6548-463E-851D-3BF3A9A3EFE0}" destId="{A9C8AE74-1C44-4B27-AE5C-63326D76A24C}" srcOrd="0" destOrd="0" parTransId="{A25C233E-4A05-4B07-8BBD-2CD771F068EA}" sibTransId="{A10F2FE5-E68C-4F35-A183-EC12420D6019}"/>
    <dgm:cxn modelId="{0F5468B2-7753-4FFF-A512-B8BB0E37C8EF}" type="presOf" srcId="{A9C8AE74-1C44-4B27-AE5C-63326D76A24C}" destId="{F12C836E-C84A-4AC8-9006-23D6CDAC7A86}" srcOrd="0" destOrd="0" presId="urn:microsoft.com/office/officeart/2008/layout/LinedList"/>
    <dgm:cxn modelId="{F103718A-795A-474F-A19C-4644226E607F}" type="presOf" srcId="{32443CB5-AB88-4D56-A971-D7BDA3A199F4}" destId="{BB0D48CA-9255-47D5-8845-9DD922904CD2}" srcOrd="0" destOrd="0" presId="urn:microsoft.com/office/officeart/2008/layout/LinedList"/>
    <dgm:cxn modelId="{AC18BAD7-91D7-4005-A9EA-FB2D5F11FB9B}" type="presOf" srcId="{152DEB7C-3F9D-4295-BE7B-EDBF508BFE36}" destId="{EA18D5B6-B1DF-4B4B-A47C-7AA35CE02E67}" srcOrd="0" destOrd="0" presId="urn:microsoft.com/office/officeart/2008/layout/LinedList"/>
    <dgm:cxn modelId="{3E1E8CA8-7022-4965-8008-17612EF05EFC}" srcId="{A9C8AE74-1C44-4B27-AE5C-63326D76A24C}" destId="{152DEB7C-3F9D-4295-BE7B-EDBF508BFE36}" srcOrd="0" destOrd="0" parTransId="{4E084E8C-D89F-4100-9036-27B050F5907C}" sibTransId="{D6021A52-B03A-46AA-9EE1-7D375F129496}"/>
    <dgm:cxn modelId="{73C48D66-6027-4640-8219-A63B4BC083E6}" srcId="{A9C8AE74-1C44-4B27-AE5C-63326D76A24C}" destId="{32443CB5-AB88-4D56-A971-D7BDA3A199F4}" srcOrd="1" destOrd="0" parTransId="{AC09D52D-E84D-4DCD-9DBB-2689625CEEFC}" sibTransId="{AE6B0D3C-17C8-40A7-B9E3-E00EDF9E28E9}"/>
    <dgm:cxn modelId="{B41EC56F-145C-494E-877D-2A6D36F0C65F}" srcId="{A9C8AE74-1C44-4B27-AE5C-63326D76A24C}" destId="{5951DC4A-F46D-4E0B-AAA9-3AA717FDD05C}" srcOrd="2" destOrd="0" parTransId="{729AB50C-FE8C-45D7-8E3F-B40829D9D170}" sibTransId="{017693C7-27CB-45B1-903A-A56EEB0F002C}"/>
    <dgm:cxn modelId="{98B00E64-7132-4133-8242-41B2F4D752F2}" type="presOf" srcId="{13624F01-6548-463E-851D-3BF3A9A3EFE0}" destId="{B5D66037-C977-4B68-8AAB-FDD943B30070}" srcOrd="0" destOrd="0" presId="urn:microsoft.com/office/officeart/2008/layout/LinedList"/>
    <dgm:cxn modelId="{5EC9E93E-7107-440A-B824-716F42A61904}" type="presOf" srcId="{5951DC4A-F46D-4E0B-AAA9-3AA717FDD05C}" destId="{593BAA8C-D455-48CB-AC77-4DBBEDE3AA92}" srcOrd="0" destOrd="0" presId="urn:microsoft.com/office/officeart/2008/layout/LinedList"/>
    <dgm:cxn modelId="{466DD5EE-FA40-4EBC-B94D-2ED4E62DD1A5}" type="presParOf" srcId="{B5D66037-C977-4B68-8AAB-FDD943B30070}" destId="{C377DC4C-A20A-4FA3-8E9D-6256C493DB1F}" srcOrd="0" destOrd="0" presId="urn:microsoft.com/office/officeart/2008/layout/LinedList"/>
    <dgm:cxn modelId="{178C138B-E5C4-4F0C-B906-332AA010267B}" type="presParOf" srcId="{B5D66037-C977-4B68-8AAB-FDD943B30070}" destId="{57AE6342-3D60-4CF5-B850-87B3506042BD}" srcOrd="1" destOrd="0" presId="urn:microsoft.com/office/officeart/2008/layout/LinedList"/>
    <dgm:cxn modelId="{F33E68D3-BCE3-4F26-8B9D-FEB9E2F49480}" type="presParOf" srcId="{57AE6342-3D60-4CF5-B850-87B3506042BD}" destId="{F12C836E-C84A-4AC8-9006-23D6CDAC7A86}" srcOrd="0" destOrd="0" presId="urn:microsoft.com/office/officeart/2008/layout/LinedList"/>
    <dgm:cxn modelId="{5B8BEEB3-4517-4AB5-B882-5E94415A6FD3}" type="presParOf" srcId="{57AE6342-3D60-4CF5-B850-87B3506042BD}" destId="{58D31F66-C459-43CF-B75F-ACC3D44BA340}" srcOrd="1" destOrd="0" presId="urn:microsoft.com/office/officeart/2008/layout/LinedList"/>
    <dgm:cxn modelId="{7AE9AE15-F8FB-43BB-A315-4F650EA4C031}" type="presParOf" srcId="{58D31F66-C459-43CF-B75F-ACC3D44BA340}" destId="{6057BEDF-0EA8-45E2-8CE9-C84AB355623D}" srcOrd="0" destOrd="0" presId="urn:microsoft.com/office/officeart/2008/layout/LinedList"/>
    <dgm:cxn modelId="{54EDC1BB-F3D5-4F6F-82F1-1CC30A63FC57}" type="presParOf" srcId="{58D31F66-C459-43CF-B75F-ACC3D44BA340}" destId="{BEDB8FBD-F64B-4516-9D50-AF0C8C820569}" srcOrd="1" destOrd="0" presId="urn:microsoft.com/office/officeart/2008/layout/LinedList"/>
    <dgm:cxn modelId="{E3DAB6CA-0178-4DC8-8D60-69B8B8AE819F}" type="presParOf" srcId="{BEDB8FBD-F64B-4516-9D50-AF0C8C820569}" destId="{E963F919-2E5A-4A8F-A23F-E98CFC463153}" srcOrd="0" destOrd="0" presId="urn:microsoft.com/office/officeart/2008/layout/LinedList"/>
    <dgm:cxn modelId="{423D1C3A-B331-42B3-860C-FA0186483A1A}" type="presParOf" srcId="{BEDB8FBD-F64B-4516-9D50-AF0C8C820569}" destId="{EA18D5B6-B1DF-4B4B-A47C-7AA35CE02E67}" srcOrd="1" destOrd="0" presId="urn:microsoft.com/office/officeart/2008/layout/LinedList"/>
    <dgm:cxn modelId="{32B342DC-D508-49C2-BB3E-5E35F4BBC2E8}" type="presParOf" srcId="{BEDB8FBD-F64B-4516-9D50-AF0C8C820569}" destId="{274A9FD0-DF33-46A6-A078-F59AE5C5C7BA}" srcOrd="2" destOrd="0" presId="urn:microsoft.com/office/officeart/2008/layout/LinedList"/>
    <dgm:cxn modelId="{1D63C1F6-CD4F-4C5A-AC80-5FB1876C0C7A}" type="presParOf" srcId="{58D31F66-C459-43CF-B75F-ACC3D44BA340}" destId="{AD7D1BF7-6BE1-428A-8577-F5D5FC8FFC20}" srcOrd="2" destOrd="0" presId="urn:microsoft.com/office/officeart/2008/layout/LinedList"/>
    <dgm:cxn modelId="{194DD7C5-3953-4164-84AF-3EA0249443DC}" type="presParOf" srcId="{58D31F66-C459-43CF-B75F-ACC3D44BA340}" destId="{18E3FAE5-5889-4B2C-89E5-8EAE4CCE8D6B}" srcOrd="3" destOrd="0" presId="urn:microsoft.com/office/officeart/2008/layout/LinedList"/>
    <dgm:cxn modelId="{3D38E273-2634-49C4-9441-98263A74E18C}" type="presParOf" srcId="{58D31F66-C459-43CF-B75F-ACC3D44BA340}" destId="{258CD7C8-2406-4198-AC76-6A0411D4E3FD}" srcOrd="4" destOrd="0" presId="urn:microsoft.com/office/officeart/2008/layout/LinedList"/>
    <dgm:cxn modelId="{DE6C1E2F-7439-4CE8-85A2-5F0935ECD8F2}" type="presParOf" srcId="{258CD7C8-2406-4198-AC76-6A0411D4E3FD}" destId="{ACBC3B74-20D8-455D-9301-F5131ACE4368}" srcOrd="0" destOrd="0" presId="urn:microsoft.com/office/officeart/2008/layout/LinedList"/>
    <dgm:cxn modelId="{2DB90FE4-4EE1-42C2-B7CF-E9BBC7740B95}" type="presParOf" srcId="{258CD7C8-2406-4198-AC76-6A0411D4E3FD}" destId="{BB0D48CA-9255-47D5-8845-9DD922904CD2}" srcOrd="1" destOrd="0" presId="urn:microsoft.com/office/officeart/2008/layout/LinedList"/>
    <dgm:cxn modelId="{A53A656D-0C8E-4385-9C36-601CCE4EEFCA}" type="presParOf" srcId="{258CD7C8-2406-4198-AC76-6A0411D4E3FD}" destId="{85974C7B-6350-4E8A-B084-93B0F3452566}" srcOrd="2" destOrd="0" presId="urn:microsoft.com/office/officeart/2008/layout/LinedList"/>
    <dgm:cxn modelId="{2F7DEA49-B496-4536-B22F-32017D7D8ACE}" type="presParOf" srcId="{58D31F66-C459-43CF-B75F-ACC3D44BA340}" destId="{21DCA487-704A-422D-B792-296B1240C6EF}" srcOrd="5" destOrd="0" presId="urn:microsoft.com/office/officeart/2008/layout/LinedList"/>
    <dgm:cxn modelId="{7184C776-14FD-424B-82C5-9EC1FE99B8AE}" type="presParOf" srcId="{58D31F66-C459-43CF-B75F-ACC3D44BA340}" destId="{8F004FE1-B292-4A79-A97C-212767DD6B6D}" srcOrd="6" destOrd="0" presId="urn:microsoft.com/office/officeart/2008/layout/LinedList"/>
    <dgm:cxn modelId="{D4CF23BF-9FCC-463E-86B3-031803DAA8F4}" type="presParOf" srcId="{58D31F66-C459-43CF-B75F-ACC3D44BA340}" destId="{BE399DFA-41A8-4909-8572-39E0DB369E2B}" srcOrd="7" destOrd="0" presId="urn:microsoft.com/office/officeart/2008/layout/LinedList"/>
    <dgm:cxn modelId="{200B0D8B-A93B-4605-9477-72BD9EBB04BC}" type="presParOf" srcId="{BE399DFA-41A8-4909-8572-39E0DB369E2B}" destId="{0C02853D-4EA0-430E-843B-C57107F62D4A}" srcOrd="0" destOrd="0" presId="urn:microsoft.com/office/officeart/2008/layout/LinedList"/>
    <dgm:cxn modelId="{9C08F24A-6523-404A-8B9B-03A429C905B6}" type="presParOf" srcId="{BE399DFA-41A8-4909-8572-39E0DB369E2B}" destId="{593BAA8C-D455-48CB-AC77-4DBBEDE3AA92}" srcOrd="1" destOrd="0" presId="urn:microsoft.com/office/officeart/2008/layout/LinedList"/>
    <dgm:cxn modelId="{A0B127E4-B189-4538-9EB0-F94A0D0E4475}" type="presParOf" srcId="{BE399DFA-41A8-4909-8572-39E0DB369E2B}" destId="{351B2983-60F8-42F8-BC95-18EE0176E8DE}" srcOrd="2" destOrd="0" presId="urn:microsoft.com/office/officeart/2008/layout/LinedList"/>
    <dgm:cxn modelId="{8830C8A4-BE7B-40CF-96BC-AD0A713F0D06}" type="presParOf" srcId="{58D31F66-C459-43CF-B75F-ACC3D44BA340}" destId="{FD0F1EC7-C395-4571-8FF6-677F2A17B0DE}" srcOrd="8" destOrd="0" presId="urn:microsoft.com/office/officeart/2008/layout/LinedList"/>
    <dgm:cxn modelId="{50C46A24-6B61-45FB-83C9-C82D4A46A9C3}" type="presParOf" srcId="{58D31F66-C459-43CF-B75F-ACC3D44BA340}" destId="{3013156C-D8E0-433F-AE21-89D889896AF0}"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1.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custT="1"/>
      <dgm:spPr/>
      <dgm:t>
        <a:bodyPr/>
        <a:lstStyle/>
        <a:p>
          <a:r>
            <a:rPr lang="ru-RU" sz="1800" b="0" dirty="0" smtClean="0"/>
            <a:t>31. Основаниями для отказа в изменении границ УН в сторону </a:t>
          </a:r>
          <a:r>
            <a:rPr lang="ru-RU" sz="1800" b="0" u="sng" dirty="0" smtClean="0">
              <a:solidFill>
                <a:srgbClr val="FF0000"/>
              </a:solidFill>
            </a:rPr>
            <a:t>его увеличения </a:t>
          </a:r>
          <a:r>
            <a:rPr lang="ru-RU" sz="1800" b="0" dirty="0" smtClean="0"/>
            <a:t>являются:</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413216">
        <dgm:presLayoutVars>
          <dgm:chMax val="0"/>
          <dgm:bulletEnabled val="1"/>
        </dgm:presLayoutVars>
      </dgm:prSet>
      <dgm:spPr/>
      <dgm:t>
        <a:bodyPr/>
        <a:lstStyle/>
        <a:p>
          <a:endParaRPr lang="ru-RU"/>
        </a:p>
      </dgm:t>
    </dgm:pt>
  </dgm:ptLst>
  <dgm:cxnLst>
    <dgm:cxn modelId="{3C54679E-450F-4176-A595-02C8DD6FFF24}" type="presOf" srcId="{43A05EED-19DB-4EA5-9807-066A92F568D3}" destId="{5A6D8501-0F47-46FE-A535-7D72E5A8580E}" srcOrd="0" destOrd="0" presId="urn:microsoft.com/office/officeart/2005/8/layout/vList2"/>
    <dgm:cxn modelId="{D8037DD2-85CA-4876-BDF5-45B570085DE4}" srcId="{66309354-8663-466A-A5C2-8D27BF7FF92E}" destId="{43A05EED-19DB-4EA5-9807-066A92F568D3}" srcOrd="0" destOrd="0" parTransId="{91588138-22A4-4C22-A94D-2D2F9EF1313F}" sibTransId="{D1597FA7-EB16-4172-A757-17E63AF5C4EF}"/>
    <dgm:cxn modelId="{C9F0ED0D-CE90-430B-91CC-7D8E113DF5DA}" type="presOf" srcId="{66309354-8663-466A-A5C2-8D27BF7FF92E}" destId="{4D42B572-073F-43E1-B9D1-8A56460035EF}" srcOrd="0" destOrd="0" presId="urn:microsoft.com/office/officeart/2005/8/layout/vList2"/>
    <dgm:cxn modelId="{3E256AD3-86AC-410D-B894-0DDD39505AFD}"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2.xml><?xml version="1.0" encoding="utf-8"?>
<dgm:dataModel xmlns:dgm="http://schemas.openxmlformats.org/drawingml/2006/diagram" xmlns:a="http://schemas.openxmlformats.org/drawingml/2006/main">
  <dgm:ptLst>
    <dgm:pt modelId="{13624F01-6548-463E-851D-3BF3A9A3EFE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A9C8AE74-1C44-4B27-AE5C-63326D76A24C}">
      <dgm:prSet phldrT="[Текст]" custT="1"/>
      <dgm:spPr/>
      <dgm:t>
        <a:bodyPr vert="vert270"/>
        <a:lstStyle/>
        <a:p>
          <a:r>
            <a:rPr lang="ru-RU" sz="2400" b="1" dirty="0" smtClean="0">
              <a:solidFill>
                <a:schemeClr val="accent5">
                  <a:lumMod val="75000"/>
                </a:schemeClr>
              </a:solidFill>
            </a:rPr>
            <a:t>31. Основаниями для отказа в изменении границ УН в сторону его увеличения</a:t>
          </a:r>
        </a:p>
      </dgm:t>
    </dgm:pt>
    <dgm:pt modelId="{A25C233E-4A05-4B07-8BBD-2CD771F068EA}" type="parTrans" cxnId="{5DB48809-9500-4E67-BED6-B9F15BA64DFE}">
      <dgm:prSet/>
      <dgm:spPr/>
      <dgm:t>
        <a:bodyPr/>
        <a:lstStyle/>
        <a:p>
          <a:endParaRPr lang="ru-RU"/>
        </a:p>
      </dgm:t>
    </dgm:pt>
    <dgm:pt modelId="{A10F2FE5-E68C-4F35-A183-EC12420D6019}" type="sibTrans" cxnId="{5DB48809-9500-4E67-BED6-B9F15BA64DFE}">
      <dgm:prSet/>
      <dgm:spPr/>
      <dgm:t>
        <a:bodyPr/>
        <a:lstStyle/>
        <a:p>
          <a:endParaRPr lang="ru-RU"/>
        </a:p>
      </dgm:t>
    </dgm:pt>
    <dgm:pt modelId="{42A4D619-D2FA-4482-98EA-C193307864D7}">
      <dgm:prSet/>
      <dgm:spPr/>
      <dgm:t>
        <a:bodyPr/>
        <a:lstStyle/>
        <a:p>
          <a:r>
            <a:rPr lang="ru-RU" b="0" dirty="0" smtClean="0"/>
            <a:t>б) нарушение требований пунктов 12 (в случаях, указанных в подпункте "б" пункта 9 настоящих Правил) и 13 настоящих Правил, а именно</a:t>
          </a:r>
        </a:p>
      </dgm:t>
    </dgm:pt>
    <dgm:pt modelId="{A7B35C9C-A1D3-4B82-9456-AAE79F4D4604}" type="parTrans" cxnId="{8AA254BC-11BF-4B5B-8D92-EE3747C6EF5E}">
      <dgm:prSet/>
      <dgm:spPr/>
      <dgm:t>
        <a:bodyPr/>
        <a:lstStyle/>
        <a:p>
          <a:endParaRPr lang="ru-RU"/>
        </a:p>
      </dgm:t>
    </dgm:pt>
    <dgm:pt modelId="{DF5C4169-EAEB-4763-8CD7-1D638FB8F5A0}" type="sibTrans" cxnId="{8AA254BC-11BF-4B5B-8D92-EE3747C6EF5E}">
      <dgm:prSet/>
      <dgm:spPr/>
      <dgm:t>
        <a:bodyPr/>
        <a:lstStyle/>
        <a:p>
          <a:endParaRPr lang="ru-RU"/>
        </a:p>
      </dgm:t>
    </dgm:pt>
    <dgm:pt modelId="{698DB15C-FAE4-4A35-A79E-C56A224DFAFD}">
      <dgm:prSet/>
      <dgm:spPr/>
      <dgm:t>
        <a:bodyPr/>
        <a:lstStyle/>
        <a:p>
          <a:r>
            <a:rPr lang="ru-RU" b="0" dirty="0" smtClean="0"/>
            <a:t>Абзац 5 п.12. - в границы изменённого участка  должен войти весь объем поставленных на баланс запасов и  эти запасы являются частью месторождения полезного ископаемого для следующих оснований изменения границ</a:t>
          </a:r>
          <a:r>
            <a:rPr lang="ru-RU" dirty="0" smtClean="0"/>
            <a:t> - изменение границ участка по глубине в соответствии с частью месторождения (залежи) НФН (абзац 3 подпункта "б" пункта 9), изменение границ поисковой лицензии в соответствии с контуром открытого месторождения по результатам ГИН (абзац 4 подпункта "б" пункта 9), изменение границ лицензии НЭ и НР по результатам ГИН и разведки за счет собственных средств (абзац 5 подпункта "б" пункта 9), подземные воды НФН (абзац 6 подпункта "б" пункта 9), изменение границ лицензии в соответствии с контуром месторождений поваренной, калийной и (или) магниевой соли НФН (абзац 7 подпункта "б" пункта 9)</a:t>
          </a:r>
        </a:p>
        <a:p>
          <a:r>
            <a:rPr lang="ru-RU" dirty="0" smtClean="0"/>
            <a:t>Абзац 6 п.12. - в случае если за границами УН, границы которого предлагается изменить в сторону его увеличения в соответствии с контуром части месторождения НФН поставлен объем запасов полезных ископаемых, превышающий 20% предельный объем присоединяемых запасов, изменение границ УН в отношении части месторождения, содержащей указанные запасы, не допускается.</a:t>
          </a:r>
        </a:p>
      </dgm:t>
    </dgm:pt>
    <dgm:pt modelId="{2AC47488-9153-49E9-8AD6-E7466CD9E47F}" type="parTrans" cxnId="{E8C1CFB0-FF92-41EE-B112-F4C35F246148}">
      <dgm:prSet/>
      <dgm:spPr/>
      <dgm:t>
        <a:bodyPr/>
        <a:lstStyle/>
        <a:p>
          <a:endParaRPr lang="ru-RU"/>
        </a:p>
      </dgm:t>
    </dgm:pt>
    <dgm:pt modelId="{72A63492-AB7B-4D9A-9E70-835CDAE750D8}" type="sibTrans" cxnId="{E8C1CFB0-FF92-41EE-B112-F4C35F246148}">
      <dgm:prSet/>
      <dgm:spPr/>
      <dgm:t>
        <a:bodyPr/>
        <a:lstStyle/>
        <a:p>
          <a:endParaRPr lang="ru-RU"/>
        </a:p>
      </dgm:t>
    </dgm:pt>
    <dgm:pt modelId="{B5D66037-C977-4B68-8AAB-FDD943B30070}" type="pres">
      <dgm:prSet presAssocID="{13624F01-6548-463E-851D-3BF3A9A3EFE0}" presName="vert0" presStyleCnt="0">
        <dgm:presLayoutVars>
          <dgm:dir/>
          <dgm:animOne val="branch"/>
          <dgm:animLvl val="lvl"/>
        </dgm:presLayoutVars>
      </dgm:prSet>
      <dgm:spPr/>
      <dgm:t>
        <a:bodyPr/>
        <a:lstStyle/>
        <a:p>
          <a:endParaRPr lang="ru-RU"/>
        </a:p>
      </dgm:t>
    </dgm:pt>
    <dgm:pt modelId="{C377DC4C-A20A-4FA3-8E9D-6256C493DB1F}" type="pres">
      <dgm:prSet presAssocID="{A9C8AE74-1C44-4B27-AE5C-63326D76A24C}" presName="thickLine" presStyleLbl="alignNode1" presStyleIdx="0" presStyleCnt="1"/>
      <dgm:spPr/>
    </dgm:pt>
    <dgm:pt modelId="{57AE6342-3D60-4CF5-B850-87B3506042BD}" type="pres">
      <dgm:prSet presAssocID="{A9C8AE74-1C44-4B27-AE5C-63326D76A24C}" presName="horz1" presStyleCnt="0"/>
      <dgm:spPr/>
    </dgm:pt>
    <dgm:pt modelId="{F12C836E-C84A-4AC8-9006-23D6CDAC7A86}" type="pres">
      <dgm:prSet presAssocID="{A9C8AE74-1C44-4B27-AE5C-63326D76A24C}" presName="tx1" presStyleLbl="revTx" presStyleIdx="0" presStyleCnt="3" custScaleX="57723"/>
      <dgm:spPr/>
      <dgm:t>
        <a:bodyPr/>
        <a:lstStyle/>
        <a:p>
          <a:endParaRPr lang="ru-RU"/>
        </a:p>
      </dgm:t>
    </dgm:pt>
    <dgm:pt modelId="{58D31F66-C459-43CF-B75F-ACC3D44BA340}" type="pres">
      <dgm:prSet presAssocID="{A9C8AE74-1C44-4B27-AE5C-63326D76A24C}" presName="vert1" presStyleCnt="0"/>
      <dgm:spPr/>
    </dgm:pt>
    <dgm:pt modelId="{BC46698A-F762-4662-B239-057432CC505E}" type="pres">
      <dgm:prSet presAssocID="{42A4D619-D2FA-4482-98EA-C193307864D7}" presName="vertSpace2a" presStyleCnt="0"/>
      <dgm:spPr/>
    </dgm:pt>
    <dgm:pt modelId="{BBED125D-80A5-43BD-AC40-6D3377DAC3A2}" type="pres">
      <dgm:prSet presAssocID="{42A4D619-D2FA-4482-98EA-C193307864D7}" presName="horz2" presStyleCnt="0"/>
      <dgm:spPr/>
    </dgm:pt>
    <dgm:pt modelId="{F6904E5E-65CB-4788-BE88-C9458D2DD541}" type="pres">
      <dgm:prSet presAssocID="{42A4D619-D2FA-4482-98EA-C193307864D7}" presName="horzSpace2" presStyleCnt="0"/>
      <dgm:spPr/>
    </dgm:pt>
    <dgm:pt modelId="{F3EC4997-0EDF-4612-A990-096650BAAE7B}" type="pres">
      <dgm:prSet presAssocID="{42A4D619-D2FA-4482-98EA-C193307864D7}" presName="tx2" presStyleLbl="revTx" presStyleIdx="1" presStyleCnt="3" custScaleX="110118" custScaleY="21197"/>
      <dgm:spPr/>
      <dgm:t>
        <a:bodyPr/>
        <a:lstStyle/>
        <a:p>
          <a:endParaRPr lang="ru-RU"/>
        </a:p>
      </dgm:t>
    </dgm:pt>
    <dgm:pt modelId="{0C188E3B-4917-4DBF-A77B-45AE1BF01B2D}" type="pres">
      <dgm:prSet presAssocID="{42A4D619-D2FA-4482-98EA-C193307864D7}" presName="vert2" presStyleCnt="0"/>
      <dgm:spPr/>
    </dgm:pt>
    <dgm:pt modelId="{7B73FCEB-D585-4D38-9AFB-CDBB9F7F0BAE}" type="pres">
      <dgm:prSet presAssocID="{42A4D619-D2FA-4482-98EA-C193307864D7}" presName="thinLine2b" presStyleLbl="callout" presStyleIdx="0" presStyleCnt="2"/>
      <dgm:spPr/>
    </dgm:pt>
    <dgm:pt modelId="{8862F339-3292-4EC5-BDFC-D678A6917625}" type="pres">
      <dgm:prSet presAssocID="{42A4D619-D2FA-4482-98EA-C193307864D7}" presName="vertSpace2b" presStyleCnt="0"/>
      <dgm:spPr/>
    </dgm:pt>
    <dgm:pt modelId="{D791EBA2-9855-48FB-8A95-7F19523037BE}" type="pres">
      <dgm:prSet presAssocID="{698DB15C-FAE4-4A35-A79E-C56A224DFAFD}" presName="horz2" presStyleCnt="0"/>
      <dgm:spPr/>
    </dgm:pt>
    <dgm:pt modelId="{99223EC8-A96E-439A-B946-F0DE3E4776FC}" type="pres">
      <dgm:prSet presAssocID="{698DB15C-FAE4-4A35-A79E-C56A224DFAFD}" presName="horzSpace2" presStyleCnt="0"/>
      <dgm:spPr/>
    </dgm:pt>
    <dgm:pt modelId="{2BD2FE52-908A-4533-A866-F20E7D085A80}" type="pres">
      <dgm:prSet presAssocID="{698DB15C-FAE4-4A35-A79E-C56A224DFAFD}" presName="tx2" presStyleLbl="revTx" presStyleIdx="2" presStyleCnt="3" custScaleX="114284" custScaleY="64279"/>
      <dgm:spPr/>
      <dgm:t>
        <a:bodyPr/>
        <a:lstStyle/>
        <a:p>
          <a:endParaRPr lang="ru-RU"/>
        </a:p>
      </dgm:t>
    </dgm:pt>
    <dgm:pt modelId="{0C3A9765-07F9-4A48-AEA8-643F083FA82A}" type="pres">
      <dgm:prSet presAssocID="{698DB15C-FAE4-4A35-A79E-C56A224DFAFD}" presName="vert2" presStyleCnt="0"/>
      <dgm:spPr/>
    </dgm:pt>
    <dgm:pt modelId="{C7AF17AA-8250-4761-82EA-A464D276421B}" type="pres">
      <dgm:prSet presAssocID="{698DB15C-FAE4-4A35-A79E-C56A224DFAFD}" presName="thinLine2b" presStyleLbl="callout" presStyleIdx="1" presStyleCnt="2"/>
      <dgm:spPr/>
    </dgm:pt>
    <dgm:pt modelId="{FBF5D465-8E1F-4197-9F2A-68675507DDDE}" type="pres">
      <dgm:prSet presAssocID="{698DB15C-FAE4-4A35-A79E-C56A224DFAFD}" presName="vertSpace2b" presStyleCnt="0"/>
      <dgm:spPr/>
    </dgm:pt>
  </dgm:ptLst>
  <dgm:cxnLst>
    <dgm:cxn modelId="{E8C1CFB0-FF92-41EE-B112-F4C35F246148}" srcId="{A9C8AE74-1C44-4B27-AE5C-63326D76A24C}" destId="{698DB15C-FAE4-4A35-A79E-C56A224DFAFD}" srcOrd="1" destOrd="0" parTransId="{2AC47488-9153-49E9-8AD6-E7466CD9E47F}" sibTransId="{72A63492-AB7B-4D9A-9E70-835CDAE750D8}"/>
    <dgm:cxn modelId="{5DB48809-9500-4E67-BED6-B9F15BA64DFE}" srcId="{13624F01-6548-463E-851D-3BF3A9A3EFE0}" destId="{A9C8AE74-1C44-4B27-AE5C-63326D76A24C}" srcOrd="0" destOrd="0" parTransId="{A25C233E-4A05-4B07-8BBD-2CD771F068EA}" sibTransId="{A10F2FE5-E68C-4F35-A183-EC12420D6019}"/>
    <dgm:cxn modelId="{06EE0AA3-41F6-4191-ABD7-A7486084E1F2}" type="presOf" srcId="{13624F01-6548-463E-851D-3BF3A9A3EFE0}" destId="{B5D66037-C977-4B68-8AAB-FDD943B30070}" srcOrd="0" destOrd="0" presId="urn:microsoft.com/office/officeart/2008/layout/LinedList"/>
    <dgm:cxn modelId="{6D2456BB-485D-4A0A-AADD-EE3FA3F6A0B2}" type="presOf" srcId="{698DB15C-FAE4-4A35-A79E-C56A224DFAFD}" destId="{2BD2FE52-908A-4533-A866-F20E7D085A80}" srcOrd="0" destOrd="0" presId="urn:microsoft.com/office/officeart/2008/layout/LinedList"/>
    <dgm:cxn modelId="{B1CF6A66-FD02-4B51-899F-75A208C633FA}" type="presOf" srcId="{A9C8AE74-1C44-4B27-AE5C-63326D76A24C}" destId="{F12C836E-C84A-4AC8-9006-23D6CDAC7A86}" srcOrd="0" destOrd="0" presId="urn:microsoft.com/office/officeart/2008/layout/LinedList"/>
    <dgm:cxn modelId="{684797C6-7081-4F61-8B44-32902A318DB1}" type="presOf" srcId="{42A4D619-D2FA-4482-98EA-C193307864D7}" destId="{F3EC4997-0EDF-4612-A990-096650BAAE7B}" srcOrd="0" destOrd="0" presId="urn:microsoft.com/office/officeart/2008/layout/LinedList"/>
    <dgm:cxn modelId="{8AA254BC-11BF-4B5B-8D92-EE3747C6EF5E}" srcId="{A9C8AE74-1C44-4B27-AE5C-63326D76A24C}" destId="{42A4D619-D2FA-4482-98EA-C193307864D7}" srcOrd="0" destOrd="0" parTransId="{A7B35C9C-A1D3-4B82-9456-AAE79F4D4604}" sibTransId="{DF5C4169-EAEB-4763-8CD7-1D638FB8F5A0}"/>
    <dgm:cxn modelId="{221E736A-0CBA-4D8B-B539-F96B0AF02F2B}" type="presParOf" srcId="{B5D66037-C977-4B68-8AAB-FDD943B30070}" destId="{C377DC4C-A20A-4FA3-8E9D-6256C493DB1F}" srcOrd="0" destOrd="0" presId="urn:microsoft.com/office/officeart/2008/layout/LinedList"/>
    <dgm:cxn modelId="{E4A98E48-5F10-4A55-9FDB-41D4A6AD87B9}" type="presParOf" srcId="{B5D66037-C977-4B68-8AAB-FDD943B30070}" destId="{57AE6342-3D60-4CF5-B850-87B3506042BD}" srcOrd="1" destOrd="0" presId="urn:microsoft.com/office/officeart/2008/layout/LinedList"/>
    <dgm:cxn modelId="{58504E10-C00F-4A1F-B0E7-D75D64317510}" type="presParOf" srcId="{57AE6342-3D60-4CF5-B850-87B3506042BD}" destId="{F12C836E-C84A-4AC8-9006-23D6CDAC7A86}" srcOrd="0" destOrd="0" presId="urn:microsoft.com/office/officeart/2008/layout/LinedList"/>
    <dgm:cxn modelId="{02BB7765-75A1-49CC-B35D-3763179C83ED}" type="presParOf" srcId="{57AE6342-3D60-4CF5-B850-87B3506042BD}" destId="{58D31F66-C459-43CF-B75F-ACC3D44BA340}" srcOrd="1" destOrd="0" presId="urn:microsoft.com/office/officeart/2008/layout/LinedList"/>
    <dgm:cxn modelId="{4575FB6A-E2E2-46CB-8101-573F183D7122}" type="presParOf" srcId="{58D31F66-C459-43CF-B75F-ACC3D44BA340}" destId="{BC46698A-F762-4662-B239-057432CC505E}" srcOrd="0" destOrd="0" presId="urn:microsoft.com/office/officeart/2008/layout/LinedList"/>
    <dgm:cxn modelId="{360BDE8B-82DE-4B9D-8581-3269A3AF547E}" type="presParOf" srcId="{58D31F66-C459-43CF-B75F-ACC3D44BA340}" destId="{BBED125D-80A5-43BD-AC40-6D3377DAC3A2}" srcOrd="1" destOrd="0" presId="urn:microsoft.com/office/officeart/2008/layout/LinedList"/>
    <dgm:cxn modelId="{322FFC7E-6AB9-47D8-88D6-699840F05C68}" type="presParOf" srcId="{BBED125D-80A5-43BD-AC40-6D3377DAC3A2}" destId="{F6904E5E-65CB-4788-BE88-C9458D2DD541}" srcOrd="0" destOrd="0" presId="urn:microsoft.com/office/officeart/2008/layout/LinedList"/>
    <dgm:cxn modelId="{C44CE662-BB3B-4B4B-B64C-799A3B21301F}" type="presParOf" srcId="{BBED125D-80A5-43BD-AC40-6D3377DAC3A2}" destId="{F3EC4997-0EDF-4612-A990-096650BAAE7B}" srcOrd="1" destOrd="0" presId="urn:microsoft.com/office/officeart/2008/layout/LinedList"/>
    <dgm:cxn modelId="{29AF2A6B-0707-490A-B952-5108A5E92E03}" type="presParOf" srcId="{BBED125D-80A5-43BD-AC40-6D3377DAC3A2}" destId="{0C188E3B-4917-4DBF-A77B-45AE1BF01B2D}" srcOrd="2" destOrd="0" presId="urn:microsoft.com/office/officeart/2008/layout/LinedList"/>
    <dgm:cxn modelId="{2DBF094E-E08C-41D2-8152-4D50AA8688C3}" type="presParOf" srcId="{58D31F66-C459-43CF-B75F-ACC3D44BA340}" destId="{7B73FCEB-D585-4D38-9AFB-CDBB9F7F0BAE}" srcOrd="2" destOrd="0" presId="urn:microsoft.com/office/officeart/2008/layout/LinedList"/>
    <dgm:cxn modelId="{183EE6C5-0C77-48BE-B239-3B943421EEE7}" type="presParOf" srcId="{58D31F66-C459-43CF-B75F-ACC3D44BA340}" destId="{8862F339-3292-4EC5-BDFC-D678A6917625}" srcOrd="3" destOrd="0" presId="urn:microsoft.com/office/officeart/2008/layout/LinedList"/>
    <dgm:cxn modelId="{AD12BEE1-5A71-4640-9596-CB678EF29EBD}" type="presParOf" srcId="{58D31F66-C459-43CF-B75F-ACC3D44BA340}" destId="{D791EBA2-9855-48FB-8A95-7F19523037BE}" srcOrd="4" destOrd="0" presId="urn:microsoft.com/office/officeart/2008/layout/LinedList"/>
    <dgm:cxn modelId="{75146076-01AA-4AC5-A8F5-91309535906D}" type="presParOf" srcId="{D791EBA2-9855-48FB-8A95-7F19523037BE}" destId="{99223EC8-A96E-439A-B946-F0DE3E4776FC}" srcOrd="0" destOrd="0" presId="urn:microsoft.com/office/officeart/2008/layout/LinedList"/>
    <dgm:cxn modelId="{09380F3C-4EBB-4ADF-991F-A24B6A547FDF}" type="presParOf" srcId="{D791EBA2-9855-48FB-8A95-7F19523037BE}" destId="{2BD2FE52-908A-4533-A866-F20E7D085A80}" srcOrd="1" destOrd="0" presId="urn:microsoft.com/office/officeart/2008/layout/LinedList"/>
    <dgm:cxn modelId="{10CDD36E-28E9-4702-84C6-D11C37DF32F5}" type="presParOf" srcId="{D791EBA2-9855-48FB-8A95-7F19523037BE}" destId="{0C3A9765-07F9-4A48-AEA8-643F083FA82A}" srcOrd="2" destOrd="0" presId="urn:microsoft.com/office/officeart/2008/layout/LinedList"/>
    <dgm:cxn modelId="{03889D5E-53C1-44C8-996D-E080F30F29ED}" type="presParOf" srcId="{58D31F66-C459-43CF-B75F-ACC3D44BA340}" destId="{C7AF17AA-8250-4761-82EA-A464D276421B}" srcOrd="5" destOrd="0" presId="urn:microsoft.com/office/officeart/2008/layout/LinedList"/>
    <dgm:cxn modelId="{E24D1DD2-E539-4BF9-A7D9-528CC2BA7C3C}" type="presParOf" srcId="{58D31F66-C459-43CF-B75F-ACC3D44BA340}" destId="{FBF5D465-8E1F-4197-9F2A-68675507DDDE}" srcOrd="6"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3.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custT="1"/>
      <dgm:spPr/>
      <dgm:t>
        <a:bodyPr/>
        <a:lstStyle/>
        <a:p>
          <a:r>
            <a:rPr lang="ru-RU" sz="1800" b="0" dirty="0" smtClean="0"/>
            <a:t>31. Основаниями для отказа в изменении границ УН в сторону </a:t>
          </a:r>
          <a:r>
            <a:rPr lang="ru-RU" sz="1800" b="0" u="sng" dirty="0" smtClean="0">
              <a:solidFill>
                <a:srgbClr val="FF0000"/>
              </a:solidFill>
            </a:rPr>
            <a:t>его увеличения </a:t>
          </a:r>
          <a:r>
            <a:rPr lang="ru-RU" sz="1800" b="0" dirty="0" smtClean="0"/>
            <a:t>являются:</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413216">
        <dgm:presLayoutVars>
          <dgm:chMax val="0"/>
          <dgm:bulletEnabled val="1"/>
        </dgm:presLayoutVars>
      </dgm:prSet>
      <dgm:spPr/>
      <dgm:t>
        <a:bodyPr/>
        <a:lstStyle/>
        <a:p>
          <a:endParaRPr lang="ru-RU"/>
        </a:p>
      </dgm:t>
    </dgm:pt>
  </dgm:ptLst>
  <dgm:cxnLst>
    <dgm:cxn modelId="{DAD7892B-D649-4E91-90E9-D229B0E987E4}" type="presOf" srcId="{43A05EED-19DB-4EA5-9807-066A92F568D3}" destId="{5A6D8501-0F47-46FE-A535-7D72E5A8580E}" srcOrd="0" destOrd="0" presId="urn:microsoft.com/office/officeart/2005/8/layout/vList2"/>
    <dgm:cxn modelId="{D8037DD2-85CA-4876-BDF5-45B570085DE4}" srcId="{66309354-8663-466A-A5C2-8D27BF7FF92E}" destId="{43A05EED-19DB-4EA5-9807-066A92F568D3}" srcOrd="0" destOrd="0" parTransId="{91588138-22A4-4C22-A94D-2D2F9EF1313F}" sibTransId="{D1597FA7-EB16-4172-A757-17E63AF5C4EF}"/>
    <dgm:cxn modelId="{C649670D-27A2-4FA2-A56F-BB9C0943A653}" type="presOf" srcId="{66309354-8663-466A-A5C2-8D27BF7FF92E}" destId="{4D42B572-073F-43E1-B9D1-8A56460035EF}" srcOrd="0" destOrd="0" presId="urn:microsoft.com/office/officeart/2005/8/layout/vList2"/>
    <dgm:cxn modelId="{C528805B-E4E0-44D7-B2DF-BD8C98C369DF}"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4.xml><?xml version="1.0" encoding="utf-8"?>
<dgm:dataModel xmlns:dgm="http://schemas.openxmlformats.org/drawingml/2006/diagram" xmlns:a="http://schemas.openxmlformats.org/drawingml/2006/main">
  <dgm:ptLst>
    <dgm:pt modelId="{13624F01-6548-463E-851D-3BF3A9A3EFE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A9C8AE74-1C44-4B27-AE5C-63326D76A24C}">
      <dgm:prSet phldrT="[Текст]" custT="1"/>
      <dgm:spPr/>
      <dgm:t>
        <a:bodyPr vert="vert270"/>
        <a:lstStyle/>
        <a:p>
          <a:r>
            <a:rPr lang="ru-RU" sz="2400" b="1" dirty="0" smtClean="0">
              <a:solidFill>
                <a:schemeClr val="accent5">
                  <a:lumMod val="75000"/>
                </a:schemeClr>
              </a:solidFill>
            </a:rPr>
            <a:t>31. Основаниями для отказа в изменении границ УН в сторону его увеличения</a:t>
          </a:r>
        </a:p>
      </dgm:t>
    </dgm:pt>
    <dgm:pt modelId="{A25C233E-4A05-4B07-8BBD-2CD771F068EA}" type="parTrans" cxnId="{5DB48809-9500-4E67-BED6-B9F15BA64DFE}">
      <dgm:prSet/>
      <dgm:spPr/>
      <dgm:t>
        <a:bodyPr/>
        <a:lstStyle/>
        <a:p>
          <a:endParaRPr lang="ru-RU"/>
        </a:p>
      </dgm:t>
    </dgm:pt>
    <dgm:pt modelId="{A10F2FE5-E68C-4F35-A183-EC12420D6019}" type="sibTrans" cxnId="{5DB48809-9500-4E67-BED6-B9F15BA64DFE}">
      <dgm:prSet/>
      <dgm:spPr/>
      <dgm:t>
        <a:bodyPr/>
        <a:lstStyle/>
        <a:p>
          <a:endParaRPr lang="ru-RU"/>
        </a:p>
      </dgm:t>
    </dgm:pt>
    <dgm:pt modelId="{42A4D619-D2FA-4482-98EA-C193307864D7}">
      <dgm:prSet/>
      <dgm:spPr/>
      <dgm:t>
        <a:bodyPr/>
        <a:lstStyle/>
        <a:p>
          <a:r>
            <a:rPr lang="ru-RU" b="0" dirty="0" smtClean="0"/>
            <a:t>б) нарушение требований пунктов 12 (в случаях, указанных в подпункте "б" пункта 9 настоящих Правил) и 13 настоящих Правил, а именно</a:t>
          </a:r>
        </a:p>
        <a:p>
          <a:r>
            <a:rPr lang="ru-RU" dirty="0" smtClean="0"/>
            <a:t>Абзац 6 п.12. </a:t>
          </a:r>
          <a:r>
            <a:rPr lang="ru-RU" b="0" dirty="0" smtClean="0"/>
            <a:t>- наличие превышения 20 процентов запасов полезных ископаемых данного месторождения, поставленных на баланс по соответствующему объекту учета баланса (месторождению полезных ископаемых или части (участку) месторождения полезных ископаемых) (п.12)</a:t>
          </a:r>
        </a:p>
        <a:p>
          <a:r>
            <a:rPr lang="ru-RU" b="0" dirty="0" smtClean="0"/>
            <a:t>- наличие случаев, при которых в результате изменения границ возникают новые основания для признания </a:t>
          </a:r>
          <a:r>
            <a:rPr lang="ru-RU" b="0" dirty="0" err="1" smtClean="0"/>
            <a:t>недропользователя</a:t>
          </a:r>
          <a:r>
            <a:rPr lang="ru-RU" b="0" dirty="0" smtClean="0"/>
            <a:t> налогоплательщиком НДД, а также новые основания для уменьшения налогооблагаемой базы для уплаты НДПИ</a:t>
          </a:r>
          <a:endParaRPr lang="ru-RU" b="0" dirty="0"/>
        </a:p>
      </dgm:t>
    </dgm:pt>
    <dgm:pt modelId="{A7B35C9C-A1D3-4B82-9456-AAE79F4D4604}" type="parTrans" cxnId="{8AA254BC-11BF-4B5B-8D92-EE3747C6EF5E}">
      <dgm:prSet/>
      <dgm:spPr/>
      <dgm:t>
        <a:bodyPr/>
        <a:lstStyle/>
        <a:p>
          <a:endParaRPr lang="ru-RU"/>
        </a:p>
      </dgm:t>
    </dgm:pt>
    <dgm:pt modelId="{DF5C4169-EAEB-4763-8CD7-1D638FB8F5A0}" type="sibTrans" cxnId="{8AA254BC-11BF-4B5B-8D92-EE3747C6EF5E}">
      <dgm:prSet/>
      <dgm:spPr/>
      <dgm:t>
        <a:bodyPr/>
        <a:lstStyle/>
        <a:p>
          <a:endParaRPr lang="ru-RU"/>
        </a:p>
      </dgm:t>
    </dgm:pt>
    <dgm:pt modelId="{20E62409-702A-487B-B7F1-656EAD040815}">
      <dgm:prSet/>
      <dgm:spPr/>
      <dgm:t>
        <a:bodyPr/>
        <a:lstStyle/>
        <a:p>
          <a:r>
            <a:rPr lang="ru-RU" b="0" dirty="0" smtClean="0"/>
            <a:t>в) нарушения требований подпунктов "б" и "в" пункта 16 настоящих Правил</a:t>
          </a:r>
        </a:p>
        <a:p>
          <a:r>
            <a:rPr lang="ru-RU" b="0" dirty="0" smtClean="0"/>
            <a:t>- нарушение требований по многократному изменению границ (</a:t>
          </a:r>
          <a:r>
            <a:rPr lang="ru-RU" b="0" dirty="0" err="1" smtClean="0"/>
            <a:t>пп</a:t>
          </a:r>
          <a:r>
            <a:rPr lang="ru-RU" b="0" dirty="0" smtClean="0"/>
            <a:t> "б" и "в" пункта 16) </a:t>
          </a:r>
        </a:p>
      </dgm:t>
    </dgm:pt>
    <dgm:pt modelId="{43D02919-0AEF-4009-8F89-C229D04D9BCD}" type="parTrans" cxnId="{06E6872B-375C-47F6-914D-7E35FE94DE5A}">
      <dgm:prSet/>
      <dgm:spPr/>
      <dgm:t>
        <a:bodyPr/>
        <a:lstStyle/>
        <a:p>
          <a:endParaRPr lang="ru-RU"/>
        </a:p>
      </dgm:t>
    </dgm:pt>
    <dgm:pt modelId="{674260CC-8157-4021-A8F1-5D6A604836BF}" type="sibTrans" cxnId="{06E6872B-375C-47F6-914D-7E35FE94DE5A}">
      <dgm:prSet/>
      <dgm:spPr/>
      <dgm:t>
        <a:bodyPr/>
        <a:lstStyle/>
        <a:p>
          <a:endParaRPr lang="ru-RU"/>
        </a:p>
      </dgm:t>
    </dgm:pt>
    <dgm:pt modelId="{4E5C0AFF-5E9A-4C55-B978-970D023A5FFA}">
      <dgm:prSet/>
      <dgm:spPr/>
      <dgm:t>
        <a:bodyPr/>
        <a:lstStyle/>
        <a:p>
          <a:r>
            <a:rPr lang="ru-RU" b="0" dirty="0" smtClean="0"/>
            <a:t>г) начало процедуры досрочного прекращения права пользования участком недр, границы которого предлагается изменить. </a:t>
          </a:r>
          <a:endParaRPr lang="ru-RU" b="0" dirty="0"/>
        </a:p>
      </dgm:t>
    </dgm:pt>
    <dgm:pt modelId="{239CB4CB-BB51-4D1D-9DA1-950D78CE2AA5}" type="parTrans" cxnId="{1CC4E164-6F60-4AE1-BEC7-1ED7912F32A6}">
      <dgm:prSet/>
      <dgm:spPr/>
      <dgm:t>
        <a:bodyPr/>
        <a:lstStyle/>
        <a:p>
          <a:endParaRPr lang="ru-RU"/>
        </a:p>
      </dgm:t>
    </dgm:pt>
    <dgm:pt modelId="{87DACB3E-9BE5-435C-B482-141CBEB0DB8F}" type="sibTrans" cxnId="{1CC4E164-6F60-4AE1-BEC7-1ED7912F32A6}">
      <dgm:prSet/>
      <dgm:spPr/>
      <dgm:t>
        <a:bodyPr/>
        <a:lstStyle/>
        <a:p>
          <a:endParaRPr lang="ru-RU"/>
        </a:p>
      </dgm:t>
    </dgm:pt>
    <dgm:pt modelId="{B5D66037-C977-4B68-8AAB-FDD943B30070}" type="pres">
      <dgm:prSet presAssocID="{13624F01-6548-463E-851D-3BF3A9A3EFE0}" presName="vert0" presStyleCnt="0">
        <dgm:presLayoutVars>
          <dgm:dir/>
          <dgm:animOne val="branch"/>
          <dgm:animLvl val="lvl"/>
        </dgm:presLayoutVars>
      </dgm:prSet>
      <dgm:spPr/>
      <dgm:t>
        <a:bodyPr/>
        <a:lstStyle/>
        <a:p>
          <a:endParaRPr lang="ru-RU"/>
        </a:p>
      </dgm:t>
    </dgm:pt>
    <dgm:pt modelId="{C377DC4C-A20A-4FA3-8E9D-6256C493DB1F}" type="pres">
      <dgm:prSet presAssocID="{A9C8AE74-1C44-4B27-AE5C-63326D76A24C}" presName="thickLine" presStyleLbl="alignNode1" presStyleIdx="0" presStyleCnt="1"/>
      <dgm:spPr/>
    </dgm:pt>
    <dgm:pt modelId="{57AE6342-3D60-4CF5-B850-87B3506042BD}" type="pres">
      <dgm:prSet presAssocID="{A9C8AE74-1C44-4B27-AE5C-63326D76A24C}" presName="horz1" presStyleCnt="0"/>
      <dgm:spPr/>
    </dgm:pt>
    <dgm:pt modelId="{F12C836E-C84A-4AC8-9006-23D6CDAC7A86}" type="pres">
      <dgm:prSet presAssocID="{A9C8AE74-1C44-4B27-AE5C-63326D76A24C}" presName="tx1" presStyleLbl="revTx" presStyleIdx="0" presStyleCnt="4" custScaleX="57723"/>
      <dgm:spPr/>
      <dgm:t>
        <a:bodyPr/>
        <a:lstStyle/>
        <a:p>
          <a:endParaRPr lang="ru-RU"/>
        </a:p>
      </dgm:t>
    </dgm:pt>
    <dgm:pt modelId="{58D31F66-C459-43CF-B75F-ACC3D44BA340}" type="pres">
      <dgm:prSet presAssocID="{A9C8AE74-1C44-4B27-AE5C-63326D76A24C}" presName="vert1" presStyleCnt="0"/>
      <dgm:spPr/>
    </dgm:pt>
    <dgm:pt modelId="{BC46698A-F762-4662-B239-057432CC505E}" type="pres">
      <dgm:prSet presAssocID="{42A4D619-D2FA-4482-98EA-C193307864D7}" presName="vertSpace2a" presStyleCnt="0"/>
      <dgm:spPr/>
    </dgm:pt>
    <dgm:pt modelId="{BBED125D-80A5-43BD-AC40-6D3377DAC3A2}" type="pres">
      <dgm:prSet presAssocID="{42A4D619-D2FA-4482-98EA-C193307864D7}" presName="horz2" presStyleCnt="0"/>
      <dgm:spPr/>
    </dgm:pt>
    <dgm:pt modelId="{F6904E5E-65CB-4788-BE88-C9458D2DD541}" type="pres">
      <dgm:prSet presAssocID="{42A4D619-D2FA-4482-98EA-C193307864D7}" presName="horzSpace2" presStyleCnt="0"/>
      <dgm:spPr/>
    </dgm:pt>
    <dgm:pt modelId="{F3EC4997-0EDF-4612-A990-096650BAAE7B}" type="pres">
      <dgm:prSet presAssocID="{42A4D619-D2FA-4482-98EA-C193307864D7}" presName="tx2" presStyleLbl="revTx" presStyleIdx="1" presStyleCnt="4" custScaleX="110118"/>
      <dgm:spPr/>
      <dgm:t>
        <a:bodyPr/>
        <a:lstStyle/>
        <a:p>
          <a:endParaRPr lang="ru-RU"/>
        </a:p>
      </dgm:t>
    </dgm:pt>
    <dgm:pt modelId="{0C188E3B-4917-4DBF-A77B-45AE1BF01B2D}" type="pres">
      <dgm:prSet presAssocID="{42A4D619-D2FA-4482-98EA-C193307864D7}" presName="vert2" presStyleCnt="0"/>
      <dgm:spPr/>
    </dgm:pt>
    <dgm:pt modelId="{7B73FCEB-D585-4D38-9AFB-CDBB9F7F0BAE}" type="pres">
      <dgm:prSet presAssocID="{42A4D619-D2FA-4482-98EA-C193307864D7}" presName="thinLine2b" presStyleLbl="callout" presStyleIdx="0" presStyleCnt="3"/>
      <dgm:spPr/>
    </dgm:pt>
    <dgm:pt modelId="{8862F339-3292-4EC5-BDFC-D678A6917625}" type="pres">
      <dgm:prSet presAssocID="{42A4D619-D2FA-4482-98EA-C193307864D7}" presName="vertSpace2b" presStyleCnt="0"/>
      <dgm:spPr/>
    </dgm:pt>
    <dgm:pt modelId="{D3B16652-9941-4D13-9D27-1ACF47088638}" type="pres">
      <dgm:prSet presAssocID="{20E62409-702A-487B-B7F1-656EAD040815}" presName="horz2" presStyleCnt="0"/>
      <dgm:spPr/>
    </dgm:pt>
    <dgm:pt modelId="{CF2FB140-0AE5-4DE0-B60C-B6C7E5DC7256}" type="pres">
      <dgm:prSet presAssocID="{20E62409-702A-487B-B7F1-656EAD040815}" presName="horzSpace2" presStyleCnt="0"/>
      <dgm:spPr/>
    </dgm:pt>
    <dgm:pt modelId="{927F1D01-628C-4D35-A1DD-4FAA3167A448}" type="pres">
      <dgm:prSet presAssocID="{20E62409-702A-487B-B7F1-656EAD040815}" presName="tx2" presStyleLbl="revTx" presStyleIdx="2" presStyleCnt="4" custScaleY="46323"/>
      <dgm:spPr/>
      <dgm:t>
        <a:bodyPr/>
        <a:lstStyle/>
        <a:p>
          <a:endParaRPr lang="ru-RU"/>
        </a:p>
      </dgm:t>
    </dgm:pt>
    <dgm:pt modelId="{F37F34D0-112A-49D4-B4D1-52E6C299A396}" type="pres">
      <dgm:prSet presAssocID="{20E62409-702A-487B-B7F1-656EAD040815}" presName="vert2" presStyleCnt="0"/>
      <dgm:spPr/>
    </dgm:pt>
    <dgm:pt modelId="{E487683E-BFCE-4E0F-B1E3-B5B4B9C46B32}" type="pres">
      <dgm:prSet presAssocID="{20E62409-702A-487B-B7F1-656EAD040815}" presName="thinLine2b" presStyleLbl="callout" presStyleIdx="1" presStyleCnt="3"/>
      <dgm:spPr/>
    </dgm:pt>
    <dgm:pt modelId="{F99FB7C1-6CCC-4552-94B7-4CEF37B8A5FD}" type="pres">
      <dgm:prSet presAssocID="{20E62409-702A-487B-B7F1-656EAD040815}" presName="vertSpace2b" presStyleCnt="0"/>
      <dgm:spPr/>
    </dgm:pt>
    <dgm:pt modelId="{D38E447A-4C78-4460-9503-AC50EE5AC09D}" type="pres">
      <dgm:prSet presAssocID="{4E5C0AFF-5E9A-4C55-B978-970D023A5FFA}" presName="horz2" presStyleCnt="0"/>
      <dgm:spPr/>
    </dgm:pt>
    <dgm:pt modelId="{9816538B-435C-403B-A54C-B45D20CDCD15}" type="pres">
      <dgm:prSet presAssocID="{4E5C0AFF-5E9A-4C55-B978-970D023A5FFA}" presName="horzSpace2" presStyleCnt="0"/>
      <dgm:spPr/>
    </dgm:pt>
    <dgm:pt modelId="{DBFFCA11-53DF-46F8-BBD3-1E4C5D633565}" type="pres">
      <dgm:prSet presAssocID="{4E5C0AFF-5E9A-4C55-B978-970D023A5FFA}" presName="tx2" presStyleLbl="revTx" presStyleIdx="3" presStyleCnt="4" custScaleY="36714"/>
      <dgm:spPr/>
      <dgm:t>
        <a:bodyPr/>
        <a:lstStyle/>
        <a:p>
          <a:endParaRPr lang="ru-RU"/>
        </a:p>
      </dgm:t>
    </dgm:pt>
    <dgm:pt modelId="{591AB18F-F1C1-4BF8-A269-4F17E902BCCB}" type="pres">
      <dgm:prSet presAssocID="{4E5C0AFF-5E9A-4C55-B978-970D023A5FFA}" presName="vert2" presStyleCnt="0"/>
      <dgm:spPr/>
    </dgm:pt>
    <dgm:pt modelId="{F17448FC-0B9B-474D-9CD0-BEF3C016F807}" type="pres">
      <dgm:prSet presAssocID="{4E5C0AFF-5E9A-4C55-B978-970D023A5FFA}" presName="thinLine2b" presStyleLbl="callout" presStyleIdx="2" presStyleCnt="3"/>
      <dgm:spPr/>
    </dgm:pt>
    <dgm:pt modelId="{C400C148-433D-477B-BEE3-2721D009B63A}" type="pres">
      <dgm:prSet presAssocID="{4E5C0AFF-5E9A-4C55-B978-970D023A5FFA}" presName="vertSpace2b" presStyleCnt="0"/>
      <dgm:spPr/>
    </dgm:pt>
  </dgm:ptLst>
  <dgm:cxnLst>
    <dgm:cxn modelId="{06E6872B-375C-47F6-914D-7E35FE94DE5A}" srcId="{A9C8AE74-1C44-4B27-AE5C-63326D76A24C}" destId="{20E62409-702A-487B-B7F1-656EAD040815}" srcOrd="1" destOrd="0" parTransId="{43D02919-0AEF-4009-8F89-C229D04D9BCD}" sibTransId="{674260CC-8157-4021-A8F1-5D6A604836BF}"/>
    <dgm:cxn modelId="{6C32F902-99C2-4DB4-B71D-1926BB97E7CB}" type="presOf" srcId="{20E62409-702A-487B-B7F1-656EAD040815}" destId="{927F1D01-628C-4D35-A1DD-4FAA3167A448}" srcOrd="0" destOrd="0" presId="urn:microsoft.com/office/officeart/2008/layout/LinedList"/>
    <dgm:cxn modelId="{5DB48809-9500-4E67-BED6-B9F15BA64DFE}" srcId="{13624F01-6548-463E-851D-3BF3A9A3EFE0}" destId="{A9C8AE74-1C44-4B27-AE5C-63326D76A24C}" srcOrd="0" destOrd="0" parTransId="{A25C233E-4A05-4B07-8BBD-2CD771F068EA}" sibTransId="{A10F2FE5-E68C-4F35-A183-EC12420D6019}"/>
    <dgm:cxn modelId="{0F00C0B6-96AB-4D56-93D2-C473740A7EB5}" type="presOf" srcId="{A9C8AE74-1C44-4B27-AE5C-63326D76A24C}" destId="{F12C836E-C84A-4AC8-9006-23D6CDAC7A86}" srcOrd="0" destOrd="0" presId="urn:microsoft.com/office/officeart/2008/layout/LinedList"/>
    <dgm:cxn modelId="{B4E06029-4650-4AAF-BF45-73DCCCBAFB45}" type="presOf" srcId="{13624F01-6548-463E-851D-3BF3A9A3EFE0}" destId="{B5D66037-C977-4B68-8AAB-FDD943B30070}" srcOrd="0" destOrd="0" presId="urn:microsoft.com/office/officeart/2008/layout/LinedList"/>
    <dgm:cxn modelId="{D0C55C41-BD9C-4AB2-BAE0-81431E0EA115}" type="presOf" srcId="{42A4D619-D2FA-4482-98EA-C193307864D7}" destId="{F3EC4997-0EDF-4612-A990-096650BAAE7B}" srcOrd="0" destOrd="0" presId="urn:microsoft.com/office/officeart/2008/layout/LinedList"/>
    <dgm:cxn modelId="{8AA254BC-11BF-4B5B-8D92-EE3747C6EF5E}" srcId="{A9C8AE74-1C44-4B27-AE5C-63326D76A24C}" destId="{42A4D619-D2FA-4482-98EA-C193307864D7}" srcOrd="0" destOrd="0" parTransId="{A7B35C9C-A1D3-4B82-9456-AAE79F4D4604}" sibTransId="{DF5C4169-EAEB-4763-8CD7-1D638FB8F5A0}"/>
    <dgm:cxn modelId="{1CC4E164-6F60-4AE1-BEC7-1ED7912F32A6}" srcId="{A9C8AE74-1C44-4B27-AE5C-63326D76A24C}" destId="{4E5C0AFF-5E9A-4C55-B978-970D023A5FFA}" srcOrd="2" destOrd="0" parTransId="{239CB4CB-BB51-4D1D-9DA1-950D78CE2AA5}" sibTransId="{87DACB3E-9BE5-435C-B482-141CBEB0DB8F}"/>
    <dgm:cxn modelId="{B9E20CFC-026A-4887-B271-10FD3AF91CA7}" type="presOf" srcId="{4E5C0AFF-5E9A-4C55-B978-970D023A5FFA}" destId="{DBFFCA11-53DF-46F8-BBD3-1E4C5D633565}" srcOrd="0" destOrd="0" presId="urn:microsoft.com/office/officeart/2008/layout/LinedList"/>
    <dgm:cxn modelId="{3B40EA00-3EB1-45E2-A889-1306D7E3BC44}" type="presParOf" srcId="{B5D66037-C977-4B68-8AAB-FDD943B30070}" destId="{C377DC4C-A20A-4FA3-8E9D-6256C493DB1F}" srcOrd="0" destOrd="0" presId="urn:microsoft.com/office/officeart/2008/layout/LinedList"/>
    <dgm:cxn modelId="{B1D09D53-7378-40DD-B68F-75A4FC9F27D9}" type="presParOf" srcId="{B5D66037-C977-4B68-8AAB-FDD943B30070}" destId="{57AE6342-3D60-4CF5-B850-87B3506042BD}" srcOrd="1" destOrd="0" presId="urn:microsoft.com/office/officeart/2008/layout/LinedList"/>
    <dgm:cxn modelId="{2A7272A5-7984-469E-80A4-CB99016F9230}" type="presParOf" srcId="{57AE6342-3D60-4CF5-B850-87B3506042BD}" destId="{F12C836E-C84A-4AC8-9006-23D6CDAC7A86}" srcOrd="0" destOrd="0" presId="urn:microsoft.com/office/officeart/2008/layout/LinedList"/>
    <dgm:cxn modelId="{9EF62937-6169-4F2F-B635-879D18042788}" type="presParOf" srcId="{57AE6342-3D60-4CF5-B850-87B3506042BD}" destId="{58D31F66-C459-43CF-B75F-ACC3D44BA340}" srcOrd="1" destOrd="0" presId="urn:microsoft.com/office/officeart/2008/layout/LinedList"/>
    <dgm:cxn modelId="{C1FA6D27-E531-46D4-A96E-39326A785CE7}" type="presParOf" srcId="{58D31F66-C459-43CF-B75F-ACC3D44BA340}" destId="{BC46698A-F762-4662-B239-057432CC505E}" srcOrd="0" destOrd="0" presId="urn:microsoft.com/office/officeart/2008/layout/LinedList"/>
    <dgm:cxn modelId="{15EAD1FF-BF63-4AF0-967F-862B9A948C7A}" type="presParOf" srcId="{58D31F66-C459-43CF-B75F-ACC3D44BA340}" destId="{BBED125D-80A5-43BD-AC40-6D3377DAC3A2}" srcOrd="1" destOrd="0" presId="urn:microsoft.com/office/officeart/2008/layout/LinedList"/>
    <dgm:cxn modelId="{DB793C4B-CFA2-46BE-BA4E-5462AC714FB8}" type="presParOf" srcId="{BBED125D-80A5-43BD-AC40-6D3377DAC3A2}" destId="{F6904E5E-65CB-4788-BE88-C9458D2DD541}" srcOrd="0" destOrd="0" presId="urn:microsoft.com/office/officeart/2008/layout/LinedList"/>
    <dgm:cxn modelId="{AF3ECD17-375B-4774-A16E-393F5DB1B7DB}" type="presParOf" srcId="{BBED125D-80A5-43BD-AC40-6D3377DAC3A2}" destId="{F3EC4997-0EDF-4612-A990-096650BAAE7B}" srcOrd="1" destOrd="0" presId="urn:microsoft.com/office/officeart/2008/layout/LinedList"/>
    <dgm:cxn modelId="{EC5DA259-AE7F-47B7-98B3-054D0DDF1240}" type="presParOf" srcId="{BBED125D-80A5-43BD-AC40-6D3377DAC3A2}" destId="{0C188E3B-4917-4DBF-A77B-45AE1BF01B2D}" srcOrd="2" destOrd="0" presId="urn:microsoft.com/office/officeart/2008/layout/LinedList"/>
    <dgm:cxn modelId="{0150A7CD-E820-4758-A4F0-091FB904E777}" type="presParOf" srcId="{58D31F66-C459-43CF-B75F-ACC3D44BA340}" destId="{7B73FCEB-D585-4D38-9AFB-CDBB9F7F0BAE}" srcOrd="2" destOrd="0" presId="urn:microsoft.com/office/officeart/2008/layout/LinedList"/>
    <dgm:cxn modelId="{7A768F6E-BD4D-4B97-8A94-73FBF821FF0A}" type="presParOf" srcId="{58D31F66-C459-43CF-B75F-ACC3D44BA340}" destId="{8862F339-3292-4EC5-BDFC-D678A6917625}" srcOrd="3" destOrd="0" presId="urn:microsoft.com/office/officeart/2008/layout/LinedList"/>
    <dgm:cxn modelId="{14C74B6F-3E20-4C51-9014-A5B2C6151195}" type="presParOf" srcId="{58D31F66-C459-43CF-B75F-ACC3D44BA340}" destId="{D3B16652-9941-4D13-9D27-1ACF47088638}" srcOrd="4" destOrd="0" presId="urn:microsoft.com/office/officeart/2008/layout/LinedList"/>
    <dgm:cxn modelId="{7F65F5E0-667F-45E7-AFA7-FE90D5EE270B}" type="presParOf" srcId="{D3B16652-9941-4D13-9D27-1ACF47088638}" destId="{CF2FB140-0AE5-4DE0-B60C-B6C7E5DC7256}" srcOrd="0" destOrd="0" presId="urn:microsoft.com/office/officeart/2008/layout/LinedList"/>
    <dgm:cxn modelId="{FEA05DE8-8B51-4B1B-8FF7-D558988DB0ED}" type="presParOf" srcId="{D3B16652-9941-4D13-9D27-1ACF47088638}" destId="{927F1D01-628C-4D35-A1DD-4FAA3167A448}" srcOrd="1" destOrd="0" presId="urn:microsoft.com/office/officeart/2008/layout/LinedList"/>
    <dgm:cxn modelId="{7E8FFD14-C21C-44B0-A48C-504EE528A406}" type="presParOf" srcId="{D3B16652-9941-4D13-9D27-1ACF47088638}" destId="{F37F34D0-112A-49D4-B4D1-52E6C299A396}" srcOrd="2" destOrd="0" presId="urn:microsoft.com/office/officeart/2008/layout/LinedList"/>
    <dgm:cxn modelId="{1EFDDFFC-AD25-4E16-BEAA-6F921FA3BE15}" type="presParOf" srcId="{58D31F66-C459-43CF-B75F-ACC3D44BA340}" destId="{E487683E-BFCE-4E0F-B1E3-B5B4B9C46B32}" srcOrd="5" destOrd="0" presId="urn:microsoft.com/office/officeart/2008/layout/LinedList"/>
    <dgm:cxn modelId="{71DDE2C0-9D09-4A49-BF31-977E80CC2B87}" type="presParOf" srcId="{58D31F66-C459-43CF-B75F-ACC3D44BA340}" destId="{F99FB7C1-6CCC-4552-94B7-4CEF37B8A5FD}" srcOrd="6" destOrd="0" presId="urn:microsoft.com/office/officeart/2008/layout/LinedList"/>
    <dgm:cxn modelId="{2D95497B-A82D-4E10-8482-1418E96C26F5}" type="presParOf" srcId="{58D31F66-C459-43CF-B75F-ACC3D44BA340}" destId="{D38E447A-4C78-4460-9503-AC50EE5AC09D}" srcOrd="7" destOrd="0" presId="urn:microsoft.com/office/officeart/2008/layout/LinedList"/>
    <dgm:cxn modelId="{087E52DC-3A68-486B-8481-30D62333EA62}" type="presParOf" srcId="{D38E447A-4C78-4460-9503-AC50EE5AC09D}" destId="{9816538B-435C-403B-A54C-B45D20CDCD15}" srcOrd="0" destOrd="0" presId="urn:microsoft.com/office/officeart/2008/layout/LinedList"/>
    <dgm:cxn modelId="{0875033F-0BA4-4983-9274-222253564239}" type="presParOf" srcId="{D38E447A-4C78-4460-9503-AC50EE5AC09D}" destId="{DBFFCA11-53DF-46F8-BBD3-1E4C5D633565}" srcOrd="1" destOrd="0" presId="urn:microsoft.com/office/officeart/2008/layout/LinedList"/>
    <dgm:cxn modelId="{6A0DE2E5-1736-4879-9711-F4668C5C3BAC}" type="presParOf" srcId="{D38E447A-4C78-4460-9503-AC50EE5AC09D}" destId="{591AB18F-F1C1-4BF8-A269-4F17E902BCCB}" srcOrd="2" destOrd="0" presId="urn:microsoft.com/office/officeart/2008/layout/LinedList"/>
    <dgm:cxn modelId="{FCA549FC-D63E-4C66-B5C8-815E6A8D14F3}" type="presParOf" srcId="{58D31F66-C459-43CF-B75F-ACC3D44BA340}" destId="{F17448FC-0B9B-474D-9CD0-BEF3C016F807}" srcOrd="8" destOrd="0" presId="urn:microsoft.com/office/officeart/2008/layout/LinedList"/>
    <dgm:cxn modelId="{CC5DB20B-7FBC-48BF-BFC9-DE86C656E8A6}" type="presParOf" srcId="{58D31F66-C459-43CF-B75F-ACC3D44BA340}" destId="{C400C148-433D-477B-BEE3-2721D009B63A}"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5.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custT="1"/>
      <dgm:spPr/>
      <dgm:t>
        <a:bodyPr/>
        <a:lstStyle/>
        <a:p>
          <a:r>
            <a:rPr lang="ru-RU" sz="1800" b="0" dirty="0" smtClean="0"/>
            <a:t>32. Основаниями для отказа в изменении границ УН в сторону его уменьшения являются:</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413216">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7E36D690-98E7-44D9-8275-BC94BD4F5FD6}" type="presOf" srcId="{66309354-8663-466A-A5C2-8D27BF7FF92E}" destId="{4D42B572-073F-43E1-B9D1-8A56460035EF}" srcOrd="0" destOrd="0" presId="urn:microsoft.com/office/officeart/2005/8/layout/vList2"/>
    <dgm:cxn modelId="{7F4E4F41-D7AC-4B90-B3D9-EA2230368D1E}" type="presOf" srcId="{43A05EED-19DB-4EA5-9807-066A92F568D3}" destId="{5A6D8501-0F47-46FE-A535-7D72E5A8580E}" srcOrd="0" destOrd="0" presId="urn:microsoft.com/office/officeart/2005/8/layout/vList2"/>
    <dgm:cxn modelId="{4C597EA0-6CA5-4DBD-9F32-D850AF05BFB6}"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6.xml><?xml version="1.0" encoding="utf-8"?>
<dgm:dataModel xmlns:dgm="http://schemas.openxmlformats.org/drawingml/2006/diagram" xmlns:a="http://schemas.openxmlformats.org/drawingml/2006/main">
  <dgm:ptLst>
    <dgm:pt modelId="{13624F01-6548-463E-851D-3BF3A9A3EFE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A9C8AE74-1C44-4B27-AE5C-63326D76A24C}">
      <dgm:prSet phldrT="[Текст]" custT="1"/>
      <dgm:spPr/>
      <dgm:t>
        <a:bodyPr vert="vert270"/>
        <a:lstStyle/>
        <a:p>
          <a:r>
            <a:rPr lang="ru-RU" sz="2400" b="1" dirty="0" smtClean="0">
              <a:solidFill>
                <a:schemeClr val="accent5">
                  <a:lumMod val="75000"/>
                </a:schemeClr>
              </a:solidFill>
            </a:rPr>
            <a:t>32. Основаниями для отказа в изменении границ УН в сторону его уменьшения</a:t>
          </a:r>
        </a:p>
      </dgm:t>
    </dgm:pt>
    <dgm:pt modelId="{A25C233E-4A05-4B07-8BBD-2CD771F068EA}" type="parTrans" cxnId="{5DB48809-9500-4E67-BED6-B9F15BA64DFE}">
      <dgm:prSet/>
      <dgm:spPr/>
      <dgm:t>
        <a:bodyPr/>
        <a:lstStyle/>
        <a:p>
          <a:endParaRPr lang="ru-RU"/>
        </a:p>
      </dgm:t>
    </dgm:pt>
    <dgm:pt modelId="{A10F2FE5-E68C-4F35-A183-EC12420D6019}" type="sibTrans" cxnId="{5DB48809-9500-4E67-BED6-B9F15BA64DFE}">
      <dgm:prSet/>
      <dgm:spPr/>
      <dgm:t>
        <a:bodyPr/>
        <a:lstStyle/>
        <a:p>
          <a:endParaRPr lang="ru-RU"/>
        </a:p>
      </dgm:t>
    </dgm:pt>
    <dgm:pt modelId="{152DEB7C-3F9D-4295-BE7B-EDBF508BFE36}">
      <dgm:prSet phldrT="[Текст]"/>
      <dgm:spPr/>
      <dgm:t>
        <a:bodyPr/>
        <a:lstStyle/>
        <a:p>
          <a:r>
            <a:rPr lang="ru-RU" b="0" dirty="0" smtClean="0"/>
            <a:t>а) нарушение требований пунктов 13 и 14 настоящих Правил, а именно</a:t>
          </a:r>
        </a:p>
        <a:p>
          <a:r>
            <a:rPr lang="ru-RU" b="0" dirty="0" smtClean="0"/>
            <a:t>- наличие случаев, при которых не допускается возникновения оснований  в результате  изменения границ для признания пользователя недр налогоплательщиком НДД (п.13);</a:t>
          </a:r>
        </a:p>
        <a:p>
          <a:r>
            <a:rPr lang="ru-RU" b="0" dirty="0" smtClean="0"/>
            <a:t>-  отсутствие основания для изменения в части уменьшения границ (п.14);</a:t>
          </a:r>
          <a:br>
            <a:rPr lang="ru-RU" b="0" dirty="0" smtClean="0"/>
          </a:br>
          <a:endParaRPr lang="ru-RU" b="0" dirty="0" smtClean="0"/>
        </a:p>
      </dgm:t>
    </dgm:pt>
    <dgm:pt modelId="{4E084E8C-D89F-4100-9036-27B050F5907C}" type="parTrans" cxnId="{3E1E8CA8-7022-4965-8008-17612EF05EFC}">
      <dgm:prSet/>
      <dgm:spPr/>
      <dgm:t>
        <a:bodyPr/>
        <a:lstStyle/>
        <a:p>
          <a:endParaRPr lang="ru-RU"/>
        </a:p>
      </dgm:t>
    </dgm:pt>
    <dgm:pt modelId="{D6021A52-B03A-46AA-9EE1-7D375F129496}" type="sibTrans" cxnId="{3E1E8CA8-7022-4965-8008-17612EF05EFC}">
      <dgm:prSet/>
      <dgm:spPr/>
      <dgm:t>
        <a:bodyPr/>
        <a:lstStyle/>
        <a:p>
          <a:endParaRPr lang="ru-RU"/>
        </a:p>
      </dgm:t>
    </dgm:pt>
    <dgm:pt modelId="{2F42547B-EEB9-4DCE-9034-98B24A9FEE2D}">
      <dgm:prSet/>
      <dgm:spPr/>
      <dgm:t>
        <a:bodyPr/>
        <a:lstStyle/>
        <a:p>
          <a:r>
            <a:rPr lang="ru-RU" b="0" dirty="0" smtClean="0"/>
            <a:t>б) нарушение требований пункта 15 настоящих Правил, а именно</a:t>
          </a:r>
        </a:p>
        <a:p>
          <a:r>
            <a:rPr lang="ru-RU" b="0" dirty="0" smtClean="0"/>
            <a:t>- наличие на участке запасов видов полезных ископаемых, указанных в лицензии на пользование участком недр, границы которого предлагается изменить, и в отношении которых была проведена государственная экспертиза запасов полезных ископаемых и подземных вод (п.15)</a:t>
          </a:r>
          <a:br>
            <a:rPr lang="ru-RU" b="0" dirty="0" smtClean="0"/>
          </a:br>
          <a:endParaRPr lang="ru-RU" b="0" dirty="0"/>
        </a:p>
      </dgm:t>
    </dgm:pt>
    <dgm:pt modelId="{38679C72-2BC2-480D-BDD7-5D3180044207}" type="parTrans" cxnId="{3EC8A23C-ECF5-48CB-98A6-7C6413842DE6}">
      <dgm:prSet/>
      <dgm:spPr/>
      <dgm:t>
        <a:bodyPr/>
        <a:lstStyle/>
        <a:p>
          <a:endParaRPr lang="ru-RU"/>
        </a:p>
      </dgm:t>
    </dgm:pt>
    <dgm:pt modelId="{DD5724F5-9148-4C47-BEAB-99F91AFFA38F}" type="sibTrans" cxnId="{3EC8A23C-ECF5-48CB-98A6-7C6413842DE6}">
      <dgm:prSet/>
      <dgm:spPr/>
      <dgm:t>
        <a:bodyPr/>
        <a:lstStyle/>
        <a:p>
          <a:endParaRPr lang="ru-RU"/>
        </a:p>
      </dgm:t>
    </dgm:pt>
    <dgm:pt modelId="{AF241175-D232-4839-8922-B27BD5C11877}">
      <dgm:prSet/>
      <dgm:spPr/>
      <dgm:t>
        <a:bodyPr/>
        <a:lstStyle/>
        <a:p>
          <a:r>
            <a:rPr lang="ru-RU" b="0" dirty="0" smtClean="0"/>
            <a:t>в) начало процедуры досрочного прекращения права пользования участком недр, границы которого предлагается изменить. </a:t>
          </a:r>
          <a:endParaRPr lang="ru-RU" b="0" dirty="0"/>
        </a:p>
      </dgm:t>
    </dgm:pt>
    <dgm:pt modelId="{2A3B6AF9-FB23-4C6E-88FA-F60AE3BC02DA}" type="parTrans" cxnId="{E97E2FD7-F704-4F91-BF6F-A1C35DBB5515}">
      <dgm:prSet/>
      <dgm:spPr/>
      <dgm:t>
        <a:bodyPr/>
        <a:lstStyle/>
        <a:p>
          <a:endParaRPr lang="ru-RU"/>
        </a:p>
      </dgm:t>
    </dgm:pt>
    <dgm:pt modelId="{C65E7226-2912-4A47-A8ED-88C2DE835C89}" type="sibTrans" cxnId="{E97E2FD7-F704-4F91-BF6F-A1C35DBB5515}">
      <dgm:prSet/>
      <dgm:spPr/>
      <dgm:t>
        <a:bodyPr/>
        <a:lstStyle/>
        <a:p>
          <a:endParaRPr lang="ru-RU"/>
        </a:p>
      </dgm:t>
    </dgm:pt>
    <dgm:pt modelId="{B5D66037-C977-4B68-8AAB-FDD943B30070}" type="pres">
      <dgm:prSet presAssocID="{13624F01-6548-463E-851D-3BF3A9A3EFE0}" presName="vert0" presStyleCnt="0">
        <dgm:presLayoutVars>
          <dgm:dir/>
          <dgm:animOne val="branch"/>
          <dgm:animLvl val="lvl"/>
        </dgm:presLayoutVars>
      </dgm:prSet>
      <dgm:spPr/>
      <dgm:t>
        <a:bodyPr/>
        <a:lstStyle/>
        <a:p>
          <a:endParaRPr lang="ru-RU"/>
        </a:p>
      </dgm:t>
    </dgm:pt>
    <dgm:pt modelId="{C377DC4C-A20A-4FA3-8E9D-6256C493DB1F}" type="pres">
      <dgm:prSet presAssocID="{A9C8AE74-1C44-4B27-AE5C-63326D76A24C}" presName="thickLine" presStyleLbl="alignNode1" presStyleIdx="0" presStyleCnt="1"/>
      <dgm:spPr/>
    </dgm:pt>
    <dgm:pt modelId="{57AE6342-3D60-4CF5-B850-87B3506042BD}" type="pres">
      <dgm:prSet presAssocID="{A9C8AE74-1C44-4B27-AE5C-63326D76A24C}" presName="horz1" presStyleCnt="0"/>
      <dgm:spPr/>
    </dgm:pt>
    <dgm:pt modelId="{F12C836E-C84A-4AC8-9006-23D6CDAC7A86}" type="pres">
      <dgm:prSet presAssocID="{A9C8AE74-1C44-4B27-AE5C-63326D76A24C}" presName="tx1" presStyleLbl="revTx" presStyleIdx="0" presStyleCnt="4" custScaleX="57723"/>
      <dgm:spPr/>
      <dgm:t>
        <a:bodyPr/>
        <a:lstStyle/>
        <a:p>
          <a:endParaRPr lang="ru-RU"/>
        </a:p>
      </dgm:t>
    </dgm:pt>
    <dgm:pt modelId="{58D31F66-C459-43CF-B75F-ACC3D44BA340}" type="pres">
      <dgm:prSet presAssocID="{A9C8AE74-1C44-4B27-AE5C-63326D76A24C}" presName="vert1" presStyleCnt="0"/>
      <dgm:spPr/>
    </dgm:pt>
    <dgm:pt modelId="{6057BEDF-0EA8-45E2-8CE9-C84AB355623D}" type="pres">
      <dgm:prSet presAssocID="{152DEB7C-3F9D-4295-BE7B-EDBF508BFE36}" presName="vertSpace2a" presStyleCnt="0"/>
      <dgm:spPr/>
    </dgm:pt>
    <dgm:pt modelId="{BEDB8FBD-F64B-4516-9D50-AF0C8C820569}" type="pres">
      <dgm:prSet presAssocID="{152DEB7C-3F9D-4295-BE7B-EDBF508BFE36}" presName="horz2" presStyleCnt="0"/>
      <dgm:spPr/>
    </dgm:pt>
    <dgm:pt modelId="{E963F919-2E5A-4A8F-A23F-E98CFC463153}" type="pres">
      <dgm:prSet presAssocID="{152DEB7C-3F9D-4295-BE7B-EDBF508BFE36}" presName="horzSpace2" presStyleCnt="0"/>
      <dgm:spPr/>
    </dgm:pt>
    <dgm:pt modelId="{EA18D5B6-B1DF-4B4B-A47C-7AA35CE02E67}" type="pres">
      <dgm:prSet presAssocID="{152DEB7C-3F9D-4295-BE7B-EDBF508BFE36}" presName="tx2" presStyleLbl="revTx" presStyleIdx="1" presStyleCnt="4" custScaleX="114156" custScaleY="91268"/>
      <dgm:spPr/>
      <dgm:t>
        <a:bodyPr/>
        <a:lstStyle/>
        <a:p>
          <a:endParaRPr lang="ru-RU"/>
        </a:p>
      </dgm:t>
    </dgm:pt>
    <dgm:pt modelId="{274A9FD0-DF33-46A6-A078-F59AE5C5C7BA}" type="pres">
      <dgm:prSet presAssocID="{152DEB7C-3F9D-4295-BE7B-EDBF508BFE36}" presName="vert2" presStyleCnt="0"/>
      <dgm:spPr/>
    </dgm:pt>
    <dgm:pt modelId="{AD7D1BF7-6BE1-428A-8577-F5D5FC8FFC20}" type="pres">
      <dgm:prSet presAssocID="{152DEB7C-3F9D-4295-BE7B-EDBF508BFE36}" presName="thinLine2b" presStyleLbl="callout" presStyleIdx="0" presStyleCnt="3"/>
      <dgm:spPr/>
    </dgm:pt>
    <dgm:pt modelId="{18E3FAE5-5889-4B2C-89E5-8EAE4CCE8D6B}" type="pres">
      <dgm:prSet presAssocID="{152DEB7C-3F9D-4295-BE7B-EDBF508BFE36}" presName="vertSpace2b" presStyleCnt="0"/>
      <dgm:spPr/>
    </dgm:pt>
    <dgm:pt modelId="{BAF05A01-8B5D-4C7C-928D-B830EC729D76}" type="pres">
      <dgm:prSet presAssocID="{2F42547B-EEB9-4DCE-9034-98B24A9FEE2D}" presName="horz2" presStyleCnt="0"/>
      <dgm:spPr/>
    </dgm:pt>
    <dgm:pt modelId="{B2A2DA76-9487-41CC-9FC6-5169567FF36E}" type="pres">
      <dgm:prSet presAssocID="{2F42547B-EEB9-4DCE-9034-98B24A9FEE2D}" presName="horzSpace2" presStyleCnt="0"/>
      <dgm:spPr/>
    </dgm:pt>
    <dgm:pt modelId="{F58E5E97-9D1C-4A5F-92EC-135D3D284778}" type="pres">
      <dgm:prSet presAssocID="{2F42547B-EEB9-4DCE-9034-98B24A9FEE2D}" presName="tx2" presStyleLbl="revTx" presStyleIdx="2" presStyleCnt="4" custScaleX="109321"/>
      <dgm:spPr/>
      <dgm:t>
        <a:bodyPr/>
        <a:lstStyle/>
        <a:p>
          <a:endParaRPr lang="ru-RU"/>
        </a:p>
      </dgm:t>
    </dgm:pt>
    <dgm:pt modelId="{5CC82577-3080-4715-9209-DE241D4676FB}" type="pres">
      <dgm:prSet presAssocID="{2F42547B-EEB9-4DCE-9034-98B24A9FEE2D}" presName="vert2" presStyleCnt="0"/>
      <dgm:spPr/>
    </dgm:pt>
    <dgm:pt modelId="{9C801729-2C9E-4213-A7E8-3EBFE574A159}" type="pres">
      <dgm:prSet presAssocID="{2F42547B-EEB9-4DCE-9034-98B24A9FEE2D}" presName="thinLine2b" presStyleLbl="callout" presStyleIdx="1" presStyleCnt="3"/>
      <dgm:spPr/>
    </dgm:pt>
    <dgm:pt modelId="{B7823BD1-68F1-4C18-8ACC-DCC51014FA04}" type="pres">
      <dgm:prSet presAssocID="{2F42547B-EEB9-4DCE-9034-98B24A9FEE2D}" presName="vertSpace2b" presStyleCnt="0"/>
      <dgm:spPr/>
    </dgm:pt>
    <dgm:pt modelId="{B1C229F9-75B6-4E5B-AEBC-0097C86BD4D3}" type="pres">
      <dgm:prSet presAssocID="{AF241175-D232-4839-8922-B27BD5C11877}" presName="horz2" presStyleCnt="0"/>
      <dgm:spPr/>
    </dgm:pt>
    <dgm:pt modelId="{EDCC4B4D-8797-47EC-AE1A-9F20107C3E36}" type="pres">
      <dgm:prSet presAssocID="{AF241175-D232-4839-8922-B27BD5C11877}" presName="horzSpace2" presStyleCnt="0"/>
      <dgm:spPr/>
    </dgm:pt>
    <dgm:pt modelId="{A13FA296-2881-488A-B606-584D1BFAB52F}" type="pres">
      <dgm:prSet presAssocID="{AF241175-D232-4839-8922-B27BD5C11877}" presName="tx2" presStyleLbl="revTx" presStyleIdx="3" presStyleCnt="4" custScaleX="111911" custScaleY="45284"/>
      <dgm:spPr/>
      <dgm:t>
        <a:bodyPr/>
        <a:lstStyle/>
        <a:p>
          <a:endParaRPr lang="ru-RU"/>
        </a:p>
      </dgm:t>
    </dgm:pt>
    <dgm:pt modelId="{B03B325B-4851-4BA7-AE38-CA5D0FFEC29E}" type="pres">
      <dgm:prSet presAssocID="{AF241175-D232-4839-8922-B27BD5C11877}" presName="vert2" presStyleCnt="0"/>
      <dgm:spPr/>
    </dgm:pt>
    <dgm:pt modelId="{F13FE2B8-4B85-4711-912C-C43F934EAF55}" type="pres">
      <dgm:prSet presAssocID="{AF241175-D232-4839-8922-B27BD5C11877}" presName="thinLine2b" presStyleLbl="callout" presStyleIdx="2" presStyleCnt="3"/>
      <dgm:spPr/>
    </dgm:pt>
    <dgm:pt modelId="{DEDF991B-DC6F-44EF-A106-B86060EEB32F}" type="pres">
      <dgm:prSet presAssocID="{AF241175-D232-4839-8922-B27BD5C11877}" presName="vertSpace2b" presStyleCnt="0"/>
      <dgm:spPr/>
    </dgm:pt>
  </dgm:ptLst>
  <dgm:cxnLst>
    <dgm:cxn modelId="{77A2AE64-C1F8-4A2D-A7EF-783A840D4A3F}" type="presOf" srcId="{AF241175-D232-4839-8922-B27BD5C11877}" destId="{A13FA296-2881-488A-B606-584D1BFAB52F}" srcOrd="0" destOrd="0" presId="urn:microsoft.com/office/officeart/2008/layout/LinedList"/>
    <dgm:cxn modelId="{E97E2FD7-F704-4F91-BF6F-A1C35DBB5515}" srcId="{A9C8AE74-1C44-4B27-AE5C-63326D76A24C}" destId="{AF241175-D232-4839-8922-B27BD5C11877}" srcOrd="2" destOrd="0" parTransId="{2A3B6AF9-FB23-4C6E-88FA-F60AE3BC02DA}" sibTransId="{C65E7226-2912-4A47-A8ED-88C2DE835C89}"/>
    <dgm:cxn modelId="{6A925363-F50C-4E65-A947-BC58156BD1C1}" type="presOf" srcId="{13624F01-6548-463E-851D-3BF3A9A3EFE0}" destId="{B5D66037-C977-4B68-8AAB-FDD943B30070}" srcOrd="0" destOrd="0" presId="urn:microsoft.com/office/officeart/2008/layout/LinedList"/>
    <dgm:cxn modelId="{5DB48809-9500-4E67-BED6-B9F15BA64DFE}" srcId="{13624F01-6548-463E-851D-3BF3A9A3EFE0}" destId="{A9C8AE74-1C44-4B27-AE5C-63326D76A24C}" srcOrd="0" destOrd="0" parTransId="{A25C233E-4A05-4B07-8BBD-2CD771F068EA}" sibTransId="{A10F2FE5-E68C-4F35-A183-EC12420D6019}"/>
    <dgm:cxn modelId="{3E1E8CA8-7022-4965-8008-17612EF05EFC}" srcId="{A9C8AE74-1C44-4B27-AE5C-63326D76A24C}" destId="{152DEB7C-3F9D-4295-BE7B-EDBF508BFE36}" srcOrd="0" destOrd="0" parTransId="{4E084E8C-D89F-4100-9036-27B050F5907C}" sibTransId="{D6021A52-B03A-46AA-9EE1-7D375F129496}"/>
    <dgm:cxn modelId="{C1FC06EF-B62A-4860-8A2A-93479C39E3F8}" type="presOf" srcId="{A9C8AE74-1C44-4B27-AE5C-63326D76A24C}" destId="{F12C836E-C84A-4AC8-9006-23D6CDAC7A86}" srcOrd="0" destOrd="0" presId="urn:microsoft.com/office/officeart/2008/layout/LinedList"/>
    <dgm:cxn modelId="{9B1E6FDA-7B85-42CF-8E41-3DFFE5010405}" type="presOf" srcId="{152DEB7C-3F9D-4295-BE7B-EDBF508BFE36}" destId="{EA18D5B6-B1DF-4B4B-A47C-7AA35CE02E67}" srcOrd="0" destOrd="0" presId="urn:microsoft.com/office/officeart/2008/layout/LinedList"/>
    <dgm:cxn modelId="{3EC8A23C-ECF5-48CB-98A6-7C6413842DE6}" srcId="{A9C8AE74-1C44-4B27-AE5C-63326D76A24C}" destId="{2F42547B-EEB9-4DCE-9034-98B24A9FEE2D}" srcOrd="1" destOrd="0" parTransId="{38679C72-2BC2-480D-BDD7-5D3180044207}" sibTransId="{DD5724F5-9148-4C47-BEAB-99F91AFFA38F}"/>
    <dgm:cxn modelId="{038BE45F-A40A-4C5F-8C02-904C44555F1E}" type="presOf" srcId="{2F42547B-EEB9-4DCE-9034-98B24A9FEE2D}" destId="{F58E5E97-9D1C-4A5F-92EC-135D3D284778}" srcOrd="0" destOrd="0" presId="urn:microsoft.com/office/officeart/2008/layout/LinedList"/>
    <dgm:cxn modelId="{98597652-5DD9-4C50-B8B1-85D1733D248A}" type="presParOf" srcId="{B5D66037-C977-4B68-8AAB-FDD943B30070}" destId="{C377DC4C-A20A-4FA3-8E9D-6256C493DB1F}" srcOrd="0" destOrd="0" presId="urn:microsoft.com/office/officeart/2008/layout/LinedList"/>
    <dgm:cxn modelId="{1CF5A722-B415-467C-A1DA-4EB2C85D988E}" type="presParOf" srcId="{B5D66037-C977-4B68-8AAB-FDD943B30070}" destId="{57AE6342-3D60-4CF5-B850-87B3506042BD}" srcOrd="1" destOrd="0" presId="urn:microsoft.com/office/officeart/2008/layout/LinedList"/>
    <dgm:cxn modelId="{D270EC86-B735-4A91-B814-3AF294B2B434}" type="presParOf" srcId="{57AE6342-3D60-4CF5-B850-87B3506042BD}" destId="{F12C836E-C84A-4AC8-9006-23D6CDAC7A86}" srcOrd="0" destOrd="0" presId="urn:microsoft.com/office/officeart/2008/layout/LinedList"/>
    <dgm:cxn modelId="{92B85502-9411-4B68-9954-3F9C5C3A6A42}" type="presParOf" srcId="{57AE6342-3D60-4CF5-B850-87B3506042BD}" destId="{58D31F66-C459-43CF-B75F-ACC3D44BA340}" srcOrd="1" destOrd="0" presId="urn:microsoft.com/office/officeart/2008/layout/LinedList"/>
    <dgm:cxn modelId="{215AE638-7063-41DB-BEB0-A485775F38DD}" type="presParOf" srcId="{58D31F66-C459-43CF-B75F-ACC3D44BA340}" destId="{6057BEDF-0EA8-45E2-8CE9-C84AB355623D}" srcOrd="0" destOrd="0" presId="urn:microsoft.com/office/officeart/2008/layout/LinedList"/>
    <dgm:cxn modelId="{CB20650C-2641-46B1-A7A4-CC5CC543FA9D}" type="presParOf" srcId="{58D31F66-C459-43CF-B75F-ACC3D44BA340}" destId="{BEDB8FBD-F64B-4516-9D50-AF0C8C820569}" srcOrd="1" destOrd="0" presId="urn:microsoft.com/office/officeart/2008/layout/LinedList"/>
    <dgm:cxn modelId="{8610230E-CB77-44B6-99FE-8C2BD6EEFECD}" type="presParOf" srcId="{BEDB8FBD-F64B-4516-9D50-AF0C8C820569}" destId="{E963F919-2E5A-4A8F-A23F-E98CFC463153}" srcOrd="0" destOrd="0" presId="urn:microsoft.com/office/officeart/2008/layout/LinedList"/>
    <dgm:cxn modelId="{6E247B8B-9CFD-4E5A-AD34-5EFC1D554A87}" type="presParOf" srcId="{BEDB8FBD-F64B-4516-9D50-AF0C8C820569}" destId="{EA18D5B6-B1DF-4B4B-A47C-7AA35CE02E67}" srcOrd="1" destOrd="0" presId="urn:microsoft.com/office/officeart/2008/layout/LinedList"/>
    <dgm:cxn modelId="{E1B3C322-C402-4523-84FC-94D4D00B406C}" type="presParOf" srcId="{BEDB8FBD-F64B-4516-9D50-AF0C8C820569}" destId="{274A9FD0-DF33-46A6-A078-F59AE5C5C7BA}" srcOrd="2" destOrd="0" presId="urn:microsoft.com/office/officeart/2008/layout/LinedList"/>
    <dgm:cxn modelId="{C69DBDFB-4F61-4856-BA84-2394D4F8FB70}" type="presParOf" srcId="{58D31F66-C459-43CF-B75F-ACC3D44BA340}" destId="{AD7D1BF7-6BE1-428A-8577-F5D5FC8FFC20}" srcOrd="2" destOrd="0" presId="urn:microsoft.com/office/officeart/2008/layout/LinedList"/>
    <dgm:cxn modelId="{8F2C9D2B-54BC-44DC-8B22-A3AA318A38F2}" type="presParOf" srcId="{58D31F66-C459-43CF-B75F-ACC3D44BA340}" destId="{18E3FAE5-5889-4B2C-89E5-8EAE4CCE8D6B}" srcOrd="3" destOrd="0" presId="urn:microsoft.com/office/officeart/2008/layout/LinedList"/>
    <dgm:cxn modelId="{8E52317C-A23F-4C48-A944-BF35A7822B01}" type="presParOf" srcId="{58D31F66-C459-43CF-B75F-ACC3D44BA340}" destId="{BAF05A01-8B5D-4C7C-928D-B830EC729D76}" srcOrd="4" destOrd="0" presId="urn:microsoft.com/office/officeart/2008/layout/LinedList"/>
    <dgm:cxn modelId="{CABAC848-3015-4FCC-81C5-38D0158090FD}" type="presParOf" srcId="{BAF05A01-8B5D-4C7C-928D-B830EC729D76}" destId="{B2A2DA76-9487-41CC-9FC6-5169567FF36E}" srcOrd="0" destOrd="0" presId="urn:microsoft.com/office/officeart/2008/layout/LinedList"/>
    <dgm:cxn modelId="{0951B4B3-C414-405A-825A-B99CE3931693}" type="presParOf" srcId="{BAF05A01-8B5D-4C7C-928D-B830EC729D76}" destId="{F58E5E97-9D1C-4A5F-92EC-135D3D284778}" srcOrd="1" destOrd="0" presId="urn:microsoft.com/office/officeart/2008/layout/LinedList"/>
    <dgm:cxn modelId="{37E33E50-1BE3-4065-8A5F-B782E770627F}" type="presParOf" srcId="{BAF05A01-8B5D-4C7C-928D-B830EC729D76}" destId="{5CC82577-3080-4715-9209-DE241D4676FB}" srcOrd="2" destOrd="0" presId="urn:microsoft.com/office/officeart/2008/layout/LinedList"/>
    <dgm:cxn modelId="{578FA1A6-6F24-4AB2-BD08-3E38A3C82E16}" type="presParOf" srcId="{58D31F66-C459-43CF-B75F-ACC3D44BA340}" destId="{9C801729-2C9E-4213-A7E8-3EBFE574A159}" srcOrd="5" destOrd="0" presId="urn:microsoft.com/office/officeart/2008/layout/LinedList"/>
    <dgm:cxn modelId="{0FEA70EC-4368-4C20-A5C6-495F89909679}" type="presParOf" srcId="{58D31F66-C459-43CF-B75F-ACC3D44BA340}" destId="{B7823BD1-68F1-4C18-8ACC-DCC51014FA04}" srcOrd="6" destOrd="0" presId="urn:microsoft.com/office/officeart/2008/layout/LinedList"/>
    <dgm:cxn modelId="{3986C8E9-F311-49E1-9AAB-D638D00B8260}" type="presParOf" srcId="{58D31F66-C459-43CF-B75F-ACC3D44BA340}" destId="{B1C229F9-75B6-4E5B-AEBC-0097C86BD4D3}" srcOrd="7" destOrd="0" presId="urn:microsoft.com/office/officeart/2008/layout/LinedList"/>
    <dgm:cxn modelId="{4AEFCC13-3EA6-4796-B76E-2CFCCF3EC5A4}" type="presParOf" srcId="{B1C229F9-75B6-4E5B-AEBC-0097C86BD4D3}" destId="{EDCC4B4D-8797-47EC-AE1A-9F20107C3E36}" srcOrd="0" destOrd="0" presId="urn:microsoft.com/office/officeart/2008/layout/LinedList"/>
    <dgm:cxn modelId="{7C84C20E-1555-4FFD-9FCD-644541B66E9F}" type="presParOf" srcId="{B1C229F9-75B6-4E5B-AEBC-0097C86BD4D3}" destId="{A13FA296-2881-488A-B606-584D1BFAB52F}" srcOrd="1" destOrd="0" presId="urn:microsoft.com/office/officeart/2008/layout/LinedList"/>
    <dgm:cxn modelId="{CD399792-8BCE-4FBE-9D5A-83922F86FDD6}" type="presParOf" srcId="{B1C229F9-75B6-4E5B-AEBC-0097C86BD4D3}" destId="{B03B325B-4851-4BA7-AE38-CA5D0FFEC29E}" srcOrd="2" destOrd="0" presId="urn:microsoft.com/office/officeart/2008/layout/LinedList"/>
    <dgm:cxn modelId="{B4F1AE64-AE60-41D4-BFC4-DAB006FF05C6}" type="presParOf" srcId="{58D31F66-C459-43CF-B75F-ACC3D44BA340}" destId="{F13FE2B8-4B85-4711-912C-C43F934EAF55}" srcOrd="8" destOrd="0" presId="urn:microsoft.com/office/officeart/2008/layout/LinedList"/>
    <dgm:cxn modelId="{61762AC2-8A44-49DC-819A-4316738A8711}" type="presParOf" srcId="{58D31F66-C459-43CF-B75F-ACC3D44BA340}" destId="{DEDF991B-DC6F-44EF-A106-B86060EEB32F}"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7.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custT="1"/>
      <dgm:spPr/>
      <dgm:t>
        <a:bodyPr/>
        <a:lstStyle/>
        <a:p>
          <a:r>
            <a:rPr lang="ru-RU" sz="1800" b="0" dirty="0" smtClean="0"/>
            <a:t>По результатам рассмотрения документов и сведений комиссии принимают решения:</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413216">
        <dgm:presLayoutVars>
          <dgm:chMax val="0"/>
          <dgm:bulletEnabled val="1"/>
        </dgm:presLayoutVars>
      </dgm:prSet>
      <dgm:spPr/>
      <dgm:t>
        <a:bodyPr/>
        <a:lstStyle/>
        <a:p>
          <a:endParaRPr lang="ru-RU"/>
        </a:p>
      </dgm:t>
    </dgm:pt>
  </dgm:ptLst>
  <dgm:cxnLst>
    <dgm:cxn modelId="{349FB4B8-2DD1-40AB-955E-C7C04B8DB569}" type="presOf" srcId="{66309354-8663-466A-A5C2-8D27BF7FF92E}" destId="{4D42B572-073F-43E1-B9D1-8A56460035EF}" srcOrd="0" destOrd="0" presId="urn:microsoft.com/office/officeart/2005/8/layout/vList2"/>
    <dgm:cxn modelId="{D8037DD2-85CA-4876-BDF5-45B570085DE4}" srcId="{66309354-8663-466A-A5C2-8D27BF7FF92E}" destId="{43A05EED-19DB-4EA5-9807-066A92F568D3}" srcOrd="0" destOrd="0" parTransId="{91588138-22A4-4C22-A94D-2D2F9EF1313F}" sibTransId="{D1597FA7-EB16-4172-A757-17E63AF5C4EF}"/>
    <dgm:cxn modelId="{E5448914-60C0-4F7E-A7FC-7B574CDD6C98}" type="presOf" srcId="{43A05EED-19DB-4EA5-9807-066A92F568D3}" destId="{5A6D8501-0F47-46FE-A535-7D72E5A8580E}" srcOrd="0" destOrd="0" presId="urn:microsoft.com/office/officeart/2005/8/layout/vList2"/>
    <dgm:cxn modelId="{F513F1BC-5FBA-43D4-BE60-41951494AD72}"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8.xml><?xml version="1.0" encoding="utf-8"?>
<dgm:dataModel xmlns:dgm="http://schemas.openxmlformats.org/drawingml/2006/diagram" xmlns:a="http://schemas.openxmlformats.org/drawingml/2006/main">
  <dgm:ptLst>
    <dgm:pt modelId="{13624F01-6548-463E-851D-3BF3A9A3EFE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A9C8AE74-1C44-4B27-AE5C-63326D76A24C}">
      <dgm:prSet phldrT="[Текст]" custT="1"/>
      <dgm:spPr/>
      <dgm:t>
        <a:bodyPr vert="vert270"/>
        <a:lstStyle/>
        <a:p>
          <a:r>
            <a:rPr lang="ru-RU" sz="2000" b="1" dirty="0" smtClean="0">
              <a:solidFill>
                <a:schemeClr val="accent5">
                  <a:lumMod val="75000"/>
                </a:schemeClr>
              </a:solidFill>
            </a:rPr>
            <a:t>33. Принятие решения по результатам рассмотрения сведений и материалов, необходимых для изменения границ участка</a:t>
          </a:r>
        </a:p>
      </dgm:t>
    </dgm:pt>
    <dgm:pt modelId="{A25C233E-4A05-4B07-8BBD-2CD771F068EA}" type="parTrans" cxnId="{5DB48809-9500-4E67-BED6-B9F15BA64DFE}">
      <dgm:prSet/>
      <dgm:spPr/>
      <dgm:t>
        <a:bodyPr/>
        <a:lstStyle/>
        <a:p>
          <a:endParaRPr lang="ru-RU"/>
        </a:p>
      </dgm:t>
    </dgm:pt>
    <dgm:pt modelId="{A10F2FE5-E68C-4F35-A183-EC12420D6019}" type="sibTrans" cxnId="{5DB48809-9500-4E67-BED6-B9F15BA64DFE}">
      <dgm:prSet/>
      <dgm:spPr/>
      <dgm:t>
        <a:bodyPr/>
        <a:lstStyle/>
        <a:p>
          <a:endParaRPr lang="ru-RU"/>
        </a:p>
      </dgm:t>
    </dgm:pt>
    <dgm:pt modelId="{152DEB7C-3F9D-4295-BE7B-EDBF508BFE36}">
      <dgm:prSet phldrT="[Текст]"/>
      <dgm:spPr/>
      <dgm:t>
        <a:bodyPr/>
        <a:lstStyle/>
        <a:p>
          <a:r>
            <a:rPr lang="ru-RU" b="0" dirty="0" smtClean="0"/>
            <a:t>а) </a:t>
          </a:r>
          <a:r>
            <a:rPr lang="ru-RU" b="0" dirty="0" smtClean="0">
              <a:solidFill>
                <a:srgbClr val="FF0000"/>
              </a:solidFill>
            </a:rPr>
            <a:t>об изменении границ УН при отсутствии оснований для отказа</a:t>
          </a:r>
          <a:r>
            <a:rPr lang="ru-RU" b="0" dirty="0" smtClean="0"/>
            <a:t>, предусмотренных пунктами 31 и 32 настоящих Правил;</a:t>
          </a:r>
        </a:p>
      </dgm:t>
    </dgm:pt>
    <dgm:pt modelId="{4E084E8C-D89F-4100-9036-27B050F5907C}" type="parTrans" cxnId="{3E1E8CA8-7022-4965-8008-17612EF05EFC}">
      <dgm:prSet/>
      <dgm:spPr/>
      <dgm:t>
        <a:bodyPr/>
        <a:lstStyle/>
        <a:p>
          <a:endParaRPr lang="ru-RU"/>
        </a:p>
      </dgm:t>
    </dgm:pt>
    <dgm:pt modelId="{D6021A52-B03A-46AA-9EE1-7D375F129496}" type="sibTrans" cxnId="{3E1E8CA8-7022-4965-8008-17612EF05EFC}">
      <dgm:prSet/>
      <dgm:spPr/>
      <dgm:t>
        <a:bodyPr/>
        <a:lstStyle/>
        <a:p>
          <a:endParaRPr lang="ru-RU"/>
        </a:p>
      </dgm:t>
    </dgm:pt>
    <dgm:pt modelId="{0962CEFD-06D8-44AB-B079-2F92B920BACE}">
      <dgm:prSet/>
      <dgm:spPr/>
      <dgm:t>
        <a:bodyPr/>
        <a:lstStyle/>
        <a:p>
          <a:r>
            <a:rPr lang="ru-RU" b="0" dirty="0" smtClean="0"/>
            <a:t>б) </a:t>
          </a:r>
          <a:r>
            <a:rPr lang="ru-RU" b="0" dirty="0" smtClean="0">
              <a:solidFill>
                <a:srgbClr val="FF0000"/>
              </a:solidFill>
            </a:rPr>
            <a:t>об отказе в изменении границ УН при наличии оснований для отказа</a:t>
          </a:r>
          <a:r>
            <a:rPr lang="ru-RU" b="0" dirty="0" smtClean="0"/>
            <a:t>, предусмотренных пунктами 31 и 32 настоящих Правил.</a:t>
          </a:r>
        </a:p>
      </dgm:t>
    </dgm:pt>
    <dgm:pt modelId="{5C1FE22A-9B06-4805-A127-0E8AED3F68C5}" type="parTrans" cxnId="{1FE2BDAB-7B04-44B8-8369-D27E18F13B58}">
      <dgm:prSet/>
      <dgm:spPr/>
      <dgm:t>
        <a:bodyPr/>
        <a:lstStyle/>
        <a:p>
          <a:endParaRPr lang="ru-RU"/>
        </a:p>
      </dgm:t>
    </dgm:pt>
    <dgm:pt modelId="{9863C52D-4BCF-4622-99BD-432331D5C14C}" type="sibTrans" cxnId="{1FE2BDAB-7B04-44B8-8369-D27E18F13B58}">
      <dgm:prSet/>
      <dgm:spPr/>
      <dgm:t>
        <a:bodyPr/>
        <a:lstStyle/>
        <a:p>
          <a:endParaRPr lang="ru-RU"/>
        </a:p>
      </dgm:t>
    </dgm:pt>
    <dgm:pt modelId="{B5D66037-C977-4B68-8AAB-FDD943B30070}" type="pres">
      <dgm:prSet presAssocID="{13624F01-6548-463E-851D-3BF3A9A3EFE0}" presName="vert0" presStyleCnt="0">
        <dgm:presLayoutVars>
          <dgm:dir/>
          <dgm:animOne val="branch"/>
          <dgm:animLvl val="lvl"/>
        </dgm:presLayoutVars>
      </dgm:prSet>
      <dgm:spPr/>
      <dgm:t>
        <a:bodyPr/>
        <a:lstStyle/>
        <a:p>
          <a:endParaRPr lang="ru-RU"/>
        </a:p>
      </dgm:t>
    </dgm:pt>
    <dgm:pt modelId="{C377DC4C-A20A-4FA3-8E9D-6256C493DB1F}" type="pres">
      <dgm:prSet presAssocID="{A9C8AE74-1C44-4B27-AE5C-63326D76A24C}" presName="thickLine" presStyleLbl="alignNode1" presStyleIdx="0" presStyleCnt="1"/>
      <dgm:spPr/>
    </dgm:pt>
    <dgm:pt modelId="{57AE6342-3D60-4CF5-B850-87B3506042BD}" type="pres">
      <dgm:prSet presAssocID="{A9C8AE74-1C44-4B27-AE5C-63326D76A24C}" presName="horz1" presStyleCnt="0"/>
      <dgm:spPr/>
    </dgm:pt>
    <dgm:pt modelId="{F12C836E-C84A-4AC8-9006-23D6CDAC7A86}" type="pres">
      <dgm:prSet presAssocID="{A9C8AE74-1C44-4B27-AE5C-63326D76A24C}" presName="tx1" presStyleLbl="revTx" presStyleIdx="0" presStyleCnt="3" custScaleX="107338"/>
      <dgm:spPr/>
      <dgm:t>
        <a:bodyPr/>
        <a:lstStyle/>
        <a:p>
          <a:endParaRPr lang="ru-RU"/>
        </a:p>
      </dgm:t>
    </dgm:pt>
    <dgm:pt modelId="{58D31F66-C459-43CF-B75F-ACC3D44BA340}" type="pres">
      <dgm:prSet presAssocID="{A9C8AE74-1C44-4B27-AE5C-63326D76A24C}" presName="vert1" presStyleCnt="0"/>
      <dgm:spPr/>
    </dgm:pt>
    <dgm:pt modelId="{6057BEDF-0EA8-45E2-8CE9-C84AB355623D}" type="pres">
      <dgm:prSet presAssocID="{152DEB7C-3F9D-4295-BE7B-EDBF508BFE36}" presName="vertSpace2a" presStyleCnt="0"/>
      <dgm:spPr/>
    </dgm:pt>
    <dgm:pt modelId="{BEDB8FBD-F64B-4516-9D50-AF0C8C820569}" type="pres">
      <dgm:prSet presAssocID="{152DEB7C-3F9D-4295-BE7B-EDBF508BFE36}" presName="horz2" presStyleCnt="0"/>
      <dgm:spPr/>
    </dgm:pt>
    <dgm:pt modelId="{E963F919-2E5A-4A8F-A23F-E98CFC463153}" type="pres">
      <dgm:prSet presAssocID="{152DEB7C-3F9D-4295-BE7B-EDBF508BFE36}" presName="horzSpace2" presStyleCnt="0"/>
      <dgm:spPr/>
    </dgm:pt>
    <dgm:pt modelId="{EA18D5B6-B1DF-4B4B-A47C-7AA35CE02E67}" type="pres">
      <dgm:prSet presAssocID="{152DEB7C-3F9D-4295-BE7B-EDBF508BFE36}" presName="tx2" presStyleLbl="revTx" presStyleIdx="1" presStyleCnt="3" custScaleX="114156" custScaleY="91268"/>
      <dgm:spPr/>
      <dgm:t>
        <a:bodyPr/>
        <a:lstStyle/>
        <a:p>
          <a:endParaRPr lang="ru-RU"/>
        </a:p>
      </dgm:t>
    </dgm:pt>
    <dgm:pt modelId="{274A9FD0-DF33-46A6-A078-F59AE5C5C7BA}" type="pres">
      <dgm:prSet presAssocID="{152DEB7C-3F9D-4295-BE7B-EDBF508BFE36}" presName="vert2" presStyleCnt="0"/>
      <dgm:spPr/>
    </dgm:pt>
    <dgm:pt modelId="{AD7D1BF7-6BE1-428A-8577-F5D5FC8FFC20}" type="pres">
      <dgm:prSet presAssocID="{152DEB7C-3F9D-4295-BE7B-EDBF508BFE36}" presName="thinLine2b" presStyleLbl="callout" presStyleIdx="0" presStyleCnt="2"/>
      <dgm:spPr/>
    </dgm:pt>
    <dgm:pt modelId="{18E3FAE5-5889-4B2C-89E5-8EAE4CCE8D6B}" type="pres">
      <dgm:prSet presAssocID="{152DEB7C-3F9D-4295-BE7B-EDBF508BFE36}" presName="vertSpace2b" presStyleCnt="0"/>
      <dgm:spPr/>
    </dgm:pt>
    <dgm:pt modelId="{00ACE3E1-8E0A-46D1-A860-162B0ED68FA3}" type="pres">
      <dgm:prSet presAssocID="{0962CEFD-06D8-44AB-B079-2F92B920BACE}" presName="horz2" presStyleCnt="0"/>
      <dgm:spPr/>
    </dgm:pt>
    <dgm:pt modelId="{D3BDEB38-B262-43BA-A24D-404B0E9F5138}" type="pres">
      <dgm:prSet presAssocID="{0962CEFD-06D8-44AB-B079-2F92B920BACE}" presName="horzSpace2" presStyleCnt="0"/>
      <dgm:spPr/>
    </dgm:pt>
    <dgm:pt modelId="{56A88E24-5F8E-4FCE-9BA3-00DC9BB79319}" type="pres">
      <dgm:prSet presAssocID="{0962CEFD-06D8-44AB-B079-2F92B920BACE}" presName="tx2" presStyleLbl="revTx" presStyleIdx="2" presStyleCnt="3" custScaleX="110716"/>
      <dgm:spPr/>
      <dgm:t>
        <a:bodyPr/>
        <a:lstStyle/>
        <a:p>
          <a:endParaRPr lang="ru-RU"/>
        </a:p>
      </dgm:t>
    </dgm:pt>
    <dgm:pt modelId="{4F782F22-20CC-45B0-9833-95F1B5E10FBF}" type="pres">
      <dgm:prSet presAssocID="{0962CEFD-06D8-44AB-B079-2F92B920BACE}" presName="vert2" presStyleCnt="0"/>
      <dgm:spPr/>
    </dgm:pt>
    <dgm:pt modelId="{4C941BD9-86A3-44AC-A789-6FBE240DA993}" type="pres">
      <dgm:prSet presAssocID="{0962CEFD-06D8-44AB-B079-2F92B920BACE}" presName="thinLine2b" presStyleLbl="callout" presStyleIdx="1" presStyleCnt="2"/>
      <dgm:spPr/>
    </dgm:pt>
    <dgm:pt modelId="{8CC44356-CA02-4DDA-8BA3-BD613762DB4C}" type="pres">
      <dgm:prSet presAssocID="{0962CEFD-06D8-44AB-B079-2F92B920BACE}" presName="vertSpace2b" presStyleCnt="0"/>
      <dgm:spPr/>
    </dgm:pt>
  </dgm:ptLst>
  <dgm:cxnLst>
    <dgm:cxn modelId="{C64D43AC-E46E-4865-A894-715F16C5A5A9}" type="presOf" srcId="{0962CEFD-06D8-44AB-B079-2F92B920BACE}" destId="{56A88E24-5F8E-4FCE-9BA3-00DC9BB79319}" srcOrd="0" destOrd="0" presId="urn:microsoft.com/office/officeart/2008/layout/LinedList"/>
    <dgm:cxn modelId="{43A99C0C-FB0D-4763-BFE1-8A34A46A9622}" type="presOf" srcId="{A9C8AE74-1C44-4B27-AE5C-63326D76A24C}" destId="{F12C836E-C84A-4AC8-9006-23D6CDAC7A86}" srcOrd="0" destOrd="0" presId="urn:microsoft.com/office/officeart/2008/layout/LinedList"/>
    <dgm:cxn modelId="{5DB48809-9500-4E67-BED6-B9F15BA64DFE}" srcId="{13624F01-6548-463E-851D-3BF3A9A3EFE0}" destId="{A9C8AE74-1C44-4B27-AE5C-63326D76A24C}" srcOrd="0" destOrd="0" parTransId="{A25C233E-4A05-4B07-8BBD-2CD771F068EA}" sibTransId="{A10F2FE5-E68C-4F35-A183-EC12420D6019}"/>
    <dgm:cxn modelId="{1FE2BDAB-7B04-44B8-8369-D27E18F13B58}" srcId="{A9C8AE74-1C44-4B27-AE5C-63326D76A24C}" destId="{0962CEFD-06D8-44AB-B079-2F92B920BACE}" srcOrd="1" destOrd="0" parTransId="{5C1FE22A-9B06-4805-A127-0E8AED3F68C5}" sibTransId="{9863C52D-4BCF-4622-99BD-432331D5C14C}"/>
    <dgm:cxn modelId="{3E1E8CA8-7022-4965-8008-17612EF05EFC}" srcId="{A9C8AE74-1C44-4B27-AE5C-63326D76A24C}" destId="{152DEB7C-3F9D-4295-BE7B-EDBF508BFE36}" srcOrd="0" destOrd="0" parTransId="{4E084E8C-D89F-4100-9036-27B050F5907C}" sibTransId="{D6021A52-B03A-46AA-9EE1-7D375F129496}"/>
    <dgm:cxn modelId="{D1C969A4-2BED-429E-A91E-5815C8F3AD17}" type="presOf" srcId="{13624F01-6548-463E-851D-3BF3A9A3EFE0}" destId="{B5D66037-C977-4B68-8AAB-FDD943B30070}" srcOrd="0" destOrd="0" presId="urn:microsoft.com/office/officeart/2008/layout/LinedList"/>
    <dgm:cxn modelId="{B84949F5-BB98-4CEC-B01E-4FCD0AA55786}" type="presOf" srcId="{152DEB7C-3F9D-4295-BE7B-EDBF508BFE36}" destId="{EA18D5B6-B1DF-4B4B-A47C-7AA35CE02E67}" srcOrd="0" destOrd="0" presId="urn:microsoft.com/office/officeart/2008/layout/LinedList"/>
    <dgm:cxn modelId="{3C8F5735-5401-40C8-8F9F-39EA56F1666E}" type="presParOf" srcId="{B5D66037-C977-4B68-8AAB-FDD943B30070}" destId="{C377DC4C-A20A-4FA3-8E9D-6256C493DB1F}" srcOrd="0" destOrd="0" presId="urn:microsoft.com/office/officeart/2008/layout/LinedList"/>
    <dgm:cxn modelId="{07F11EE9-EE76-4212-9E57-B33BF643C23A}" type="presParOf" srcId="{B5D66037-C977-4B68-8AAB-FDD943B30070}" destId="{57AE6342-3D60-4CF5-B850-87B3506042BD}" srcOrd="1" destOrd="0" presId="urn:microsoft.com/office/officeart/2008/layout/LinedList"/>
    <dgm:cxn modelId="{C6737577-129F-4E70-AB16-D2EF7FCEC209}" type="presParOf" srcId="{57AE6342-3D60-4CF5-B850-87B3506042BD}" destId="{F12C836E-C84A-4AC8-9006-23D6CDAC7A86}" srcOrd="0" destOrd="0" presId="urn:microsoft.com/office/officeart/2008/layout/LinedList"/>
    <dgm:cxn modelId="{97D4DF95-F066-4025-A253-4E5BF0391804}" type="presParOf" srcId="{57AE6342-3D60-4CF5-B850-87B3506042BD}" destId="{58D31F66-C459-43CF-B75F-ACC3D44BA340}" srcOrd="1" destOrd="0" presId="urn:microsoft.com/office/officeart/2008/layout/LinedList"/>
    <dgm:cxn modelId="{9DE4FE39-6E8D-4B15-BCDA-19E8AC1AF58C}" type="presParOf" srcId="{58D31F66-C459-43CF-B75F-ACC3D44BA340}" destId="{6057BEDF-0EA8-45E2-8CE9-C84AB355623D}" srcOrd="0" destOrd="0" presId="urn:microsoft.com/office/officeart/2008/layout/LinedList"/>
    <dgm:cxn modelId="{0C69A8D3-F302-4B59-B315-02AE4416D6B2}" type="presParOf" srcId="{58D31F66-C459-43CF-B75F-ACC3D44BA340}" destId="{BEDB8FBD-F64B-4516-9D50-AF0C8C820569}" srcOrd="1" destOrd="0" presId="urn:microsoft.com/office/officeart/2008/layout/LinedList"/>
    <dgm:cxn modelId="{9A3D46AE-1294-4973-AE68-394BAB50A847}" type="presParOf" srcId="{BEDB8FBD-F64B-4516-9D50-AF0C8C820569}" destId="{E963F919-2E5A-4A8F-A23F-E98CFC463153}" srcOrd="0" destOrd="0" presId="urn:microsoft.com/office/officeart/2008/layout/LinedList"/>
    <dgm:cxn modelId="{FC013F91-9137-4A92-A84E-016AED895E58}" type="presParOf" srcId="{BEDB8FBD-F64B-4516-9D50-AF0C8C820569}" destId="{EA18D5B6-B1DF-4B4B-A47C-7AA35CE02E67}" srcOrd="1" destOrd="0" presId="urn:microsoft.com/office/officeart/2008/layout/LinedList"/>
    <dgm:cxn modelId="{4C567008-7C90-4D90-A0CE-057D822380C1}" type="presParOf" srcId="{BEDB8FBD-F64B-4516-9D50-AF0C8C820569}" destId="{274A9FD0-DF33-46A6-A078-F59AE5C5C7BA}" srcOrd="2" destOrd="0" presId="urn:microsoft.com/office/officeart/2008/layout/LinedList"/>
    <dgm:cxn modelId="{58BD8EFA-FDB6-448B-AFB3-5E61ED25A2AF}" type="presParOf" srcId="{58D31F66-C459-43CF-B75F-ACC3D44BA340}" destId="{AD7D1BF7-6BE1-428A-8577-F5D5FC8FFC20}" srcOrd="2" destOrd="0" presId="urn:microsoft.com/office/officeart/2008/layout/LinedList"/>
    <dgm:cxn modelId="{7B52188E-319B-4239-93C3-039445C413AC}" type="presParOf" srcId="{58D31F66-C459-43CF-B75F-ACC3D44BA340}" destId="{18E3FAE5-5889-4B2C-89E5-8EAE4CCE8D6B}" srcOrd="3" destOrd="0" presId="urn:microsoft.com/office/officeart/2008/layout/LinedList"/>
    <dgm:cxn modelId="{97B78979-5646-470C-8F5F-6578F5373737}" type="presParOf" srcId="{58D31F66-C459-43CF-B75F-ACC3D44BA340}" destId="{00ACE3E1-8E0A-46D1-A860-162B0ED68FA3}" srcOrd="4" destOrd="0" presId="urn:microsoft.com/office/officeart/2008/layout/LinedList"/>
    <dgm:cxn modelId="{3263C29A-CA71-42A8-A0D8-8327AF84ED57}" type="presParOf" srcId="{00ACE3E1-8E0A-46D1-A860-162B0ED68FA3}" destId="{D3BDEB38-B262-43BA-A24D-404B0E9F5138}" srcOrd="0" destOrd="0" presId="urn:microsoft.com/office/officeart/2008/layout/LinedList"/>
    <dgm:cxn modelId="{A7213D6D-F952-4472-8CDA-B12610080A83}" type="presParOf" srcId="{00ACE3E1-8E0A-46D1-A860-162B0ED68FA3}" destId="{56A88E24-5F8E-4FCE-9BA3-00DC9BB79319}" srcOrd="1" destOrd="0" presId="urn:microsoft.com/office/officeart/2008/layout/LinedList"/>
    <dgm:cxn modelId="{7F49B614-F489-4F91-8AAC-71CD82E856DB}" type="presParOf" srcId="{00ACE3E1-8E0A-46D1-A860-162B0ED68FA3}" destId="{4F782F22-20CC-45B0-9833-95F1B5E10FBF}" srcOrd="2" destOrd="0" presId="urn:microsoft.com/office/officeart/2008/layout/LinedList"/>
    <dgm:cxn modelId="{5AA04EBD-D2BA-4515-9885-231D4B273DE4}" type="presParOf" srcId="{58D31F66-C459-43CF-B75F-ACC3D44BA340}" destId="{4C941BD9-86A3-44AC-A789-6FBE240DA993}" srcOrd="5" destOrd="0" presId="urn:microsoft.com/office/officeart/2008/layout/LinedList"/>
    <dgm:cxn modelId="{0F03B464-663B-4B98-93A2-6A33EFB678B9}" type="presParOf" srcId="{58D31F66-C459-43CF-B75F-ACC3D44BA340}" destId="{8CC44356-CA02-4DDA-8BA3-BD613762DB4C}" srcOrd="6"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9.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custT="1"/>
      <dgm:spPr/>
      <dgm:t>
        <a:bodyPr/>
        <a:lstStyle/>
        <a:p>
          <a:r>
            <a:rPr lang="ru-RU" sz="1800" b="0" dirty="0" smtClean="0"/>
            <a:t>34. Принятое соответствующей комиссией решение оформляется протоколом заседания комиссии в виде электронного документа и подписывается усиленной квалифицированной электронной подписью членов комиссии.</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413216">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72AED64E-D2CA-4D30-95E8-7CC811315CE0}" type="presOf" srcId="{66309354-8663-466A-A5C2-8D27BF7FF92E}" destId="{4D42B572-073F-43E1-B9D1-8A56460035EF}" srcOrd="0" destOrd="0" presId="urn:microsoft.com/office/officeart/2005/8/layout/vList2"/>
    <dgm:cxn modelId="{FA84C584-F323-4BAC-A29A-6BB9D2AA0F8A}" type="presOf" srcId="{43A05EED-19DB-4EA5-9807-066A92F568D3}" destId="{5A6D8501-0F47-46FE-A535-7D72E5A8580E}" srcOrd="0" destOrd="0" presId="urn:microsoft.com/office/officeart/2005/8/layout/vList2"/>
    <dgm:cxn modelId="{61F54FB9-425C-40CA-9C1F-4D975ACC5DBE}"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8699CB3-ECC6-4850-8B93-6BDE21E7999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2FB2ACB7-B0CA-45CA-A44C-815081026168}">
      <dgm:prSet phldrT="[Текст]" custT="1"/>
      <dgm:spPr/>
      <dgm:t>
        <a:bodyPr vert="vert270"/>
        <a:lstStyle/>
        <a:p>
          <a:r>
            <a:rPr lang="ru-RU" sz="1800" b="1" u="sng" dirty="0" smtClean="0"/>
            <a:t>Органами и комиссиями, принимающими решения о предоставлении права пользования УН</a:t>
          </a:r>
          <a:endParaRPr lang="ru-RU" sz="1800" b="1" u="sng" dirty="0"/>
        </a:p>
      </dgm:t>
    </dgm:pt>
    <dgm:pt modelId="{C7E8DAD2-DF48-47FB-8D9E-68ADA2103A70}" type="sibTrans" cxnId="{B7288638-CA0C-4A51-85EC-C60D44BF8610}">
      <dgm:prSet/>
      <dgm:spPr/>
      <dgm:t>
        <a:bodyPr/>
        <a:lstStyle/>
        <a:p>
          <a:endParaRPr lang="ru-RU"/>
        </a:p>
      </dgm:t>
    </dgm:pt>
    <dgm:pt modelId="{3EEBBEF4-CDF9-45FC-BA5D-9A3E72B9696B}" type="parTrans" cxnId="{B7288638-CA0C-4A51-85EC-C60D44BF8610}">
      <dgm:prSet/>
      <dgm:spPr/>
      <dgm:t>
        <a:bodyPr/>
        <a:lstStyle/>
        <a:p>
          <a:endParaRPr lang="ru-RU"/>
        </a:p>
      </dgm:t>
    </dgm:pt>
    <dgm:pt modelId="{6F19FB42-B606-4A94-8689-D4A286ADE9A3}">
      <dgm:prSet phldrT="[Текст]" custT="1"/>
      <dgm:spPr/>
      <dgm:t>
        <a:bodyPr/>
        <a:lstStyle/>
        <a:p>
          <a:r>
            <a:rPr lang="ru-RU" sz="1150" b="0" dirty="0" smtClean="0"/>
            <a:t>З) при </a:t>
          </a:r>
          <a:r>
            <a:rPr lang="ru-RU" sz="1150" b="1" dirty="0" smtClean="0">
              <a:solidFill>
                <a:srgbClr val="C00000"/>
              </a:solidFill>
            </a:rPr>
            <a:t>предоставлении права пользования </a:t>
          </a:r>
          <a:r>
            <a:rPr lang="ru-RU" sz="1150" b="0" dirty="0" smtClean="0"/>
            <a:t>недрами</a:t>
          </a:r>
        </a:p>
        <a:p>
          <a:r>
            <a:rPr lang="ru-RU" sz="1150" b="1" dirty="0" smtClean="0">
              <a:solidFill>
                <a:srgbClr val="C00000"/>
              </a:solidFill>
            </a:rPr>
            <a:t>По решению исполнительного органа субъекта РФ</a:t>
          </a:r>
          <a:r>
            <a:rPr lang="ru-RU" sz="1150" b="0" dirty="0" smtClean="0"/>
            <a:t>, согласованное с ФАН или его территориальным органом и принятое </a:t>
          </a:r>
          <a:r>
            <a:rPr lang="ru-RU" sz="1150" b="1" dirty="0" smtClean="0">
              <a:solidFill>
                <a:srgbClr val="C00000"/>
              </a:solidFill>
            </a:rPr>
            <a:t>для сбора минералогических, палеонтологических и других геологических коллекционных материалов </a:t>
          </a:r>
          <a:r>
            <a:rPr lang="ru-RU" sz="1150" b="0" dirty="0" smtClean="0"/>
            <a:t>(п.6 части первой ст.10 Закона о недрах).</a:t>
          </a:r>
        </a:p>
        <a:p>
          <a:r>
            <a:rPr lang="ru-RU" sz="1150" b="1" dirty="0" smtClean="0">
              <a:solidFill>
                <a:srgbClr val="C00000"/>
              </a:solidFill>
            </a:rPr>
            <a:t>По решению органа государственной власти субъекта РФ</a:t>
          </a:r>
          <a:r>
            <a:rPr lang="ru-RU" sz="1150" b="0" dirty="0" smtClean="0"/>
            <a:t>, принятое в соответствии с законодательством субъекта РФ:</a:t>
          </a:r>
        </a:p>
        <a:p>
          <a:r>
            <a:rPr lang="ru-RU" sz="1150" b="0" dirty="0" smtClean="0"/>
            <a:t>- </a:t>
          </a:r>
          <a:r>
            <a:rPr lang="ru-RU" sz="1150" b="1" dirty="0" smtClean="0">
              <a:solidFill>
                <a:srgbClr val="C00000"/>
              </a:solidFill>
            </a:rPr>
            <a:t>о предоставлении права пользования УНМЗ</a:t>
          </a:r>
          <a:r>
            <a:rPr lang="ru-RU" sz="1150" b="0" dirty="0" smtClean="0"/>
            <a:t> для геологического изучения и оценки пригодности УН </a:t>
          </a:r>
          <a:r>
            <a:rPr lang="ru-RU" sz="1150" b="0" dirty="0" smtClean="0">
              <a:solidFill>
                <a:srgbClr val="C00000"/>
              </a:solidFill>
            </a:rPr>
            <a:t>для строительства и эксплуатации </a:t>
          </a:r>
          <a:r>
            <a:rPr lang="ru-RU" sz="1150" b="1" dirty="0" smtClean="0">
              <a:solidFill>
                <a:srgbClr val="C00000"/>
              </a:solidFill>
            </a:rPr>
            <a:t>подземных сооружений </a:t>
          </a:r>
          <a:r>
            <a:rPr lang="ru-RU" sz="1150" b="0" dirty="0" smtClean="0"/>
            <a:t>мест. и регионального значения, не связанных с добычей полезных ископаемых, и (или) для строительства и эксплуатации подземных сооружений местного и регионального значения, не связанных с добычей полезных ископаемых (</a:t>
          </a:r>
          <a:r>
            <a:rPr lang="ru-RU" sz="1150" b="0" dirty="0" err="1" smtClean="0"/>
            <a:t>абз</a:t>
          </a:r>
          <a:r>
            <a:rPr lang="ru-RU" sz="1150" b="0" dirty="0" smtClean="0"/>
            <a:t> 2 п.7 части первой ст.10 Закона о недрах);</a:t>
          </a:r>
        </a:p>
        <a:p>
          <a:r>
            <a:rPr lang="ru-RU" sz="1150" b="0" dirty="0" smtClean="0"/>
            <a:t>- </a:t>
          </a:r>
          <a:r>
            <a:rPr lang="ru-RU" sz="1150" b="1" dirty="0" smtClean="0">
              <a:solidFill>
                <a:srgbClr val="C00000"/>
              </a:solidFill>
            </a:rPr>
            <a:t>о предоставлении права краткосрочного (сроком до одного года) пользования УНМЗ </a:t>
          </a:r>
          <a:r>
            <a:rPr lang="ru-RU" sz="1150" b="0" dirty="0" smtClean="0"/>
            <a:t>для осуществления юр. лицом (оператором) деятельности на УНМЗ, право пользования которым досрочно прекращено (</a:t>
          </a:r>
          <a:r>
            <a:rPr lang="ru-RU" sz="1150" b="0" dirty="0" err="1" smtClean="0"/>
            <a:t>абз</a:t>
          </a:r>
          <a:r>
            <a:rPr lang="ru-RU" sz="1150" b="0" dirty="0" smtClean="0"/>
            <a:t> 4 п.7 части первой ст.10 Закона о недрах);</a:t>
          </a:r>
        </a:p>
        <a:p>
          <a:r>
            <a:rPr lang="ru-RU" sz="1150" b="0" dirty="0" smtClean="0"/>
            <a:t>- </a:t>
          </a:r>
          <a:r>
            <a:rPr lang="ru-RU" sz="1150" b="1" dirty="0" smtClean="0">
              <a:solidFill>
                <a:srgbClr val="C00000"/>
              </a:solidFill>
            </a:rPr>
            <a:t>о предоставлении права пользования УНМЗ для геологического изучения недр </a:t>
          </a:r>
          <a:r>
            <a:rPr lang="ru-RU" sz="1150" b="0" dirty="0" smtClean="0"/>
            <a:t>в целях поисков и оценки </a:t>
          </a:r>
          <a:r>
            <a:rPr lang="ru-RU" sz="1150" b="1" dirty="0" smtClean="0">
              <a:solidFill>
                <a:srgbClr val="C00000"/>
              </a:solidFill>
            </a:rPr>
            <a:t>подземных вод</a:t>
          </a:r>
          <a:r>
            <a:rPr lang="ru-RU" sz="1150" b="0" dirty="0" smtClean="0"/>
            <a:t>, для разведки и добычи подземных вод или для геологического изучения недр в целях поисков и оценки подземных вод, их разведки и добычи (</a:t>
          </a:r>
          <a:r>
            <a:rPr lang="ru-RU" sz="1150" b="0" dirty="0" err="1" smtClean="0"/>
            <a:t>абз</a:t>
          </a:r>
          <a:r>
            <a:rPr lang="ru-RU" sz="1150" b="0" dirty="0" smtClean="0"/>
            <a:t> 6 п.7 части первой ст.10 Закона о недрах);</a:t>
          </a:r>
        </a:p>
        <a:p>
          <a:r>
            <a:rPr lang="ru-RU" sz="1150" b="0" dirty="0" smtClean="0"/>
            <a:t>- </a:t>
          </a:r>
          <a:r>
            <a:rPr lang="ru-RU" sz="1150" b="1" dirty="0" smtClean="0">
              <a:solidFill>
                <a:srgbClr val="C00000"/>
              </a:solidFill>
            </a:rPr>
            <a:t>о предоставлении без проведения аукциона права пользования УНМЗ для разведки и добычи ОПИ</a:t>
          </a:r>
          <a:r>
            <a:rPr lang="ru-RU" sz="1150" b="0" dirty="0" smtClean="0"/>
            <a:t>, необходимых для целей выполнения работ </a:t>
          </a:r>
          <a:r>
            <a:rPr lang="ru-RU" sz="1150" b="1" dirty="0" smtClean="0">
              <a:solidFill>
                <a:srgbClr val="C00000"/>
              </a:solidFill>
            </a:rPr>
            <a:t>по строительству, реконструкции, капитальному ремонту, ремонту и содержанию автомобильных дорог </a:t>
          </a:r>
          <a:r>
            <a:rPr lang="ru-RU" sz="1150" b="0" dirty="0" smtClean="0"/>
            <a:t>общего пользования (</a:t>
          </a:r>
          <a:r>
            <a:rPr lang="ru-RU" sz="1150" b="0" dirty="0" err="1" smtClean="0"/>
            <a:t>абз</a:t>
          </a:r>
          <a:r>
            <a:rPr lang="ru-RU" sz="1150" b="0" dirty="0" smtClean="0"/>
            <a:t> 7 п.7 части первой ст.10 Закона о недрах);</a:t>
          </a:r>
        </a:p>
        <a:p>
          <a:r>
            <a:rPr lang="ru-RU" sz="1150" b="0" dirty="0" smtClean="0"/>
            <a:t>- </a:t>
          </a:r>
          <a:r>
            <a:rPr lang="ru-RU" sz="1150" b="1" dirty="0" smtClean="0">
              <a:solidFill>
                <a:srgbClr val="C00000"/>
              </a:solidFill>
            </a:rPr>
            <a:t>о предоставлении права пользования УНМЗ для добычи подземных вод</a:t>
          </a:r>
          <a:r>
            <a:rPr lang="ru-RU" sz="1150" b="0" dirty="0" smtClean="0"/>
            <a:t>, используемых </a:t>
          </a:r>
          <a:r>
            <a:rPr lang="ru-RU" sz="1150" b="1" dirty="0" smtClean="0">
              <a:solidFill>
                <a:srgbClr val="C00000"/>
              </a:solidFill>
            </a:rPr>
            <a:t>для целей питьевого водоснабжения или технического водоснабжения садоводческих некоммерческих товариществ </a:t>
          </a:r>
          <a:r>
            <a:rPr lang="ru-RU" sz="1150" b="0" dirty="0" smtClean="0"/>
            <a:t>и (или) огороднических некоммерческих товариществ (</a:t>
          </a:r>
          <a:r>
            <a:rPr lang="ru-RU" sz="1150" b="0" dirty="0" err="1" smtClean="0"/>
            <a:t>абз</a:t>
          </a:r>
          <a:r>
            <a:rPr lang="ru-RU" sz="1150" b="0" dirty="0" smtClean="0"/>
            <a:t> 8 п.7 части первой ст.10 Закона о недрах);</a:t>
          </a:r>
        </a:p>
        <a:p>
          <a:r>
            <a:rPr lang="ru-RU" sz="1150" b="0" dirty="0" smtClean="0"/>
            <a:t>- </a:t>
          </a:r>
          <a:r>
            <a:rPr lang="ru-RU" sz="1150" b="1" dirty="0" smtClean="0">
              <a:solidFill>
                <a:srgbClr val="C00000"/>
              </a:solidFill>
            </a:rPr>
            <a:t>о предоставлении без проведения аукциона права пользования УНМЗ</a:t>
          </a:r>
          <a:r>
            <a:rPr lang="ru-RU" sz="1150" b="0" dirty="0" smtClean="0"/>
            <a:t>, для разведки и добычи ОПИ, необходимых для целей выполнения работ </a:t>
          </a:r>
          <a:r>
            <a:rPr lang="ru-RU" sz="1150" b="1" dirty="0" smtClean="0">
              <a:solidFill>
                <a:srgbClr val="C00000"/>
              </a:solidFill>
            </a:rPr>
            <a:t>по строительству, реконструкции и капитальному ремонту объектов инфраструктуры железнодорожного транспорта</a:t>
          </a:r>
          <a:r>
            <a:rPr lang="ru-RU" sz="1150" b="0" dirty="0" smtClean="0"/>
            <a:t> общего пользования (</a:t>
          </a:r>
          <a:r>
            <a:rPr lang="ru-RU" sz="1150" b="0" dirty="0" err="1" smtClean="0"/>
            <a:t>абз</a:t>
          </a:r>
          <a:r>
            <a:rPr lang="ru-RU" sz="1150" b="0" dirty="0" smtClean="0"/>
            <a:t> 9 п.7 части первой ст.10 Закона о недрах); </a:t>
          </a:r>
        </a:p>
        <a:p>
          <a:r>
            <a:rPr lang="ru-RU" sz="1150" b="0" dirty="0" smtClean="0"/>
            <a:t>- </a:t>
          </a:r>
          <a:r>
            <a:rPr lang="ru-RU" sz="1150" b="1" dirty="0" smtClean="0">
              <a:solidFill>
                <a:srgbClr val="C00000"/>
              </a:solidFill>
            </a:rPr>
            <a:t>о предоставлении без проведения аукциона права пользования УНМЗ</a:t>
          </a:r>
          <a:r>
            <a:rPr lang="ru-RU" sz="1150" b="0" dirty="0" smtClean="0"/>
            <a:t>, для разведки и добычи ОПИ, необходимых для целей выполнения работ </a:t>
          </a:r>
          <a:r>
            <a:rPr lang="ru-RU" sz="1150" b="1" dirty="0" smtClean="0">
              <a:solidFill>
                <a:srgbClr val="C00000"/>
              </a:solidFill>
            </a:rPr>
            <a:t>по строительству, реконструкции, капитальному ремонту магистральных нефтепроводов</a:t>
          </a:r>
          <a:r>
            <a:rPr lang="ru-RU" sz="1150" b="0" dirty="0" smtClean="0"/>
            <a:t>, нефтепродуктопроводов и их неотъемлемых технологических частей (</a:t>
          </a:r>
          <a:r>
            <a:rPr lang="ru-RU" sz="1150" b="0" dirty="0" err="1" smtClean="0"/>
            <a:t>абз</a:t>
          </a:r>
          <a:r>
            <a:rPr lang="ru-RU" sz="1150" b="0" dirty="0" smtClean="0"/>
            <a:t> 10 п.7 части первой ст.10 Закона о недрах);</a:t>
          </a:r>
        </a:p>
        <a:p>
          <a:r>
            <a:rPr lang="ru-RU" sz="1150" b="0" dirty="0" smtClean="0"/>
            <a:t>- </a:t>
          </a:r>
          <a:r>
            <a:rPr lang="ru-RU" sz="1150" b="1" dirty="0" smtClean="0">
              <a:solidFill>
                <a:srgbClr val="C00000"/>
              </a:solidFill>
            </a:rPr>
            <a:t>о предоставлении без проведения аукциона права пользования УНМЗ </a:t>
          </a:r>
          <a:r>
            <a:rPr lang="ru-RU" sz="1150" b="0" dirty="0" smtClean="0"/>
            <a:t>для разведки и добычи ОПИ, необходимых для целей выполнения работ </a:t>
          </a:r>
          <a:r>
            <a:rPr lang="ru-RU" sz="1150" b="1" dirty="0" smtClean="0">
              <a:solidFill>
                <a:srgbClr val="C00000"/>
              </a:solidFill>
            </a:rPr>
            <a:t>по строительству, реконструкции, капитальному ремонту магистральных газопроводов </a:t>
          </a:r>
          <a:r>
            <a:rPr lang="ru-RU" sz="1150" b="0" dirty="0" smtClean="0"/>
            <a:t>и их неотъемлемых технологических частей (</a:t>
          </a:r>
          <a:r>
            <a:rPr lang="ru-RU" sz="1150" b="0" dirty="0" err="1" smtClean="0"/>
            <a:t>абз</a:t>
          </a:r>
          <a:r>
            <a:rPr lang="ru-RU" sz="1150" b="0" dirty="0" smtClean="0"/>
            <a:t> 11 п.7 части первой ст.10 Закона о недрах);</a:t>
          </a:r>
          <a:endParaRPr lang="ru-RU" sz="1150" dirty="0"/>
        </a:p>
      </dgm:t>
    </dgm:pt>
    <dgm:pt modelId="{50BDBB00-4FA3-459B-965C-9E09D517EAE1}" type="sibTrans" cxnId="{B2F26358-CF9B-4269-BA88-C2DA4E3D1005}">
      <dgm:prSet/>
      <dgm:spPr/>
      <dgm:t>
        <a:bodyPr/>
        <a:lstStyle/>
        <a:p>
          <a:endParaRPr lang="ru-RU"/>
        </a:p>
      </dgm:t>
    </dgm:pt>
    <dgm:pt modelId="{8D0AD8A3-4BF0-4053-810D-5877E809A92E}" type="parTrans" cxnId="{B2F26358-CF9B-4269-BA88-C2DA4E3D1005}">
      <dgm:prSet/>
      <dgm:spPr/>
      <dgm:t>
        <a:bodyPr/>
        <a:lstStyle/>
        <a:p>
          <a:endParaRPr lang="ru-RU"/>
        </a:p>
      </dgm:t>
    </dgm:pt>
    <dgm:pt modelId="{C01BC4A8-B7B6-47BD-9E1D-F0894CFA6BCB}">
      <dgm:prSet phldrT="[Текст]" custT="1"/>
      <dgm:spPr/>
      <dgm:t>
        <a:bodyPr/>
        <a:lstStyle/>
        <a:p>
          <a:r>
            <a:rPr lang="ru-RU" sz="1200" b="0" dirty="0" smtClean="0"/>
            <a:t>и) внесении изменений в лицензии на пользование недрами в соответствии со </a:t>
          </a:r>
          <a:r>
            <a:rPr lang="ru-RU" sz="1200" b="0" dirty="0" smtClean="0">
              <a:hlinkClick xmlns:r="http://schemas.openxmlformats.org/officeDocument/2006/relationships" r:id="rId1"/>
            </a:rPr>
            <a:t>статьей 12.1</a:t>
          </a:r>
          <a:r>
            <a:rPr lang="ru-RU" sz="1200" b="0" dirty="0" smtClean="0"/>
            <a:t> Закона Российской Федерации "О недрах".</a:t>
          </a:r>
          <a:endParaRPr lang="ru-RU" sz="1200" dirty="0"/>
        </a:p>
      </dgm:t>
    </dgm:pt>
    <dgm:pt modelId="{FF2481C6-129C-45D1-BC88-5C9DB014AC5E}" type="parTrans" cxnId="{9DAB9445-F377-42A6-9555-EB7AF43D990E}">
      <dgm:prSet/>
      <dgm:spPr/>
      <dgm:t>
        <a:bodyPr/>
        <a:lstStyle/>
        <a:p>
          <a:endParaRPr lang="ru-RU"/>
        </a:p>
      </dgm:t>
    </dgm:pt>
    <dgm:pt modelId="{8426FCBE-35E8-4B5B-8BEF-ED671526DD82}" type="sibTrans" cxnId="{9DAB9445-F377-42A6-9555-EB7AF43D990E}">
      <dgm:prSet/>
      <dgm:spPr/>
      <dgm:t>
        <a:bodyPr/>
        <a:lstStyle/>
        <a:p>
          <a:endParaRPr lang="ru-RU"/>
        </a:p>
      </dgm:t>
    </dgm:pt>
    <dgm:pt modelId="{C702579F-D2EF-4A91-8534-370954136DD0}" type="pres">
      <dgm:prSet presAssocID="{38699CB3-ECC6-4850-8B93-6BDE21E7999C}" presName="vert0" presStyleCnt="0">
        <dgm:presLayoutVars>
          <dgm:dir/>
          <dgm:animOne val="branch"/>
          <dgm:animLvl val="lvl"/>
        </dgm:presLayoutVars>
      </dgm:prSet>
      <dgm:spPr/>
      <dgm:t>
        <a:bodyPr/>
        <a:lstStyle/>
        <a:p>
          <a:endParaRPr lang="ru-RU"/>
        </a:p>
      </dgm:t>
    </dgm:pt>
    <dgm:pt modelId="{A59AC3E4-DE7A-4AD4-A512-BE7A7AC8D40C}" type="pres">
      <dgm:prSet presAssocID="{2FB2ACB7-B0CA-45CA-A44C-815081026168}" presName="thickLine" presStyleLbl="alignNode1" presStyleIdx="0" presStyleCnt="1"/>
      <dgm:spPr/>
    </dgm:pt>
    <dgm:pt modelId="{D59AED3B-1DD1-4A10-92F3-3D624E2F4289}" type="pres">
      <dgm:prSet presAssocID="{2FB2ACB7-B0CA-45CA-A44C-815081026168}" presName="horz1" presStyleCnt="0"/>
      <dgm:spPr/>
    </dgm:pt>
    <dgm:pt modelId="{83D3103B-54A1-4D2D-8CE5-E833DD83F3EA}" type="pres">
      <dgm:prSet presAssocID="{2FB2ACB7-B0CA-45CA-A44C-815081026168}" presName="tx1" presStyleLbl="revTx" presStyleIdx="0" presStyleCnt="3" custScaleX="28776"/>
      <dgm:spPr/>
      <dgm:t>
        <a:bodyPr/>
        <a:lstStyle/>
        <a:p>
          <a:endParaRPr lang="ru-RU"/>
        </a:p>
      </dgm:t>
    </dgm:pt>
    <dgm:pt modelId="{BFC1E50A-5E67-4609-BC6F-0C03699035E4}" type="pres">
      <dgm:prSet presAssocID="{2FB2ACB7-B0CA-45CA-A44C-815081026168}" presName="vert1" presStyleCnt="0"/>
      <dgm:spPr/>
    </dgm:pt>
    <dgm:pt modelId="{29AA5F42-985C-4F4B-B82D-1C23C122E137}" type="pres">
      <dgm:prSet presAssocID="{6F19FB42-B606-4A94-8689-D4A286ADE9A3}" presName="vertSpace2a" presStyleCnt="0"/>
      <dgm:spPr/>
    </dgm:pt>
    <dgm:pt modelId="{79E3F629-D22E-49A5-99D2-08C9DEC533C5}" type="pres">
      <dgm:prSet presAssocID="{6F19FB42-B606-4A94-8689-D4A286ADE9A3}" presName="horz2" presStyleCnt="0"/>
      <dgm:spPr/>
    </dgm:pt>
    <dgm:pt modelId="{6F1D75A2-00A2-4981-B252-A1E26FD7522F}" type="pres">
      <dgm:prSet presAssocID="{6F19FB42-B606-4A94-8689-D4A286ADE9A3}" presName="horzSpace2" presStyleCnt="0"/>
      <dgm:spPr/>
    </dgm:pt>
    <dgm:pt modelId="{C71A5145-869D-407C-8C70-E4C7D8AC4806}" type="pres">
      <dgm:prSet presAssocID="{6F19FB42-B606-4A94-8689-D4A286ADE9A3}" presName="tx2" presStyleLbl="revTx" presStyleIdx="1" presStyleCnt="3" custScaleX="129470" custScaleY="125099"/>
      <dgm:spPr/>
      <dgm:t>
        <a:bodyPr/>
        <a:lstStyle/>
        <a:p>
          <a:endParaRPr lang="ru-RU"/>
        </a:p>
      </dgm:t>
    </dgm:pt>
    <dgm:pt modelId="{8E976ED1-20C0-450A-B588-3AA66281C061}" type="pres">
      <dgm:prSet presAssocID="{6F19FB42-B606-4A94-8689-D4A286ADE9A3}" presName="vert2" presStyleCnt="0"/>
      <dgm:spPr/>
    </dgm:pt>
    <dgm:pt modelId="{0AC76259-D05C-49A2-9845-D291B43DC690}" type="pres">
      <dgm:prSet presAssocID="{6F19FB42-B606-4A94-8689-D4A286ADE9A3}" presName="thinLine2b" presStyleLbl="callout" presStyleIdx="0" presStyleCnt="2"/>
      <dgm:spPr/>
    </dgm:pt>
    <dgm:pt modelId="{2A59F427-90AA-4DB1-888E-CD124D9CDDD9}" type="pres">
      <dgm:prSet presAssocID="{6F19FB42-B606-4A94-8689-D4A286ADE9A3}" presName="vertSpace2b" presStyleCnt="0"/>
      <dgm:spPr/>
    </dgm:pt>
    <dgm:pt modelId="{9EE09512-B3D2-405D-91CF-22FB9B764CC8}" type="pres">
      <dgm:prSet presAssocID="{C01BC4A8-B7B6-47BD-9E1D-F0894CFA6BCB}" presName="horz2" presStyleCnt="0"/>
      <dgm:spPr/>
    </dgm:pt>
    <dgm:pt modelId="{6B19027D-D839-4A4F-87B2-13B68B38E5A6}" type="pres">
      <dgm:prSet presAssocID="{C01BC4A8-B7B6-47BD-9E1D-F0894CFA6BCB}" presName="horzSpace2" presStyleCnt="0"/>
      <dgm:spPr/>
    </dgm:pt>
    <dgm:pt modelId="{F416E992-2052-4426-9D3B-C82D7D35E52A}" type="pres">
      <dgm:prSet presAssocID="{C01BC4A8-B7B6-47BD-9E1D-F0894CFA6BCB}" presName="tx2" presStyleLbl="revTx" presStyleIdx="2" presStyleCnt="3" custScaleX="128646" custScaleY="13071" custLinFactNeighborX="95" custLinFactNeighborY="630"/>
      <dgm:spPr/>
      <dgm:t>
        <a:bodyPr/>
        <a:lstStyle/>
        <a:p>
          <a:endParaRPr lang="ru-RU"/>
        </a:p>
      </dgm:t>
    </dgm:pt>
    <dgm:pt modelId="{8DE52239-4A64-4FFC-A984-6176C865CE84}" type="pres">
      <dgm:prSet presAssocID="{C01BC4A8-B7B6-47BD-9E1D-F0894CFA6BCB}" presName="vert2" presStyleCnt="0"/>
      <dgm:spPr/>
    </dgm:pt>
    <dgm:pt modelId="{347EEF6D-61CD-4F85-84C9-258E2ECB1D9E}" type="pres">
      <dgm:prSet presAssocID="{C01BC4A8-B7B6-47BD-9E1D-F0894CFA6BCB}" presName="thinLine2b" presStyleLbl="callout" presStyleIdx="1" presStyleCnt="2"/>
      <dgm:spPr/>
    </dgm:pt>
    <dgm:pt modelId="{FA0E01B3-55C1-4EF1-9105-17B70F036A96}" type="pres">
      <dgm:prSet presAssocID="{C01BC4A8-B7B6-47BD-9E1D-F0894CFA6BCB}" presName="vertSpace2b" presStyleCnt="0"/>
      <dgm:spPr/>
    </dgm:pt>
  </dgm:ptLst>
  <dgm:cxnLst>
    <dgm:cxn modelId="{DF11D90D-46BC-4D2C-9650-5F673A287241}" type="presOf" srcId="{C01BC4A8-B7B6-47BD-9E1D-F0894CFA6BCB}" destId="{F416E992-2052-4426-9D3B-C82D7D35E52A}" srcOrd="0" destOrd="0" presId="urn:microsoft.com/office/officeart/2008/layout/LinedList"/>
    <dgm:cxn modelId="{9DAB9445-F377-42A6-9555-EB7AF43D990E}" srcId="{2FB2ACB7-B0CA-45CA-A44C-815081026168}" destId="{C01BC4A8-B7B6-47BD-9E1D-F0894CFA6BCB}" srcOrd="1" destOrd="0" parTransId="{FF2481C6-129C-45D1-BC88-5C9DB014AC5E}" sibTransId="{8426FCBE-35E8-4B5B-8BEF-ED671526DD82}"/>
    <dgm:cxn modelId="{DA98BC1E-2864-4CAB-9BD0-796F416970B1}" type="presOf" srcId="{2FB2ACB7-B0CA-45CA-A44C-815081026168}" destId="{83D3103B-54A1-4D2D-8CE5-E833DD83F3EA}" srcOrd="0" destOrd="0" presId="urn:microsoft.com/office/officeart/2008/layout/LinedList"/>
    <dgm:cxn modelId="{5C06C2B3-355E-4A1C-82C2-D445B9E45FCF}" type="presOf" srcId="{6F19FB42-B606-4A94-8689-D4A286ADE9A3}" destId="{C71A5145-869D-407C-8C70-E4C7D8AC4806}" srcOrd="0" destOrd="0" presId="urn:microsoft.com/office/officeart/2008/layout/LinedList"/>
    <dgm:cxn modelId="{08995E8F-F284-4720-B0B1-376866AA141C}" type="presOf" srcId="{38699CB3-ECC6-4850-8B93-6BDE21E7999C}" destId="{C702579F-D2EF-4A91-8534-370954136DD0}" srcOrd="0" destOrd="0" presId="urn:microsoft.com/office/officeart/2008/layout/LinedList"/>
    <dgm:cxn modelId="{B7288638-CA0C-4A51-85EC-C60D44BF8610}" srcId="{38699CB3-ECC6-4850-8B93-6BDE21E7999C}" destId="{2FB2ACB7-B0CA-45CA-A44C-815081026168}" srcOrd="0" destOrd="0" parTransId="{3EEBBEF4-CDF9-45FC-BA5D-9A3E72B9696B}" sibTransId="{C7E8DAD2-DF48-47FB-8D9E-68ADA2103A70}"/>
    <dgm:cxn modelId="{B2F26358-CF9B-4269-BA88-C2DA4E3D1005}" srcId="{2FB2ACB7-B0CA-45CA-A44C-815081026168}" destId="{6F19FB42-B606-4A94-8689-D4A286ADE9A3}" srcOrd="0" destOrd="0" parTransId="{8D0AD8A3-4BF0-4053-810D-5877E809A92E}" sibTransId="{50BDBB00-4FA3-459B-965C-9E09D517EAE1}"/>
    <dgm:cxn modelId="{32E35086-7E04-4B77-BD96-30D7B1F129E6}" type="presParOf" srcId="{C702579F-D2EF-4A91-8534-370954136DD0}" destId="{A59AC3E4-DE7A-4AD4-A512-BE7A7AC8D40C}" srcOrd="0" destOrd="0" presId="urn:microsoft.com/office/officeart/2008/layout/LinedList"/>
    <dgm:cxn modelId="{850DE665-2F15-4D3D-89E6-8596295EE4BE}" type="presParOf" srcId="{C702579F-D2EF-4A91-8534-370954136DD0}" destId="{D59AED3B-1DD1-4A10-92F3-3D624E2F4289}" srcOrd="1" destOrd="0" presId="urn:microsoft.com/office/officeart/2008/layout/LinedList"/>
    <dgm:cxn modelId="{5D1D8363-E9FE-40B6-88F2-807F748A4C42}" type="presParOf" srcId="{D59AED3B-1DD1-4A10-92F3-3D624E2F4289}" destId="{83D3103B-54A1-4D2D-8CE5-E833DD83F3EA}" srcOrd="0" destOrd="0" presId="urn:microsoft.com/office/officeart/2008/layout/LinedList"/>
    <dgm:cxn modelId="{8E5DCB49-0B24-40FE-9C7E-10D13FCED925}" type="presParOf" srcId="{D59AED3B-1DD1-4A10-92F3-3D624E2F4289}" destId="{BFC1E50A-5E67-4609-BC6F-0C03699035E4}" srcOrd="1" destOrd="0" presId="urn:microsoft.com/office/officeart/2008/layout/LinedList"/>
    <dgm:cxn modelId="{B7009A13-720A-497C-88FE-F78D33FCFA07}" type="presParOf" srcId="{BFC1E50A-5E67-4609-BC6F-0C03699035E4}" destId="{29AA5F42-985C-4F4B-B82D-1C23C122E137}" srcOrd="0" destOrd="0" presId="urn:microsoft.com/office/officeart/2008/layout/LinedList"/>
    <dgm:cxn modelId="{A25F4DEC-C16E-484F-B120-152DF8EFC38D}" type="presParOf" srcId="{BFC1E50A-5E67-4609-BC6F-0C03699035E4}" destId="{79E3F629-D22E-49A5-99D2-08C9DEC533C5}" srcOrd="1" destOrd="0" presId="urn:microsoft.com/office/officeart/2008/layout/LinedList"/>
    <dgm:cxn modelId="{46B5C125-DDED-49B4-847B-AEB03F10F944}" type="presParOf" srcId="{79E3F629-D22E-49A5-99D2-08C9DEC533C5}" destId="{6F1D75A2-00A2-4981-B252-A1E26FD7522F}" srcOrd="0" destOrd="0" presId="urn:microsoft.com/office/officeart/2008/layout/LinedList"/>
    <dgm:cxn modelId="{589F2104-492F-4AFE-8A85-E7E2EBF58622}" type="presParOf" srcId="{79E3F629-D22E-49A5-99D2-08C9DEC533C5}" destId="{C71A5145-869D-407C-8C70-E4C7D8AC4806}" srcOrd="1" destOrd="0" presId="urn:microsoft.com/office/officeart/2008/layout/LinedList"/>
    <dgm:cxn modelId="{5367F736-E420-4D49-A364-782BBF1AC5B8}" type="presParOf" srcId="{79E3F629-D22E-49A5-99D2-08C9DEC533C5}" destId="{8E976ED1-20C0-450A-B588-3AA66281C061}" srcOrd="2" destOrd="0" presId="urn:microsoft.com/office/officeart/2008/layout/LinedList"/>
    <dgm:cxn modelId="{42CA3972-6607-4259-9E9C-E63DCEBC7DAA}" type="presParOf" srcId="{BFC1E50A-5E67-4609-BC6F-0C03699035E4}" destId="{0AC76259-D05C-49A2-9845-D291B43DC690}" srcOrd="2" destOrd="0" presId="urn:microsoft.com/office/officeart/2008/layout/LinedList"/>
    <dgm:cxn modelId="{13ADCACF-22FA-4463-8FB0-4F8A841B6477}" type="presParOf" srcId="{BFC1E50A-5E67-4609-BC6F-0C03699035E4}" destId="{2A59F427-90AA-4DB1-888E-CD124D9CDDD9}" srcOrd="3" destOrd="0" presId="urn:microsoft.com/office/officeart/2008/layout/LinedList"/>
    <dgm:cxn modelId="{79E7460F-C9CB-4366-B97E-651D889C9E77}" type="presParOf" srcId="{BFC1E50A-5E67-4609-BC6F-0C03699035E4}" destId="{9EE09512-B3D2-405D-91CF-22FB9B764CC8}" srcOrd="4" destOrd="0" presId="urn:microsoft.com/office/officeart/2008/layout/LinedList"/>
    <dgm:cxn modelId="{2875870F-AFE3-4D9A-93C3-41C3FC569DBE}" type="presParOf" srcId="{9EE09512-B3D2-405D-91CF-22FB9B764CC8}" destId="{6B19027D-D839-4A4F-87B2-13B68B38E5A6}" srcOrd="0" destOrd="0" presId="urn:microsoft.com/office/officeart/2008/layout/LinedList"/>
    <dgm:cxn modelId="{CD6B9304-A84D-45F4-BE87-24B9038481FF}" type="presParOf" srcId="{9EE09512-B3D2-405D-91CF-22FB9B764CC8}" destId="{F416E992-2052-4426-9D3B-C82D7D35E52A}" srcOrd="1" destOrd="0" presId="urn:microsoft.com/office/officeart/2008/layout/LinedList"/>
    <dgm:cxn modelId="{CDC1A81E-68FC-4847-93D3-B2239BFE168E}" type="presParOf" srcId="{9EE09512-B3D2-405D-91CF-22FB9B764CC8}" destId="{8DE52239-4A64-4FFC-A984-6176C865CE84}" srcOrd="2" destOrd="0" presId="urn:microsoft.com/office/officeart/2008/layout/LinedList"/>
    <dgm:cxn modelId="{3FCF6A99-DD0B-4E20-886C-61D80C770EAA}" type="presParOf" srcId="{BFC1E50A-5E67-4609-BC6F-0C03699035E4}" destId="{347EEF6D-61CD-4F85-84C9-258E2ECB1D9E}" srcOrd="5" destOrd="0" presId="urn:microsoft.com/office/officeart/2008/layout/LinedList"/>
    <dgm:cxn modelId="{0785FA08-0747-436B-8CF5-91C78FC7B65E}" type="presParOf" srcId="{BFC1E50A-5E67-4609-BC6F-0C03699035E4}" destId="{FA0E01B3-55C1-4EF1-9105-17B70F036A96}"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0.xml><?xml version="1.0" encoding="utf-8"?>
<dgm:dataModel xmlns:dgm="http://schemas.openxmlformats.org/drawingml/2006/diagram" xmlns:a="http://schemas.openxmlformats.org/drawingml/2006/main">
  <dgm:ptLst>
    <dgm:pt modelId="{13624F01-6548-463E-851D-3BF3A9A3EFE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A9C8AE74-1C44-4B27-AE5C-63326D76A24C}">
      <dgm:prSet phldrT="[Текст]" custT="1"/>
      <dgm:spPr/>
      <dgm:t>
        <a:bodyPr vert="vert270"/>
        <a:lstStyle/>
        <a:p>
          <a:r>
            <a:rPr lang="ru-RU" sz="2000" b="1" dirty="0" smtClean="0">
              <a:solidFill>
                <a:schemeClr val="accent5">
                  <a:lumMod val="75000"/>
                </a:schemeClr>
              </a:solidFill>
            </a:rPr>
            <a:t>34. Протокол заседания комиссий  об изменении границ участка</a:t>
          </a:r>
        </a:p>
      </dgm:t>
    </dgm:pt>
    <dgm:pt modelId="{A25C233E-4A05-4B07-8BBD-2CD771F068EA}" type="parTrans" cxnId="{5DB48809-9500-4E67-BED6-B9F15BA64DFE}">
      <dgm:prSet/>
      <dgm:spPr/>
      <dgm:t>
        <a:bodyPr/>
        <a:lstStyle/>
        <a:p>
          <a:endParaRPr lang="ru-RU"/>
        </a:p>
      </dgm:t>
    </dgm:pt>
    <dgm:pt modelId="{A10F2FE5-E68C-4F35-A183-EC12420D6019}" type="sibTrans" cxnId="{5DB48809-9500-4E67-BED6-B9F15BA64DFE}">
      <dgm:prSet/>
      <dgm:spPr/>
      <dgm:t>
        <a:bodyPr/>
        <a:lstStyle/>
        <a:p>
          <a:endParaRPr lang="ru-RU"/>
        </a:p>
      </dgm:t>
    </dgm:pt>
    <dgm:pt modelId="{C8181AB7-F7DD-441D-B69F-B98BEDFA1D60}">
      <dgm:prSet/>
      <dgm:spPr/>
      <dgm:t>
        <a:bodyPr/>
        <a:lstStyle/>
        <a:p>
          <a:r>
            <a:rPr lang="ru-RU" b="0" dirty="0" smtClean="0">
              <a:solidFill>
                <a:srgbClr val="FF0000"/>
              </a:solidFill>
            </a:rPr>
            <a:t>Уполномоченный орган в течение 1 рабочего дня с даты подписания </a:t>
          </a:r>
          <a:r>
            <a:rPr lang="ru-RU" b="0" dirty="0" smtClean="0"/>
            <a:t>членами указанной комиссии протокола заседания комиссии </a:t>
          </a:r>
          <a:r>
            <a:rPr lang="ru-RU" b="0" dirty="0" smtClean="0">
              <a:solidFill>
                <a:srgbClr val="FF0000"/>
              </a:solidFill>
            </a:rPr>
            <a:t>размещает его </a:t>
          </a:r>
          <a:r>
            <a:rPr lang="ru-RU" b="0" dirty="0" smtClean="0"/>
            <a:t>в ФГИС «АСЛН". </a:t>
          </a:r>
          <a:endParaRPr lang="ru-RU" b="0" dirty="0"/>
        </a:p>
      </dgm:t>
    </dgm:pt>
    <dgm:pt modelId="{8AA49954-DD40-462C-A625-E60B3A0A3CC1}" type="parTrans" cxnId="{C6BF2E9B-1457-4792-9E78-13B8F613B1BF}">
      <dgm:prSet/>
      <dgm:spPr/>
      <dgm:t>
        <a:bodyPr/>
        <a:lstStyle/>
        <a:p>
          <a:endParaRPr lang="ru-RU"/>
        </a:p>
      </dgm:t>
    </dgm:pt>
    <dgm:pt modelId="{A34768E2-48E8-4F90-8043-427C7571C997}" type="sibTrans" cxnId="{C6BF2E9B-1457-4792-9E78-13B8F613B1BF}">
      <dgm:prSet/>
      <dgm:spPr/>
      <dgm:t>
        <a:bodyPr/>
        <a:lstStyle/>
        <a:p>
          <a:endParaRPr lang="ru-RU"/>
        </a:p>
      </dgm:t>
    </dgm:pt>
    <dgm:pt modelId="{20B6073E-B5EE-4B98-AF4D-5FB68DFF6093}">
      <dgm:prSet/>
      <dgm:spPr/>
      <dgm:t>
        <a:bodyPr/>
        <a:lstStyle/>
        <a:p>
          <a:r>
            <a:rPr lang="ru-RU" b="0" dirty="0" smtClean="0">
              <a:solidFill>
                <a:srgbClr val="FF0000"/>
              </a:solidFill>
            </a:rPr>
            <a:t>Заявитель уведомляется уполномоченным органом о </a:t>
          </a:r>
          <a:r>
            <a:rPr lang="ru-RU" b="0" dirty="0" smtClean="0"/>
            <a:t>принятом комиссией </a:t>
          </a:r>
          <a:r>
            <a:rPr lang="ru-RU" b="0" dirty="0" smtClean="0">
              <a:solidFill>
                <a:srgbClr val="FF0000"/>
              </a:solidFill>
            </a:rPr>
            <a:t>решении с использованием личного кабинета </a:t>
          </a:r>
          <a:r>
            <a:rPr lang="ru-RU" b="0" dirty="0" err="1" smtClean="0">
              <a:solidFill>
                <a:srgbClr val="FF0000"/>
              </a:solidFill>
            </a:rPr>
            <a:t>недропользователя</a:t>
          </a:r>
          <a:r>
            <a:rPr lang="ru-RU" b="0" dirty="0" smtClean="0">
              <a:solidFill>
                <a:srgbClr val="FF0000"/>
              </a:solidFill>
            </a:rPr>
            <a:t> </a:t>
          </a:r>
          <a:r>
            <a:rPr lang="ru-RU" b="0" dirty="0" smtClean="0"/>
            <a:t>и (или) по адресу электронной почты, указанному в заявке об изменении границ УН, в срок, не превышающий 1 рабочего дня с даты размещения протокола заседания комиссии в ФГИС «АСЛН". </a:t>
          </a:r>
          <a:endParaRPr lang="ru-RU" b="0" dirty="0"/>
        </a:p>
      </dgm:t>
    </dgm:pt>
    <dgm:pt modelId="{BB2E1A21-3FFA-4F49-BC29-E3588452C139}" type="parTrans" cxnId="{516486A5-209A-4814-BBA9-C576587B9763}">
      <dgm:prSet/>
      <dgm:spPr/>
      <dgm:t>
        <a:bodyPr/>
        <a:lstStyle/>
        <a:p>
          <a:endParaRPr lang="ru-RU"/>
        </a:p>
      </dgm:t>
    </dgm:pt>
    <dgm:pt modelId="{2862561C-8E1E-4EBE-9E9E-E2DB8684B965}" type="sibTrans" cxnId="{516486A5-209A-4814-BBA9-C576587B9763}">
      <dgm:prSet/>
      <dgm:spPr/>
      <dgm:t>
        <a:bodyPr/>
        <a:lstStyle/>
        <a:p>
          <a:endParaRPr lang="ru-RU"/>
        </a:p>
      </dgm:t>
    </dgm:pt>
    <dgm:pt modelId="{B5D66037-C977-4B68-8AAB-FDD943B30070}" type="pres">
      <dgm:prSet presAssocID="{13624F01-6548-463E-851D-3BF3A9A3EFE0}" presName="vert0" presStyleCnt="0">
        <dgm:presLayoutVars>
          <dgm:dir/>
          <dgm:animOne val="branch"/>
          <dgm:animLvl val="lvl"/>
        </dgm:presLayoutVars>
      </dgm:prSet>
      <dgm:spPr/>
      <dgm:t>
        <a:bodyPr/>
        <a:lstStyle/>
        <a:p>
          <a:endParaRPr lang="ru-RU"/>
        </a:p>
      </dgm:t>
    </dgm:pt>
    <dgm:pt modelId="{C377DC4C-A20A-4FA3-8E9D-6256C493DB1F}" type="pres">
      <dgm:prSet presAssocID="{A9C8AE74-1C44-4B27-AE5C-63326D76A24C}" presName="thickLine" presStyleLbl="alignNode1" presStyleIdx="0" presStyleCnt="1"/>
      <dgm:spPr/>
    </dgm:pt>
    <dgm:pt modelId="{57AE6342-3D60-4CF5-B850-87B3506042BD}" type="pres">
      <dgm:prSet presAssocID="{A9C8AE74-1C44-4B27-AE5C-63326D76A24C}" presName="horz1" presStyleCnt="0"/>
      <dgm:spPr/>
    </dgm:pt>
    <dgm:pt modelId="{F12C836E-C84A-4AC8-9006-23D6CDAC7A86}" type="pres">
      <dgm:prSet presAssocID="{A9C8AE74-1C44-4B27-AE5C-63326D76A24C}" presName="tx1" presStyleLbl="revTx" presStyleIdx="0" presStyleCnt="3" custScaleX="57822"/>
      <dgm:spPr/>
      <dgm:t>
        <a:bodyPr/>
        <a:lstStyle/>
        <a:p>
          <a:endParaRPr lang="ru-RU"/>
        </a:p>
      </dgm:t>
    </dgm:pt>
    <dgm:pt modelId="{58D31F66-C459-43CF-B75F-ACC3D44BA340}" type="pres">
      <dgm:prSet presAssocID="{A9C8AE74-1C44-4B27-AE5C-63326D76A24C}" presName="vert1" presStyleCnt="0"/>
      <dgm:spPr/>
    </dgm:pt>
    <dgm:pt modelId="{B846CD84-5258-4A41-8B26-A91208C5C4AC}" type="pres">
      <dgm:prSet presAssocID="{C8181AB7-F7DD-441D-B69F-B98BEDFA1D60}" presName="vertSpace2a" presStyleCnt="0"/>
      <dgm:spPr/>
    </dgm:pt>
    <dgm:pt modelId="{2C7B5887-C26E-4387-B36C-881EC9140CA1}" type="pres">
      <dgm:prSet presAssocID="{C8181AB7-F7DD-441D-B69F-B98BEDFA1D60}" presName="horz2" presStyleCnt="0"/>
      <dgm:spPr/>
    </dgm:pt>
    <dgm:pt modelId="{689A83D3-C2CD-401E-89A3-909B54277653}" type="pres">
      <dgm:prSet presAssocID="{C8181AB7-F7DD-441D-B69F-B98BEDFA1D60}" presName="horzSpace2" presStyleCnt="0"/>
      <dgm:spPr/>
    </dgm:pt>
    <dgm:pt modelId="{E089FE04-0C0B-42C7-8801-35B23788155A}" type="pres">
      <dgm:prSet presAssocID="{C8181AB7-F7DD-441D-B69F-B98BEDFA1D60}" presName="tx2" presStyleLbl="revTx" presStyleIdx="1" presStyleCnt="3" custScaleX="108394"/>
      <dgm:spPr/>
      <dgm:t>
        <a:bodyPr/>
        <a:lstStyle/>
        <a:p>
          <a:endParaRPr lang="ru-RU"/>
        </a:p>
      </dgm:t>
    </dgm:pt>
    <dgm:pt modelId="{607E888E-CE62-4841-BC9A-E1D3DA1573D1}" type="pres">
      <dgm:prSet presAssocID="{C8181AB7-F7DD-441D-B69F-B98BEDFA1D60}" presName="vert2" presStyleCnt="0"/>
      <dgm:spPr/>
    </dgm:pt>
    <dgm:pt modelId="{F48FF39D-E082-43C6-A3C0-DDAD98446E71}" type="pres">
      <dgm:prSet presAssocID="{C8181AB7-F7DD-441D-B69F-B98BEDFA1D60}" presName="thinLine2b" presStyleLbl="callout" presStyleIdx="0" presStyleCnt="2"/>
      <dgm:spPr/>
    </dgm:pt>
    <dgm:pt modelId="{0DD7A820-5F79-467D-9DB6-20014B592D4D}" type="pres">
      <dgm:prSet presAssocID="{C8181AB7-F7DD-441D-B69F-B98BEDFA1D60}" presName="vertSpace2b" presStyleCnt="0"/>
      <dgm:spPr/>
    </dgm:pt>
    <dgm:pt modelId="{DDA7FF43-C3B9-4B9C-8A3C-4C0628160645}" type="pres">
      <dgm:prSet presAssocID="{20B6073E-B5EE-4B98-AF4D-5FB68DFF6093}" presName="horz2" presStyleCnt="0"/>
      <dgm:spPr/>
    </dgm:pt>
    <dgm:pt modelId="{E9475285-7B63-47E4-9EDD-FF915D2E80A5}" type="pres">
      <dgm:prSet presAssocID="{20B6073E-B5EE-4B98-AF4D-5FB68DFF6093}" presName="horzSpace2" presStyleCnt="0"/>
      <dgm:spPr/>
    </dgm:pt>
    <dgm:pt modelId="{64C2F256-60E9-488B-B309-B2703027ED43}" type="pres">
      <dgm:prSet presAssocID="{20B6073E-B5EE-4B98-AF4D-5FB68DFF6093}" presName="tx2" presStyleLbl="revTx" presStyleIdx="2" presStyleCnt="3" custScaleX="109886"/>
      <dgm:spPr/>
      <dgm:t>
        <a:bodyPr/>
        <a:lstStyle/>
        <a:p>
          <a:endParaRPr lang="ru-RU"/>
        </a:p>
      </dgm:t>
    </dgm:pt>
    <dgm:pt modelId="{7A5DBBB9-F67D-4B4D-95BC-109783D89AA4}" type="pres">
      <dgm:prSet presAssocID="{20B6073E-B5EE-4B98-AF4D-5FB68DFF6093}" presName="vert2" presStyleCnt="0"/>
      <dgm:spPr/>
    </dgm:pt>
    <dgm:pt modelId="{4A3ED13C-1A92-4ADE-BE4C-2E8173368A60}" type="pres">
      <dgm:prSet presAssocID="{20B6073E-B5EE-4B98-AF4D-5FB68DFF6093}" presName="thinLine2b" presStyleLbl="callout" presStyleIdx="1" presStyleCnt="2"/>
      <dgm:spPr/>
    </dgm:pt>
    <dgm:pt modelId="{F9DE39F5-6180-4885-8E72-6133A2124999}" type="pres">
      <dgm:prSet presAssocID="{20B6073E-B5EE-4B98-AF4D-5FB68DFF6093}" presName="vertSpace2b" presStyleCnt="0"/>
      <dgm:spPr/>
    </dgm:pt>
  </dgm:ptLst>
  <dgm:cxnLst>
    <dgm:cxn modelId="{5DB48809-9500-4E67-BED6-B9F15BA64DFE}" srcId="{13624F01-6548-463E-851D-3BF3A9A3EFE0}" destId="{A9C8AE74-1C44-4B27-AE5C-63326D76A24C}" srcOrd="0" destOrd="0" parTransId="{A25C233E-4A05-4B07-8BBD-2CD771F068EA}" sibTransId="{A10F2FE5-E68C-4F35-A183-EC12420D6019}"/>
    <dgm:cxn modelId="{C6BF2E9B-1457-4792-9E78-13B8F613B1BF}" srcId="{A9C8AE74-1C44-4B27-AE5C-63326D76A24C}" destId="{C8181AB7-F7DD-441D-B69F-B98BEDFA1D60}" srcOrd="0" destOrd="0" parTransId="{8AA49954-DD40-462C-A625-E60B3A0A3CC1}" sibTransId="{A34768E2-48E8-4F90-8043-427C7571C997}"/>
    <dgm:cxn modelId="{91B53D6E-2FDC-473C-B151-4CC1DE88090D}" type="presOf" srcId="{C8181AB7-F7DD-441D-B69F-B98BEDFA1D60}" destId="{E089FE04-0C0B-42C7-8801-35B23788155A}" srcOrd="0" destOrd="0" presId="urn:microsoft.com/office/officeart/2008/layout/LinedList"/>
    <dgm:cxn modelId="{4B505C12-63DD-4D80-A758-FF817F085292}" type="presOf" srcId="{A9C8AE74-1C44-4B27-AE5C-63326D76A24C}" destId="{F12C836E-C84A-4AC8-9006-23D6CDAC7A86}" srcOrd="0" destOrd="0" presId="urn:microsoft.com/office/officeart/2008/layout/LinedList"/>
    <dgm:cxn modelId="{0F6AF458-34F9-42A9-875F-EB23ACB5029C}" type="presOf" srcId="{13624F01-6548-463E-851D-3BF3A9A3EFE0}" destId="{B5D66037-C977-4B68-8AAB-FDD943B30070}" srcOrd="0" destOrd="0" presId="urn:microsoft.com/office/officeart/2008/layout/LinedList"/>
    <dgm:cxn modelId="{516486A5-209A-4814-BBA9-C576587B9763}" srcId="{A9C8AE74-1C44-4B27-AE5C-63326D76A24C}" destId="{20B6073E-B5EE-4B98-AF4D-5FB68DFF6093}" srcOrd="1" destOrd="0" parTransId="{BB2E1A21-3FFA-4F49-BC29-E3588452C139}" sibTransId="{2862561C-8E1E-4EBE-9E9E-E2DB8684B965}"/>
    <dgm:cxn modelId="{2B7F00AE-E978-47D6-A7E5-ACF7EFE7A251}" type="presOf" srcId="{20B6073E-B5EE-4B98-AF4D-5FB68DFF6093}" destId="{64C2F256-60E9-488B-B309-B2703027ED43}" srcOrd="0" destOrd="0" presId="urn:microsoft.com/office/officeart/2008/layout/LinedList"/>
    <dgm:cxn modelId="{36AAFA6B-3ACD-403C-94AD-AE169389D0C0}" type="presParOf" srcId="{B5D66037-C977-4B68-8AAB-FDD943B30070}" destId="{C377DC4C-A20A-4FA3-8E9D-6256C493DB1F}" srcOrd="0" destOrd="0" presId="urn:microsoft.com/office/officeart/2008/layout/LinedList"/>
    <dgm:cxn modelId="{DF484351-D619-4160-B9F5-47CE66E26503}" type="presParOf" srcId="{B5D66037-C977-4B68-8AAB-FDD943B30070}" destId="{57AE6342-3D60-4CF5-B850-87B3506042BD}" srcOrd="1" destOrd="0" presId="urn:microsoft.com/office/officeart/2008/layout/LinedList"/>
    <dgm:cxn modelId="{124E4FEF-79CB-4128-9B03-CF02CF4C6765}" type="presParOf" srcId="{57AE6342-3D60-4CF5-B850-87B3506042BD}" destId="{F12C836E-C84A-4AC8-9006-23D6CDAC7A86}" srcOrd="0" destOrd="0" presId="urn:microsoft.com/office/officeart/2008/layout/LinedList"/>
    <dgm:cxn modelId="{36C3E852-12A5-4613-A436-EA66ED4D0EE3}" type="presParOf" srcId="{57AE6342-3D60-4CF5-B850-87B3506042BD}" destId="{58D31F66-C459-43CF-B75F-ACC3D44BA340}" srcOrd="1" destOrd="0" presId="urn:microsoft.com/office/officeart/2008/layout/LinedList"/>
    <dgm:cxn modelId="{156E70F0-E54E-49EF-AC57-09114870F387}" type="presParOf" srcId="{58D31F66-C459-43CF-B75F-ACC3D44BA340}" destId="{B846CD84-5258-4A41-8B26-A91208C5C4AC}" srcOrd="0" destOrd="0" presId="urn:microsoft.com/office/officeart/2008/layout/LinedList"/>
    <dgm:cxn modelId="{36452667-F58B-4A07-874C-582E654F0775}" type="presParOf" srcId="{58D31F66-C459-43CF-B75F-ACC3D44BA340}" destId="{2C7B5887-C26E-4387-B36C-881EC9140CA1}" srcOrd="1" destOrd="0" presId="urn:microsoft.com/office/officeart/2008/layout/LinedList"/>
    <dgm:cxn modelId="{3EEEC3F4-06FB-4E65-A260-BCEF2BABE1EF}" type="presParOf" srcId="{2C7B5887-C26E-4387-B36C-881EC9140CA1}" destId="{689A83D3-C2CD-401E-89A3-909B54277653}" srcOrd="0" destOrd="0" presId="urn:microsoft.com/office/officeart/2008/layout/LinedList"/>
    <dgm:cxn modelId="{39283FC2-21DC-4E7E-9777-BDDB09813C99}" type="presParOf" srcId="{2C7B5887-C26E-4387-B36C-881EC9140CA1}" destId="{E089FE04-0C0B-42C7-8801-35B23788155A}" srcOrd="1" destOrd="0" presId="urn:microsoft.com/office/officeart/2008/layout/LinedList"/>
    <dgm:cxn modelId="{BBAA5C86-1469-4B09-A82E-16DD36CE76EF}" type="presParOf" srcId="{2C7B5887-C26E-4387-B36C-881EC9140CA1}" destId="{607E888E-CE62-4841-BC9A-E1D3DA1573D1}" srcOrd="2" destOrd="0" presId="urn:microsoft.com/office/officeart/2008/layout/LinedList"/>
    <dgm:cxn modelId="{6DD628A7-C455-45B3-A7DC-489962EC8D13}" type="presParOf" srcId="{58D31F66-C459-43CF-B75F-ACC3D44BA340}" destId="{F48FF39D-E082-43C6-A3C0-DDAD98446E71}" srcOrd="2" destOrd="0" presId="urn:microsoft.com/office/officeart/2008/layout/LinedList"/>
    <dgm:cxn modelId="{0903940A-0D6C-4534-8351-83356F8A585D}" type="presParOf" srcId="{58D31F66-C459-43CF-B75F-ACC3D44BA340}" destId="{0DD7A820-5F79-467D-9DB6-20014B592D4D}" srcOrd="3" destOrd="0" presId="urn:microsoft.com/office/officeart/2008/layout/LinedList"/>
    <dgm:cxn modelId="{0E2D2FB1-B0AC-4A40-ADFD-BB3989AB9C58}" type="presParOf" srcId="{58D31F66-C459-43CF-B75F-ACC3D44BA340}" destId="{DDA7FF43-C3B9-4B9C-8A3C-4C0628160645}" srcOrd="4" destOrd="0" presId="urn:microsoft.com/office/officeart/2008/layout/LinedList"/>
    <dgm:cxn modelId="{563082AA-09EF-4FD2-87EF-A4F6EC2D8535}" type="presParOf" srcId="{DDA7FF43-C3B9-4B9C-8A3C-4C0628160645}" destId="{E9475285-7B63-47E4-9EDD-FF915D2E80A5}" srcOrd="0" destOrd="0" presId="urn:microsoft.com/office/officeart/2008/layout/LinedList"/>
    <dgm:cxn modelId="{C1E59D73-C3D9-4FE2-9BFD-F4B1E3D5C7AD}" type="presParOf" srcId="{DDA7FF43-C3B9-4B9C-8A3C-4C0628160645}" destId="{64C2F256-60E9-488B-B309-B2703027ED43}" srcOrd="1" destOrd="0" presId="urn:microsoft.com/office/officeart/2008/layout/LinedList"/>
    <dgm:cxn modelId="{A7F85D14-1DD1-446E-B93D-E36F86BC9768}" type="presParOf" srcId="{DDA7FF43-C3B9-4B9C-8A3C-4C0628160645}" destId="{7A5DBBB9-F67D-4B4D-95BC-109783D89AA4}" srcOrd="2" destOrd="0" presId="urn:microsoft.com/office/officeart/2008/layout/LinedList"/>
    <dgm:cxn modelId="{742DEE14-C1BE-4158-857E-3F843208FD3C}" type="presParOf" srcId="{58D31F66-C459-43CF-B75F-ACC3D44BA340}" destId="{4A3ED13C-1A92-4ADE-BE4C-2E8173368A60}" srcOrd="5" destOrd="0" presId="urn:microsoft.com/office/officeart/2008/layout/LinedList"/>
    <dgm:cxn modelId="{38992604-360A-4DA7-973F-FB9DB71EE839}" type="presParOf" srcId="{58D31F66-C459-43CF-B75F-ACC3D44BA340}" destId="{F9DE39F5-6180-4885-8E72-6133A2124999}" srcOrd="6"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1.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custT="1"/>
      <dgm:spPr/>
      <dgm:t>
        <a:bodyPr/>
        <a:lstStyle/>
        <a:p>
          <a:r>
            <a:rPr lang="ru-RU" sz="1800" b="0" dirty="0" smtClean="0"/>
            <a:t>35. При изменении границ УН осуществляется внесение соответствующих изменений в лицензию на пользование недрами в соответствии со </a:t>
          </a:r>
          <a:r>
            <a:rPr lang="ru-RU" sz="1800" b="0" dirty="0" smtClean="0">
              <a:hlinkClick xmlns:r="http://schemas.openxmlformats.org/officeDocument/2006/relationships" r:id="rId1"/>
            </a:rPr>
            <a:t>статьей 12.1</a:t>
          </a:r>
          <a:r>
            <a:rPr lang="ru-RU" sz="1800" b="0" dirty="0" smtClean="0"/>
            <a:t> Закона Российской Федерации "О недрах" с учетом особенностей, предусмотренных настоящими Правилами.</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413216">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FE5308BA-4390-4391-AD35-8D07A6413F34}" type="presOf" srcId="{66309354-8663-466A-A5C2-8D27BF7FF92E}" destId="{4D42B572-073F-43E1-B9D1-8A56460035EF}" srcOrd="0" destOrd="0" presId="urn:microsoft.com/office/officeart/2005/8/layout/vList2"/>
    <dgm:cxn modelId="{FD42FB76-B96A-4EE9-BB6A-0E6AB5FE3E33}" type="presOf" srcId="{43A05EED-19DB-4EA5-9807-066A92F568D3}" destId="{5A6D8501-0F47-46FE-A535-7D72E5A8580E}" srcOrd="0" destOrd="0" presId="urn:microsoft.com/office/officeart/2005/8/layout/vList2"/>
    <dgm:cxn modelId="{323CBC4B-0022-46B7-9A74-DED78F2B7AE2}"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2.xml><?xml version="1.0" encoding="utf-8"?>
<dgm:dataModel xmlns:dgm="http://schemas.openxmlformats.org/drawingml/2006/diagram" xmlns:a="http://schemas.openxmlformats.org/drawingml/2006/main">
  <dgm:ptLst>
    <dgm:pt modelId="{13624F01-6548-463E-851D-3BF3A9A3EFE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A9C8AE74-1C44-4B27-AE5C-63326D76A24C}">
      <dgm:prSet phldrT="[Текст]" custT="1"/>
      <dgm:spPr/>
      <dgm:t>
        <a:bodyPr vert="vert270"/>
        <a:lstStyle/>
        <a:p>
          <a:r>
            <a:rPr lang="ru-RU" sz="2000" b="1" dirty="0" smtClean="0">
              <a:solidFill>
                <a:schemeClr val="accent5">
                  <a:lumMod val="75000"/>
                </a:schemeClr>
              </a:solidFill>
            </a:rPr>
            <a:t>35. Внесение изменений в лицензию на пользование недрами </a:t>
          </a:r>
        </a:p>
      </dgm:t>
    </dgm:pt>
    <dgm:pt modelId="{A25C233E-4A05-4B07-8BBD-2CD771F068EA}" type="parTrans" cxnId="{5DB48809-9500-4E67-BED6-B9F15BA64DFE}">
      <dgm:prSet/>
      <dgm:spPr/>
      <dgm:t>
        <a:bodyPr/>
        <a:lstStyle/>
        <a:p>
          <a:endParaRPr lang="ru-RU"/>
        </a:p>
      </dgm:t>
    </dgm:pt>
    <dgm:pt modelId="{A10F2FE5-E68C-4F35-A183-EC12420D6019}" type="sibTrans" cxnId="{5DB48809-9500-4E67-BED6-B9F15BA64DFE}">
      <dgm:prSet/>
      <dgm:spPr/>
      <dgm:t>
        <a:bodyPr/>
        <a:lstStyle/>
        <a:p>
          <a:endParaRPr lang="ru-RU"/>
        </a:p>
      </dgm:t>
    </dgm:pt>
    <dgm:pt modelId="{C8181AB7-F7DD-441D-B69F-B98BEDFA1D60}">
      <dgm:prSet/>
      <dgm:spPr/>
      <dgm:t>
        <a:bodyPr/>
        <a:lstStyle/>
        <a:p>
          <a:r>
            <a:rPr lang="ru-RU" b="0" dirty="0" smtClean="0"/>
            <a:t>При внесении изменений в лицензию на пользование недрами </a:t>
          </a:r>
          <a:r>
            <a:rPr lang="ru-RU" b="0" dirty="0" smtClean="0">
              <a:solidFill>
                <a:srgbClr val="FF0000"/>
              </a:solidFill>
            </a:rPr>
            <a:t>в случае изменения границ УН </a:t>
          </a:r>
          <a:r>
            <a:rPr lang="ru-RU" b="0" u="sng" dirty="0" smtClean="0">
              <a:solidFill>
                <a:srgbClr val="FF0000"/>
              </a:solidFill>
            </a:rPr>
            <a:t>в сторону его уменьшения </a:t>
          </a:r>
          <a:r>
            <a:rPr lang="ru-RU" b="0" dirty="0" smtClean="0"/>
            <a:t>по основанию, предусмотренному </a:t>
          </a:r>
          <a:r>
            <a:rPr lang="ru-RU" b="0" dirty="0" smtClean="0">
              <a:hlinkClick xmlns:r="http://schemas.openxmlformats.org/officeDocument/2006/relationships" r:id="rId1"/>
            </a:rPr>
            <a:t>подпунктом "в" пункта 14</a:t>
          </a:r>
          <a:r>
            <a:rPr lang="ru-RU" b="0" dirty="0" smtClean="0"/>
            <a:t> настоящих </a:t>
          </a:r>
          <a:r>
            <a:rPr lang="ru-RU" b="0" i="0" dirty="0" smtClean="0"/>
            <a:t>Правил</a:t>
          </a:r>
          <a:r>
            <a:rPr lang="ru-RU" b="0" i="1" dirty="0" smtClean="0"/>
            <a:t> (</a:t>
          </a:r>
          <a:r>
            <a:rPr lang="ru-RU" b="0" i="1" dirty="0" smtClean="0">
              <a:solidFill>
                <a:srgbClr val="FF0000"/>
              </a:solidFill>
            </a:rPr>
            <a:t>изменение границ поисковой лицензии в соответствии с открытым месторождением по результатам ГИН, изменение границ лицензии НЭ и НР по результатам ГИН и разведки за счет собственных средств</a:t>
          </a:r>
          <a:r>
            <a:rPr lang="ru-RU" b="0" i="1" dirty="0" smtClean="0"/>
            <a:t>)</a:t>
          </a:r>
          <a:r>
            <a:rPr lang="ru-RU" b="0" dirty="0" smtClean="0"/>
            <a:t>, </a:t>
          </a:r>
          <a:r>
            <a:rPr lang="ru-RU" b="0" dirty="0" smtClean="0">
              <a:solidFill>
                <a:srgbClr val="FF0000"/>
              </a:solidFill>
            </a:rPr>
            <a:t>государственная регистрация соответствующего приложения </a:t>
          </a:r>
          <a:r>
            <a:rPr lang="ru-RU" b="0" dirty="0" smtClean="0"/>
            <a:t>к лицензии на пользование недрами </a:t>
          </a:r>
          <a:r>
            <a:rPr lang="ru-RU" b="0" dirty="0" smtClean="0">
              <a:solidFill>
                <a:srgbClr val="FF0000"/>
              </a:solidFill>
            </a:rPr>
            <a:t>осуществляется одновременно с государственной регистрацией приложения к лицензии</a:t>
          </a:r>
          <a:r>
            <a:rPr lang="ru-RU" b="0" dirty="0" smtClean="0"/>
            <a:t> на пользование недрами, </a:t>
          </a:r>
          <a:r>
            <a:rPr lang="ru-RU" b="0" dirty="0" smtClean="0">
              <a:solidFill>
                <a:srgbClr val="FF0000"/>
              </a:solidFill>
            </a:rPr>
            <a:t>которым оформляется внесение изменений в лицензию на пользование недрами в случае изменения границ УН в сторону его увеличения по основаниям</a:t>
          </a:r>
          <a:r>
            <a:rPr lang="ru-RU" b="0" dirty="0" smtClean="0"/>
            <a:t>, предусмотренным </a:t>
          </a:r>
          <a:r>
            <a:rPr lang="ru-RU" b="0" dirty="0" smtClean="0">
              <a:hlinkClick xmlns:r="http://schemas.openxmlformats.org/officeDocument/2006/relationships" r:id="rId2"/>
            </a:rPr>
            <a:t>абзацами четвертым</a:t>
          </a:r>
          <a:r>
            <a:rPr lang="ru-RU" b="0" dirty="0" smtClean="0"/>
            <a:t> и </a:t>
          </a:r>
          <a:r>
            <a:rPr lang="ru-RU" b="0" dirty="0" smtClean="0">
              <a:hlinkClick xmlns:r="http://schemas.openxmlformats.org/officeDocument/2006/relationships" r:id="rId3"/>
            </a:rPr>
            <a:t>пятым подпункта "б" пункта 9</a:t>
          </a:r>
          <a:r>
            <a:rPr lang="ru-RU" b="0" dirty="0" smtClean="0"/>
            <a:t> настоящих Правил (при условии, что участок недр, в отношении которого принято решение об изменении его границ в сторону увеличения по основаниям, предусмотренным </a:t>
          </a:r>
          <a:r>
            <a:rPr lang="ru-RU" b="0" dirty="0" smtClean="0">
              <a:hlinkClick xmlns:r="http://schemas.openxmlformats.org/officeDocument/2006/relationships" r:id="rId2"/>
            </a:rPr>
            <a:t>абзацами четвертым</a:t>
          </a:r>
          <a:r>
            <a:rPr lang="ru-RU" b="0" dirty="0" smtClean="0"/>
            <a:t> и </a:t>
          </a:r>
          <a:r>
            <a:rPr lang="ru-RU" b="0" dirty="0" smtClean="0">
              <a:hlinkClick xmlns:r="http://schemas.openxmlformats.org/officeDocument/2006/relationships" r:id="rId3"/>
            </a:rPr>
            <a:t>пятым подпункта "б" пункта 9</a:t>
          </a:r>
          <a:r>
            <a:rPr lang="ru-RU" b="0" dirty="0" smtClean="0"/>
            <a:t> настоящих Правил, предоставлен в пользование пользователю недр, на основании соответствующей заявки которого принято решение об изменении границ УН в сторону его уменьшения по основанию, предусмотренному </a:t>
          </a:r>
          <a:r>
            <a:rPr lang="ru-RU" b="0" dirty="0" smtClean="0">
              <a:hlinkClick xmlns:r="http://schemas.openxmlformats.org/officeDocument/2006/relationships" r:id="rId1"/>
            </a:rPr>
            <a:t>подпунктом "в" пункта 14</a:t>
          </a:r>
          <a:r>
            <a:rPr lang="ru-RU" b="0" dirty="0" smtClean="0"/>
            <a:t> настоящих Правил, или лицу, входящему с ним в одну группу лиц).</a:t>
          </a:r>
          <a:br>
            <a:rPr lang="ru-RU" b="0" dirty="0" smtClean="0"/>
          </a:br>
          <a:endParaRPr lang="ru-RU" b="0" dirty="0"/>
        </a:p>
      </dgm:t>
    </dgm:pt>
    <dgm:pt modelId="{8AA49954-DD40-462C-A625-E60B3A0A3CC1}" type="parTrans" cxnId="{C6BF2E9B-1457-4792-9E78-13B8F613B1BF}">
      <dgm:prSet/>
      <dgm:spPr/>
      <dgm:t>
        <a:bodyPr/>
        <a:lstStyle/>
        <a:p>
          <a:endParaRPr lang="ru-RU"/>
        </a:p>
      </dgm:t>
    </dgm:pt>
    <dgm:pt modelId="{A34768E2-48E8-4F90-8043-427C7571C997}" type="sibTrans" cxnId="{C6BF2E9B-1457-4792-9E78-13B8F613B1BF}">
      <dgm:prSet/>
      <dgm:spPr/>
      <dgm:t>
        <a:bodyPr/>
        <a:lstStyle/>
        <a:p>
          <a:endParaRPr lang="ru-RU"/>
        </a:p>
      </dgm:t>
    </dgm:pt>
    <dgm:pt modelId="{0C7748E3-FFD7-49F4-B329-F7884453A8FB}">
      <dgm:prSet/>
      <dgm:spPr/>
      <dgm:t>
        <a:bodyPr/>
        <a:lstStyle/>
        <a:p>
          <a:r>
            <a:rPr lang="ru-RU" b="0" dirty="0" smtClean="0"/>
            <a:t>При внесении изменений в лицензию на пользование недрами </a:t>
          </a:r>
          <a:r>
            <a:rPr lang="ru-RU" b="0" dirty="0" smtClean="0">
              <a:solidFill>
                <a:srgbClr val="FF0000"/>
              </a:solidFill>
            </a:rPr>
            <a:t>в случае изменения границ УН в сторону его уменьшения по основанию</a:t>
          </a:r>
          <a:r>
            <a:rPr lang="ru-RU" b="0" dirty="0" smtClean="0"/>
            <a:t>, предусмотренному </a:t>
          </a:r>
          <a:r>
            <a:rPr lang="ru-RU" b="0" dirty="0" smtClean="0">
              <a:hlinkClick xmlns:r="http://schemas.openxmlformats.org/officeDocument/2006/relationships" r:id="rId4"/>
            </a:rPr>
            <a:t>подпунктом "г" пункта 14</a:t>
          </a:r>
          <a:r>
            <a:rPr lang="ru-RU" b="0" dirty="0" smtClean="0"/>
            <a:t> настоящих Правил (</a:t>
          </a:r>
          <a:r>
            <a:rPr lang="ru-RU" i="1" dirty="0" smtClean="0">
              <a:solidFill>
                <a:srgbClr val="FF0000"/>
              </a:solidFill>
            </a:rPr>
            <a:t>выделение из границ УН (лицензии НЭ и НР), УН, содержащего ТРИЗ</a:t>
          </a:r>
          <a:r>
            <a:rPr lang="ru-RU" dirty="0" smtClean="0"/>
            <a:t>)</a:t>
          </a:r>
          <a:r>
            <a:rPr lang="ru-RU" b="0" dirty="0" smtClean="0"/>
            <a:t>, </a:t>
          </a:r>
          <a:r>
            <a:rPr lang="ru-RU" b="0" dirty="0" smtClean="0">
              <a:solidFill>
                <a:srgbClr val="FF0000"/>
              </a:solidFill>
            </a:rPr>
            <a:t>государственная регистрация соответствующего приложения </a:t>
          </a:r>
          <a:r>
            <a:rPr lang="ru-RU" b="0" dirty="0" smtClean="0"/>
            <a:t>к лицензии на пользование недрами </a:t>
          </a:r>
          <a:r>
            <a:rPr lang="ru-RU" b="0" dirty="0" smtClean="0">
              <a:solidFill>
                <a:srgbClr val="FF0000"/>
              </a:solidFill>
            </a:rPr>
            <a:t>осуществляется одновременно с государственной регистрацией лицензии</a:t>
          </a:r>
          <a:r>
            <a:rPr lang="ru-RU" b="0" dirty="0" smtClean="0"/>
            <a:t> на пользование недрами </a:t>
          </a:r>
          <a:r>
            <a:rPr lang="ru-RU" b="0" dirty="0" smtClean="0">
              <a:solidFill>
                <a:srgbClr val="FF0000"/>
              </a:solidFill>
            </a:rPr>
            <a:t>на выделенном УН для</a:t>
          </a:r>
          <a:r>
            <a:rPr lang="ru-RU" b="0" dirty="0" smtClean="0"/>
            <a:t> разработки технологий геологического изучения, разведки и добычи </a:t>
          </a:r>
          <a:r>
            <a:rPr lang="ru-RU" b="0" dirty="0" err="1" smtClean="0"/>
            <a:t>трудноизвлекаемых</a:t>
          </a:r>
          <a:r>
            <a:rPr lang="ru-RU" b="0" dirty="0" smtClean="0"/>
            <a:t> полезных ископаемых, разведки и добычи таких полезных ископаемых, осуществляемых по совмещенной лицензии. </a:t>
          </a:r>
          <a:endParaRPr lang="ru-RU" b="0" dirty="0"/>
        </a:p>
      </dgm:t>
    </dgm:pt>
    <dgm:pt modelId="{DFB1A2EB-C380-4D0A-84DE-6DEC6B81D94F}" type="parTrans" cxnId="{0B265C94-5A89-4AFB-8792-58AB819CB248}">
      <dgm:prSet/>
      <dgm:spPr/>
      <dgm:t>
        <a:bodyPr/>
        <a:lstStyle/>
        <a:p>
          <a:endParaRPr lang="ru-RU"/>
        </a:p>
      </dgm:t>
    </dgm:pt>
    <dgm:pt modelId="{16E8013D-B621-49AB-9DFB-5095E634F95F}" type="sibTrans" cxnId="{0B265C94-5A89-4AFB-8792-58AB819CB248}">
      <dgm:prSet/>
      <dgm:spPr/>
      <dgm:t>
        <a:bodyPr/>
        <a:lstStyle/>
        <a:p>
          <a:endParaRPr lang="ru-RU"/>
        </a:p>
      </dgm:t>
    </dgm:pt>
    <dgm:pt modelId="{B5D66037-C977-4B68-8AAB-FDD943B30070}" type="pres">
      <dgm:prSet presAssocID="{13624F01-6548-463E-851D-3BF3A9A3EFE0}" presName="vert0" presStyleCnt="0">
        <dgm:presLayoutVars>
          <dgm:dir/>
          <dgm:animOne val="branch"/>
          <dgm:animLvl val="lvl"/>
        </dgm:presLayoutVars>
      </dgm:prSet>
      <dgm:spPr/>
      <dgm:t>
        <a:bodyPr/>
        <a:lstStyle/>
        <a:p>
          <a:endParaRPr lang="ru-RU"/>
        </a:p>
      </dgm:t>
    </dgm:pt>
    <dgm:pt modelId="{C377DC4C-A20A-4FA3-8E9D-6256C493DB1F}" type="pres">
      <dgm:prSet presAssocID="{A9C8AE74-1C44-4B27-AE5C-63326D76A24C}" presName="thickLine" presStyleLbl="alignNode1" presStyleIdx="0" presStyleCnt="1"/>
      <dgm:spPr/>
    </dgm:pt>
    <dgm:pt modelId="{57AE6342-3D60-4CF5-B850-87B3506042BD}" type="pres">
      <dgm:prSet presAssocID="{A9C8AE74-1C44-4B27-AE5C-63326D76A24C}" presName="horz1" presStyleCnt="0"/>
      <dgm:spPr/>
    </dgm:pt>
    <dgm:pt modelId="{F12C836E-C84A-4AC8-9006-23D6CDAC7A86}" type="pres">
      <dgm:prSet presAssocID="{A9C8AE74-1C44-4B27-AE5C-63326D76A24C}" presName="tx1" presStyleLbl="revTx" presStyleIdx="0" presStyleCnt="3" custScaleX="33647"/>
      <dgm:spPr/>
      <dgm:t>
        <a:bodyPr/>
        <a:lstStyle/>
        <a:p>
          <a:endParaRPr lang="ru-RU"/>
        </a:p>
      </dgm:t>
    </dgm:pt>
    <dgm:pt modelId="{58D31F66-C459-43CF-B75F-ACC3D44BA340}" type="pres">
      <dgm:prSet presAssocID="{A9C8AE74-1C44-4B27-AE5C-63326D76A24C}" presName="vert1" presStyleCnt="0"/>
      <dgm:spPr/>
    </dgm:pt>
    <dgm:pt modelId="{B846CD84-5258-4A41-8B26-A91208C5C4AC}" type="pres">
      <dgm:prSet presAssocID="{C8181AB7-F7DD-441D-B69F-B98BEDFA1D60}" presName="vertSpace2a" presStyleCnt="0"/>
      <dgm:spPr/>
    </dgm:pt>
    <dgm:pt modelId="{2C7B5887-C26E-4387-B36C-881EC9140CA1}" type="pres">
      <dgm:prSet presAssocID="{C8181AB7-F7DD-441D-B69F-B98BEDFA1D60}" presName="horz2" presStyleCnt="0"/>
      <dgm:spPr/>
    </dgm:pt>
    <dgm:pt modelId="{689A83D3-C2CD-401E-89A3-909B54277653}" type="pres">
      <dgm:prSet presAssocID="{C8181AB7-F7DD-441D-B69F-B98BEDFA1D60}" presName="horzSpace2" presStyleCnt="0"/>
      <dgm:spPr/>
    </dgm:pt>
    <dgm:pt modelId="{E089FE04-0C0B-42C7-8801-35B23788155A}" type="pres">
      <dgm:prSet presAssocID="{C8181AB7-F7DD-441D-B69F-B98BEDFA1D60}" presName="tx2" presStyleLbl="revTx" presStyleIdx="1" presStyleCnt="3" custScaleX="113624"/>
      <dgm:spPr/>
      <dgm:t>
        <a:bodyPr/>
        <a:lstStyle/>
        <a:p>
          <a:endParaRPr lang="ru-RU"/>
        </a:p>
      </dgm:t>
    </dgm:pt>
    <dgm:pt modelId="{607E888E-CE62-4841-BC9A-E1D3DA1573D1}" type="pres">
      <dgm:prSet presAssocID="{C8181AB7-F7DD-441D-B69F-B98BEDFA1D60}" presName="vert2" presStyleCnt="0"/>
      <dgm:spPr/>
    </dgm:pt>
    <dgm:pt modelId="{F48FF39D-E082-43C6-A3C0-DDAD98446E71}" type="pres">
      <dgm:prSet presAssocID="{C8181AB7-F7DD-441D-B69F-B98BEDFA1D60}" presName="thinLine2b" presStyleLbl="callout" presStyleIdx="0" presStyleCnt="2"/>
      <dgm:spPr/>
    </dgm:pt>
    <dgm:pt modelId="{0DD7A820-5F79-467D-9DB6-20014B592D4D}" type="pres">
      <dgm:prSet presAssocID="{C8181AB7-F7DD-441D-B69F-B98BEDFA1D60}" presName="vertSpace2b" presStyleCnt="0"/>
      <dgm:spPr/>
    </dgm:pt>
    <dgm:pt modelId="{0EC4EDB4-F5E8-4CE3-9589-4A6C7B115C87}" type="pres">
      <dgm:prSet presAssocID="{0C7748E3-FFD7-49F4-B329-F7884453A8FB}" presName="horz2" presStyleCnt="0"/>
      <dgm:spPr/>
    </dgm:pt>
    <dgm:pt modelId="{F040C707-1256-4425-97FD-E657C3B972CC}" type="pres">
      <dgm:prSet presAssocID="{0C7748E3-FFD7-49F4-B329-F7884453A8FB}" presName="horzSpace2" presStyleCnt="0"/>
      <dgm:spPr/>
    </dgm:pt>
    <dgm:pt modelId="{7CAC5FA7-7BF3-40E9-8768-4EDFD6543DC2}" type="pres">
      <dgm:prSet presAssocID="{0C7748E3-FFD7-49F4-B329-F7884453A8FB}" presName="tx2" presStyleLbl="revTx" presStyleIdx="2" presStyleCnt="3" custScaleX="122075" custScaleY="56842"/>
      <dgm:spPr/>
      <dgm:t>
        <a:bodyPr/>
        <a:lstStyle/>
        <a:p>
          <a:endParaRPr lang="ru-RU"/>
        </a:p>
      </dgm:t>
    </dgm:pt>
    <dgm:pt modelId="{D42D0C06-681F-4CBF-9098-03825E847323}" type="pres">
      <dgm:prSet presAssocID="{0C7748E3-FFD7-49F4-B329-F7884453A8FB}" presName="vert2" presStyleCnt="0"/>
      <dgm:spPr/>
    </dgm:pt>
    <dgm:pt modelId="{F5E14F9E-8DDB-4189-A39A-3941FA429551}" type="pres">
      <dgm:prSet presAssocID="{0C7748E3-FFD7-49F4-B329-F7884453A8FB}" presName="thinLine2b" presStyleLbl="callout" presStyleIdx="1" presStyleCnt="2"/>
      <dgm:spPr/>
    </dgm:pt>
    <dgm:pt modelId="{3D548095-724F-4362-9E50-C3DD606BEE93}" type="pres">
      <dgm:prSet presAssocID="{0C7748E3-FFD7-49F4-B329-F7884453A8FB}" presName="vertSpace2b" presStyleCnt="0"/>
      <dgm:spPr/>
    </dgm:pt>
  </dgm:ptLst>
  <dgm:cxnLst>
    <dgm:cxn modelId="{989BC38A-9406-4B03-AA07-0220AD942ECE}" type="presOf" srcId="{C8181AB7-F7DD-441D-B69F-B98BEDFA1D60}" destId="{E089FE04-0C0B-42C7-8801-35B23788155A}" srcOrd="0" destOrd="0" presId="urn:microsoft.com/office/officeart/2008/layout/LinedList"/>
    <dgm:cxn modelId="{5DB48809-9500-4E67-BED6-B9F15BA64DFE}" srcId="{13624F01-6548-463E-851D-3BF3A9A3EFE0}" destId="{A9C8AE74-1C44-4B27-AE5C-63326D76A24C}" srcOrd="0" destOrd="0" parTransId="{A25C233E-4A05-4B07-8BBD-2CD771F068EA}" sibTransId="{A10F2FE5-E68C-4F35-A183-EC12420D6019}"/>
    <dgm:cxn modelId="{001ECC85-D573-4994-A4F6-31265014E772}" type="presOf" srcId="{13624F01-6548-463E-851D-3BF3A9A3EFE0}" destId="{B5D66037-C977-4B68-8AAB-FDD943B30070}" srcOrd="0" destOrd="0" presId="urn:microsoft.com/office/officeart/2008/layout/LinedList"/>
    <dgm:cxn modelId="{C6BF2E9B-1457-4792-9E78-13B8F613B1BF}" srcId="{A9C8AE74-1C44-4B27-AE5C-63326D76A24C}" destId="{C8181AB7-F7DD-441D-B69F-B98BEDFA1D60}" srcOrd="0" destOrd="0" parTransId="{8AA49954-DD40-462C-A625-E60B3A0A3CC1}" sibTransId="{A34768E2-48E8-4F90-8043-427C7571C997}"/>
    <dgm:cxn modelId="{0B265C94-5A89-4AFB-8792-58AB819CB248}" srcId="{A9C8AE74-1C44-4B27-AE5C-63326D76A24C}" destId="{0C7748E3-FFD7-49F4-B329-F7884453A8FB}" srcOrd="1" destOrd="0" parTransId="{DFB1A2EB-C380-4D0A-84DE-6DEC6B81D94F}" sibTransId="{16E8013D-B621-49AB-9DFB-5095E634F95F}"/>
    <dgm:cxn modelId="{DD2926D4-60AC-4669-BEEF-CD7AB0096389}" type="presOf" srcId="{A9C8AE74-1C44-4B27-AE5C-63326D76A24C}" destId="{F12C836E-C84A-4AC8-9006-23D6CDAC7A86}" srcOrd="0" destOrd="0" presId="urn:microsoft.com/office/officeart/2008/layout/LinedList"/>
    <dgm:cxn modelId="{D1972F55-DE27-443E-AEB6-ACF9FA46166A}" type="presOf" srcId="{0C7748E3-FFD7-49F4-B329-F7884453A8FB}" destId="{7CAC5FA7-7BF3-40E9-8768-4EDFD6543DC2}" srcOrd="0" destOrd="0" presId="urn:microsoft.com/office/officeart/2008/layout/LinedList"/>
    <dgm:cxn modelId="{A274487E-C1E4-488D-9F56-88155040C27F}" type="presParOf" srcId="{B5D66037-C977-4B68-8AAB-FDD943B30070}" destId="{C377DC4C-A20A-4FA3-8E9D-6256C493DB1F}" srcOrd="0" destOrd="0" presId="urn:microsoft.com/office/officeart/2008/layout/LinedList"/>
    <dgm:cxn modelId="{19875C7A-3E4B-47EE-8E47-EC3FDA224782}" type="presParOf" srcId="{B5D66037-C977-4B68-8AAB-FDD943B30070}" destId="{57AE6342-3D60-4CF5-B850-87B3506042BD}" srcOrd="1" destOrd="0" presId="urn:microsoft.com/office/officeart/2008/layout/LinedList"/>
    <dgm:cxn modelId="{DCB974A9-FE79-4652-81C5-10E3CD7E0A96}" type="presParOf" srcId="{57AE6342-3D60-4CF5-B850-87B3506042BD}" destId="{F12C836E-C84A-4AC8-9006-23D6CDAC7A86}" srcOrd="0" destOrd="0" presId="urn:microsoft.com/office/officeart/2008/layout/LinedList"/>
    <dgm:cxn modelId="{377B6803-6C3C-483B-8A3E-98BE7E46890E}" type="presParOf" srcId="{57AE6342-3D60-4CF5-B850-87B3506042BD}" destId="{58D31F66-C459-43CF-B75F-ACC3D44BA340}" srcOrd="1" destOrd="0" presId="urn:microsoft.com/office/officeart/2008/layout/LinedList"/>
    <dgm:cxn modelId="{53F69124-349C-4013-99B3-96C5BE7B23AB}" type="presParOf" srcId="{58D31F66-C459-43CF-B75F-ACC3D44BA340}" destId="{B846CD84-5258-4A41-8B26-A91208C5C4AC}" srcOrd="0" destOrd="0" presId="urn:microsoft.com/office/officeart/2008/layout/LinedList"/>
    <dgm:cxn modelId="{9A2E9D94-F936-4707-A867-41ED4FF570FC}" type="presParOf" srcId="{58D31F66-C459-43CF-B75F-ACC3D44BA340}" destId="{2C7B5887-C26E-4387-B36C-881EC9140CA1}" srcOrd="1" destOrd="0" presId="urn:microsoft.com/office/officeart/2008/layout/LinedList"/>
    <dgm:cxn modelId="{FC64C355-0DBF-4CA9-A770-8ADFA2D4460C}" type="presParOf" srcId="{2C7B5887-C26E-4387-B36C-881EC9140CA1}" destId="{689A83D3-C2CD-401E-89A3-909B54277653}" srcOrd="0" destOrd="0" presId="urn:microsoft.com/office/officeart/2008/layout/LinedList"/>
    <dgm:cxn modelId="{EC967F9B-61A9-47E4-B6F9-195FAB912ECA}" type="presParOf" srcId="{2C7B5887-C26E-4387-B36C-881EC9140CA1}" destId="{E089FE04-0C0B-42C7-8801-35B23788155A}" srcOrd="1" destOrd="0" presId="urn:microsoft.com/office/officeart/2008/layout/LinedList"/>
    <dgm:cxn modelId="{17C487D9-359D-4568-88CC-7618027554F8}" type="presParOf" srcId="{2C7B5887-C26E-4387-B36C-881EC9140CA1}" destId="{607E888E-CE62-4841-BC9A-E1D3DA1573D1}" srcOrd="2" destOrd="0" presId="urn:microsoft.com/office/officeart/2008/layout/LinedList"/>
    <dgm:cxn modelId="{A3494081-0A62-48C9-BE3B-F5A64E0CBEF4}" type="presParOf" srcId="{58D31F66-C459-43CF-B75F-ACC3D44BA340}" destId="{F48FF39D-E082-43C6-A3C0-DDAD98446E71}" srcOrd="2" destOrd="0" presId="urn:microsoft.com/office/officeart/2008/layout/LinedList"/>
    <dgm:cxn modelId="{35D47CBA-42FF-4C24-9ADC-EE0E8A0324A1}" type="presParOf" srcId="{58D31F66-C459-43CF-B75F-ACC3D44BA340}" destId="{0DD7A820-5F79-467D-9DB6-20014B592D4D}" srcOrd="3" destOrd="0" presId="urn:microsoft.com/office/officeart/2008/layout/LinedList"/>
    <dgm:cxn modelId="{1B57FCAE-75E0-4233-8927-01CD87368604}" type="presParOf" srcId="{58D31F66-C459-43CF-B75F-ACC3D44BA340}" destId="{0EC4EDB4-F5E8-4CE3-9589-4A6C7B115C87}" srcOrd="4" destOrd="0" presId="urn:microsoft.com/office/officeart/2008/layout/LinedList"/>
    <dgm:cxn modelId="{D2C8A8DC-0236-45EB-940B-8D2339B9DF46}" type="presParOf" srcId="{0EC4EDB4-F5E8-4CE3-9589-4A6C7B115C87}" destId="{F040C707-1256-4425-97FD-E657C3B972CC}" srcOrd="0" destOrd="0" presId="urn:microsoft.com/office/officeart/2008/layout/LinedList"/>
    <dgm:cxn modelId="{B162F8F1-5515-45D0-8ECD-73E6A6E948DB}" type="presParOf" srcId="{0EC4EDB4-F5E8-4CE3-9589-4A6C7B115C87}" destId="{7CAC5FA7-7BF3-40E9-8768-4EDFD6543DC2}" srcOrd="1" destOrd="0" presId="urn:microsoft.com/office/officeart/2008/layout/LinedList"/>
    <dgm:cxn modelId="{D2EC51FE-C8A4-468D-97A0-0FA98DA79D36}" type="presParOf" srcId="{0EC4EDB4-F5E8-4CE3-9589-4A6C7B115C87}" destId="{D42D0C06-681F-4CBF-9098-03825E847323}" srcOrd="2" destOrd="0" presId="urn:microsoft.com/office/officeart/2008/layout/LinedList"/>
    <dgm:cxn modelId="{FB24199C-0EC6-4A52-AF5F-51B2A5A3E94C}" type="presParOf" srcId="{58D31F66-C459-43CF-B75F-ACC3D44BA340}" destId="{F5E14F9E-8DDB-4189-A39A-3941FA429551}" srcOrd="5" destOrd="0" presId="urn:microsoft.com/office/officeart/2008/layout/LinedList"/>
    <dgm:cxn modelId="{82FCC60F-5C04-4034-B417-C25DBAFC70FB}" type="presParOf" srcId="{58D31F66-C459-43CF-B75F-ACC3D44BA340}" destId="{3D548095-724F-4362-9E50-C3DD606BEE93}" srcOrd="6"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3.xml><?xml version="1.0" encoding="utf-8"?>
<dgm:dataModel xmlns:dgm="http://schemas.openxmlformats.org/drawingml/2006/diagram" xmlns:a="http://schemas.openxmlformats.org/drawingml/2006/main">
  <dgm:ptLst>
    <dgm:pt modelId="{13624F01-6548-463E-851D-3BF3A9A3EFE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A9C8AE74-1C44-4B27-AE5C-63326D76A24C}">
      <dgm:prSet phldrT="[Текст]" custT="1"/>
      <dgm:spPr/>
      <dgm:t>
        <a:bodyPr vert="vert270"/>
        <a:lstStyle/>
        <a:p>
          <a:r>
            <a:rPr lang="ru-RU" sz="2000" b="1" dirty="0" smtClean="0">
              <a:solidFill>
                <a:schemeClr val="accent5">
                  <a:lumMod val="75000"/>
                </a:schemeClr>
              </a:solidFill>
            </a:rPr>
            <a:t>37. Разовый платеж за пользование недрами</a:t>
          </a:r>
        </a:p>
      </dgm:t>
    </dgm:pt>
    <dgm:pt modelId="{A25C233E-4A05-4B07-8BBD-2CD771F068EA}" type="parTrans" cxnId="{5DB48809-9500-4E67-BED6-B9F15BA64DFE}">
      <dgm:prSet/>
      <dgm:spPr/>
      <dgm:t>
        <a:bodyPr/>
        <a:lstStyle/>
        <a:p>
          <a:endParaRPr lang="ru-RU"/>
        </a:p>
      </dgm:t>
    </dgm:pt>
    <dgm:pt modelId="{A10F2FE5-E68C-4F35-A183-EC12420D6019}" type="sibTrans" cxnId="{5DB48809-9500-4E67-BED6-B9F15BA64DFE}">
      <dgm:prSet/>
      <dgm:spPr/>
      <dgm:t>
        <a:bodyPr/>
        <a:lstStyle/>
        <a:p>
          <a:endParaRPr lang="ru-RU"/>
        </a:p>
      </dgm:t>
    </dgm:pt>
    <dgm:pt modelId="{C8181AB7-F7DD-441D-B69F-B98BEDFA1D60}">
      <dgm:prSet custT="1"/>
      <dgm:spPr/>
      <dgm:t>
        <a:bodyPr/>
        <a:lstStyle/>
        <a:p>
          <a:r>
            <a:rPr lang="ru-RU" sz="1600" b="0" dirty="0" smtClean="0"/>
            <a:t>37. </a:t>
          </a:r>
          <a:r>
            <a:rPr lang="ru-RU" sz="1600" b="0" dirty="0" smtClean="0">
              <a:solidFill>
                <a:srgbClr val="FF0000"/>
              </a:solidFill>
            </a:rPr>
            <a:t>При изменении границ УН в сторону его увеличения </a:t>
          </a:r>
          <a:r>
            <a:rPr lang="ru-RU" sz="1600" b="0" dirty="0" smtClean="0"/>
            <a:t>по основаниям:</a:t>
          </a:r>
        </a:p>
        <a:p>
          <a:r>
            <a:rPr lang="ru-RU" sz="1600" b="0" dirty="0" smtClean="0"/>
            <a:t> -</a:t>
          </a:r>
          <a:r>
            <a:rPr lang="ru-RU" sz="1600" b="0" i="1" dirty="0" smtClean="0"/>
            <a:t>изменение границ в соответствии с контуром части месторождения НФН (за исключением НП лицензий )</a:t>
          </a:r>
        </a:p>
        <a:p>
          <a:r>
            <a:rPr lang="ru-RU" sz="1600" b="0" i="1" dirty="0" smtClean="0"/>
            <a:t>- изменение границ участка по глубине в соответствии с частью месторождения (залежи) НФН (за исключением НП лицензий )</a:t>
          </a:r>
          <a:r>
            <a:rPr lang="ru-RU" sz="1600" b="0" dirty="0" smtClean="0"/>
            <a:t> </a:t>
          </a:r>
        </a:p>
        <a:p>
          <a:r>
            <a:rPr lang="ru-RU" sz="1600" b="0" dirty="0" smtClean="0"/>
            <a:t>- </a:t>
          </a:r>
          <a:r>
            <a:rPr lang="ru-RU" sz="1600" i="1" dirty="0" smtClean="0"/>
            <a:t>изменение границ поисковой лицензии в соответствии с контуром открытого месторождения по результатам ГИН</a:t>
          </a:r>
          <a:r>
            <a:rPr lang="ru-RU" sz="1600" dirty="0" smtClean="0"/>
            <a:t>)</a:t>
          </a:r>
          <a:r>
            <a:rPr lang="ru-RU" sz="1600" b="0" dirty="0" smtClean="0"/>
            <a:t> (за исключением НЭ, НР лицензий), </a:t>
          </a:r>
        </a:p>
        <a:p>
          <a:r>
            <a:rPr lang="ru-RU" sz="1600" b="0" dirty="0" smtClean="0"/>
            <a:t>-</a:t>
          </a:r>
          <a:r>
            <a:rPr lang="ru-RU" sz="1600" b="0" i="1" dirty="0" smtClean="0"/>
            <a:t>изменение границ лицензии в соответствии с контуром месторождений поваренной, калийной и (или) магниевой соли НФН</a:t>
          </a:r>
          <a:r>
            <a:rPr lang="ru-RU" sz="1600" b="0" dirty="0" smtClean="0"/>
            <a:t>)</a:t>
          </a:r>
        </a:p>
        <a:p>
          <a:r>
            <a:rPr lang="ru-RU" sz="1600" b="0" dirty="0" smtClean="0">
              <a:solidFill>
                <a:srgbClr val="FF0000"/>
              </a:solidFill>
            </a:rPr>
            <a:t>пользователем недр уплачивается разовый платеж за пользование недрами в размере</a:t>
          </a:r>
          <a:r>
            <a:rPr lang="ru-RU" sz="1600" b="0" dirty="0" smtClean="0"/>
            <a:t>, определяемом установленным Правительством Российской Федерации порядком, который зачисляется в федеральный бюджет и бюджеты субъектов Российской Федерации в соответствии с бюджетным законодательством Российской Федерации.</a:t>
          </a:r>
          <a:endParaRPr lang="ru-RU" sz="1600" b="0" dirty="0"/>
        </a:p>
      </dgm:t>
    </dgm:pt>
    <dgm:pt modelId="{8AA49954-DD40-462C-A625-E60B3A0A3CC1}" type="parTrans" cxnId="{C6BF2E9B-1457-4792-9E78-13B8F613B1BF}">
      <dgm:prSet/>
      <dgm:spPr/>
      <dgm:t>
        <a:bodyPr/>
        <a:lstStyle/>
        <a:p>
          <a:endParaRPr lang="ru-RU"/>
        </a:p>
      </dgm:t>
    </dgm:pt>
    <dgm:pt modelId="{A34768E2-48E8-4F90-8043-427C7571C997}" type="sibTrans" cxnId="{C6BF2E9B-1457-4792-9E78-13B8F613B1BF}">
      <dgm:prSet/>
      <dgm:spPr/>
      <dgm:t>
        <a:bodyPr/>
        <a:lstStyle/>
        <a:p>
          <a:endParaRPr lang="ru-RU"/>
        </a:p>
      </dgm:t>
    </dgm:pt>
    <dgm:pt modelId="{B5D66037-C977-4B68-8AAB-FDD943B30070}" type="pres">
      <dgm:prSet presAssocID="{13624F01-6548-463E-851D-3BF3A9A3EFE0}" presName="vert0" presStyleCnt="0">
        <dgm:presLayoutVars>
          <dgm:dir/>
          <dgm:animOne val="branch"/>
          <dgm:animLvl val="lvl"/>
        </dgm:presLayoutVars>
      </dgm:prSet>
      <dgm:spPr/>
      <dgm:t>
        <a:bodyPr/>
        <a:lstStyle/>
        <a:p>
          <a:endParaRPr lang="ru-RU"/>
        </a:p>
      </dgm:t>
    </dgm:pt>
    <dgm:pt modelId="{C377DC4C-A20A-4FA3-8E9D-6256C493DB1F}" type="pres">
      <dgm:prSet presAssocID="{A9C8AE74-1C44-4B27-AE5C-63326D76A24C}" presName="thickLine" presStyleLbl="alignNode1" presStyleIdx="0" presStyleCnt="1"/>
      <dgm:spPr/>
    </dgm:pt>
    <dgm:pt modelId="{57AE6342-3D60-4CF5-B850-87B3506042BD}" type="pres">
      <dgm:prSet presAssocID="{A9C8AE74-1C44-4B27-AE5C-63326D76A24C}" presName="horz1" presStyleCnt="0"/>
      <dgm:spPr/>
    </dgm:pt>
    <dgm:pt modelId="{F12C836E-C84A-4AC8-9006-23D6CDAC7A86}" type="pres">
      <dgm:prSet presAssocID="{A9C8AE74-1C44-4B27-AE5C-63326D76A24C}" presName="tx1" presStyleLbl="revTx" presStyleIdx="0" presStyleCnt="2" custScaleX="33661"/>
      <dgm:spPr/>
      <dgm:t>
        <a:bodyPr/>
        <a:lstStyle/>
        <a:p>
          <a:endParaRPr lang="ru-RU"/>
        </a:p>
      </dgm:t>
    </dgm:pt>
    <dgm:pt modelId="{58D31F66-C459-43CF-B75F-ACC3D44BA340}" type="pres">
      <dgm:prSet presAssocID="{A9C8AE74-1C44-4B27-AE5C-63326D76A24C}" presName="vert1" presStyleCnt="0"/>
      <dgm:spPr/>
    </dgm:pt>
    <dgm:pt modelId="{B846CD84-5258-4A41-8B26-A91208C5C4AC}" type="pres">
      <dgm:prSet presAssocID="{C8181AB7-F7DD-441D-B69F-B98BEDFA1D60}" presName="vertSpace2a" presStyleCnt="0"/>
      <dgm:spPr/>
    </dgm:pt>
    <dgm:pt modelId="{2C7B5887-C26E-4387-B36C-881EC9140CA1}" type="pres">
      <dgm:prSet presAssocID="{C8181AB7-F7DD-441D-B69F-B98BEDFA1D60}" presName="horz2" presStyleCnt="0"/>
      <dgm:spPr/>
    </dgm:pt>
    <dgm:pt modelId="{689A83D3-C2CD-401E-89A3-909B54277653}" type="pres">
      <dgm:prSet presAssocID="{C8181AB7-F7DD-441D-B69F-B98BEDFA1D60}" presName="horzSpace2" presStyleCnt="0"/>
      <dgm:spPr/>
    </dgm:pt>
    <dgm:pt modelId="{E089FE04-0C0B-42C7-8801-35B23788155A}" type="pres">
      <dgm:prSet presAssocID="{C8181AB7-F7DD-441D-B69F-B98BEDFA1D60}" presName="tx2" presStyleLbl="revTx" presStyleIdx="1" presStyleCnt="2" custScaleX="114118"/>
      <dgm:spPr/>
      <dgm:t>
        <a:bodyPr/>
        <a:lstStyle/>
        <a:p>
          <a:endParaRPr lang="ru-RU"/>
        </a:p>
      </dgm:t>
    </dgm:pt>
    <dgm:pt modelId="{607E888E-CE62-4841-BC9A-E1D3DA1573D1}" type="pres">
      <dgm:prSet presAssocID="{C8181AB7-F7DD-441D-B69F-B98BEDFA1D60}" presName="vert2" presStyleCnt="0"/>
      <dgm:spPr/>
    </dgm:pt>
    <dgm:pt modelId="{F48FF39D-E082-43C6-A3C0-DDAD98446E71}" type="pres">
      <dgm:prSet presAssocID="{C8181AB7-F7DD-441D-B69F-B98BEDFA1D60}" presName="thinLine2b" presStyleLbl="callout" presStyleIdx="0" presStyleCnt="1"/>
      <dgm:spPr/>
    </dgm:pt>
    <dgm:pt modelId="{0DD7A820-5F79-467D-9DB6-20014B592D4D}" type="pres">
      <dgm:prSet presAssocID="{C8181AB7-F7DD-441D-B69F-B98BEDFA1D60}" presName="vertSpace2b" presStyleCnt="0"/>
      <dgm:spPr/>
    </dgm:pt>
  </dgm:ptLst>
  <dgm:cxnLst>
    <dgm:cxn modelId="{66E30259-F415-4BC0-81C8-8491856E85AE}" type="presOf" srcId="{13624F01-6548-463E-851D-3BF3A9A3EFE0}" destId="{B5D66037-C977-4B68-8AAB-FDD943B30070}" srcOrd="0" destOrd="0" presId="urn:microsoft.com/office/officeart/2008/layout/LinedList"/>
    <dgm:cxn modelId="{0F12C749-F2C3-4E6F-803B-E646C543016F}" type="presOf" srcId="{C8181AB7-F7DD-441D-B69F-B98BEDFA1D60}" destId="{E089FE04-0C0B-42C7-8801-35B23788155A}" srcOrd="0" destOrd="0" presId="urn:microsoft.com/office/officeart/2008/layout/LinedList"/>
    <dgm:cxn modelId="{5DB48809-9500-4E67-BED6-B9F15BA64DFE}" srcId="{13624F01-6548-463E-851D-3BF3A9A3EFE0}" destId="{A9C8AE74-1C44-4B27-AE5C-63326D76A24C}" srcOrd="0" destOrd="0" parTransId="{A25C233E-4A05-4B07-8BBD-2CD771F068EA}" sibTransId="{A10F2FE5-E68C-4F35-A183-EC12420D6019}"/>
    <dgm:cxn modelId="{5AAF6CD1-3A3B-4F12-B26A-05E0A0D44F14}" type="presOf" srcId="{A9C8AE74-1C44-4B27-AE5C-63326D76A24C}" destId="{F12C836E-C84A-4AC8-9006-23D6CDAC7A86}" srcOrd="0" destOrd="0" presId="urn:microsoft.com/office/officeart/2008/layout/LinedList"/>
    <dgm:cxn modelId="{C6BF2E9B-1457-4792-9E78-13B8F613B1BF}" srcId="{A9C8AE74-1C44-4B27-AE5C-63326D76A24C}" destId="{C8181AB7-F7DD-441D-B69F-B98BEDFA1D60}" srcOrd="0" destOrd="0" parTransId="{8AA49954-DD40-462C-A625-E60B3A0A3CC1}" sibTransId="{A34768E2-48E8-4F90-8043-427C7571C997}"/>
    <dgm:cxn modelId="{4A5A4111-80BB-4EFF-A56C-175463C679AA}" type="presParOf" srcId="{B5D66037-C977-4B68-8AAB-FDD943B30070}" destId="{C377DC4C-A20A-4FA3-8E9D-6256C493DB1F}" srcOrd="0" destOrd="0" presId="urn:microsoft.com/office/officeart/2008/layout/LinedList"/>
    <dgm:cxn modelId="{FFA9FE57-B762-4EC8-8E87-DCB3BAD70A2D}" type="presParOf" srcId="{B5D66037-C977-4B68-8AAB-FDD943B30070}" destId="{57AE6342-3D60-4CF5-B850-87B3506042BD}" srcOrd="1" destOrd="0" presId="urn:microsoft.com/office/officeart/2008/layout/LinedList"/>
    <dgm:cxn modelId="{277EFA24-D551-4F34-A18B-EEB7384AF065}" type="presParOf" srcId="{57AE6342-3D60-4CF5-B850-87B3506042BD}" destId="{F12C836E-C84A-4AC8-9006-23D6CDAC7A86}" srcOrd="0" destOrd="0" presId="urn:microsoft.com/office/officeart/2008/layout/LinedList"/>
    <dgm:cxn modelId="{CA0E2CE0-80F2-4F22-AF47-4533DDD82AB9}" type="presParOf" srcId="{57AE6342-3D60-4CF5-B850-87B3506042BD}" destId="{58D31F66-C459-43CF-B75F-ACC3D44BA340}" srcOrd="1" destOrd="0" presId="urn:microsoft.com/office/officeart/2008/layout/LinedList"/>
    <dgm:cxn modelId="{33C8E861-14CC-48EF-9259-CFFBD55D3429}" type="presParOf" srcId="{58D31F66-C459-43CF-B75F-ACC3D44BA340}" destId="{B846CD84-5258-4A41-8B26-A91208C5C4AC}" srcOrd="0" destOrd="0" presId="urn:microsoft.com/office/officeart/2008/layout/LinedList"/>
    <dgm:cxn modelId="{278162D3-850E-4A5A-B0C4-BDB7F35F7ACB}" type="presParOf" srcId="{58D31F66-C459-43CF-B75F-ACC3D44BA340}" destId="{2C7B5887-C26E-4387-B36C-881EC9140CA1}" srcOrd="1" destOrd="0" presId="urn:microsoft.com/office/officeart/2008/layout/LinedList"/>
    <dgm:cxn modelId="{C3159225-8AE9-412A-9A80-39DE7BA8E0E8}" type="presParOf" srcId="{2C7B5887-C26E-4387-B36C-881EC9140CA1}" destId="{689A83D3-C2CD-401E-89A3-909B54277653}" srcOrd="0" destOrd="0" presId="urn:microsoft.com/office/officeart/2008/layout/LinedList"/>
    <dgm:cxn modelId="{0C7D9488-A2C0-4CDA-99A2-6AB6EE9D5735}" type="presParOf" srcId="{2C7B5887-C26E-4387-B36C-881EC9140CA1}" destId="{E089FE04-0C0B-42C7-8801-35B23788155A}" srcOrd="1" destOrd="0" presId="urn:microsoft.com/office/officeart/2008/layout/LinedList"/>
    <dgm:cxn modelId="{AE38EBF4-D2EA-4268-855A-439615FF8B84}" type="presParOf" srcId="{2C7B5887-C26E-4387-B36C-881EC9140CA1}" destId="{607E888E-CE62-4841-BC9A-E1D3DA1573D1}" srcOrd="2" destOrd="0" presId="urn:microsoft.com/office/officeart/2008/layout/LinedList"/>
    <dgm:cxn modelId="{B7A7A4D1-110E-4B93-9773-30DD80672071}" type="presParOf" srcId="{58D31F66-C459-43CF-B75F-ACC3D44BA340}" destId="{F48FF39D-E082-43C6-A3C0-DDAD98446E71}" srcOrd="2" destOrd="0" presId="urn:microsoft.com/office/officeart/2008/layout/LinedList"/>
    <dgm:cxn modelId="{FE9AF2CA-895F-4DEE-8D79-9C25C7E1F005}" type="presParOf" srcId="{58D31F66-C459-43CF-B75F-ACC3D44BA340}" destId="{0DD7A820-5F79-467D-9DB6-20014B592D4D}"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4.xml><?xml version="1.0" encoding="utf-8"?>
<dgm:dataModel xmlns:dgm="http://schemas.openxmlformats.org/drawingml/2006/diagram" xmlns:a="http://schemas.openxmlformats.org/drawingml/2006/main">
  <dgm:ptLst>
    <dgm:pt modelId="{78B9FB94-3C5A-4F85-9AD0-6CF4BB41306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42F27C9-3200-450B-AB4A-2A00A6B6C1E1}">
      <dgm:prSet phldrT="[Текст]"/>
      <dgm:spPr/>
      <dgm:t>
        <a:bodyPr/>
        <a:lstStyle/>
        <a:p>
          <a:r>
            <a:rPr lang="ru-RU" dirty="0" smtClean="0"/>
            <a:t>Порядок определения размера разовых платежей за пользование недрами при изменении границ УН, предоставленного в пользование</a:t>
          </a:r>
        </a:p>
      </dgm:t>
    </dgm:pt>
    <dgm:pt modelId="{F95A6034-BFA1-49E2-93A5-6C0685FF9874}" type="parTrans" cxnId="{766FF984-C27A-4756-A48D-4C9F69582C93}">
      <dgm:prSet/>
      <dgm:spPr/>
      <dgm:t>
        <a:bodyPr/>
        <a:lstStyle/>
        <a:p>
          <a:endParaRPr lang="ru-RU"/>
        </a:p>
      </dgm:t>
    </dgm:pt>
    <dgm:pt modelId="{1045EEA7-CF5D-4AB3-84CE-D9294443A0C1}" type="sibTrans" cxnId="{766FF984-C27A-4756-A48D-4C9F69582C93}">
      <dgm:prSet/>
      <dgm:spPr/>
      <dgm:t>
        <a:bodyPr/>
        <a:lstStyle/>
        <a:p>
          <a:endParaRPr lang="ru-RU"/>
        </a:p>
      </dgm:t>
    </dgm:pt>
    <dgm:pt modelId="{212A0987-D764-4428-8A19-8F133066697B}">
      <dgm:prSet phldrT="[Текст]"/>
      <dgm:spPr/>
      <dgm:t>
        <a:bodyPr/>
        <a:lstStyle/>
        <a:p>
          <a:r>
            <a:rPr lang="ru-RU" b="0" dirty="0" smtClean="0"/>
            <a:t>Постановление Правительства РФ от 28.12.2021 N 2498 (ред. от 14.02.2024) "Об определении размера разовых платежей за пользование недрами на УН, которые предоставляются в пользование без проведения аукционов (вместе с "Правилами определения размера разовых платежей за пользование недрами на УН, которые предоставляются в пользование без проведения аукционов") (с изм. и доп., вступ. в силу с 01.03.2024) </a:t>
          </a:r>
          <a:endParaRPr lang="ru-RU" dirty="0"/>
        </a:p>
      </dgm:t>
    </dgm:pt>
    <dgm:pt modelId="{1F57C624-5AF7-476E-B2D3-227B36F9F2A1}" type="parTrans" cxnId="{6A008ACA-22D4-4E31-B2A8-36D38B7A1CA4}">
      <dgm:prSet/>
      <dgm:spPr/>
      <dgm:t>
        <a:bodyPr/>
        <a:lstStyle/>
        <a:p>
          <a:endParaRPr lang="ru-RU"/>
        </a:p>
      </dgm:t>
    </dgm:pt>
    <dgm:pt modelId="{772630E6-0F0B-440E-A0BA-B062252C8CC0}" type="sibTrans" cxnId="{6A008ACA-22D4-4E31-B2A8-36D38B7A1CA4}">
      <dgm:prSet/>
      <dgm:spPr/>
      <dgm:t>
        <a:bodyPr/>
        <a:lstStyle/>
        <a:p>
          <a:endParaRPr lang="ru-RU"/>
        </a:p>
      </dgm:t>
    </dgm:pt>
    <dgm:pt modelId="{0F9B52AF-CE3E-4211-90B9-F105CFC4B729}" type="pres">
      <dgm:prSet presAssocID="{78B9FB94-3C5A-4F85-9AD0-6CF4BB413068}" presName="linear" presStyleCnt="0">
        <dgm:presLayoutVars>
          <dgm:animLvl val="lvl"/>
          <dgm:resizeHandles val="exact"/>
        </dgm:presLayoutVars>
      </dgm:prSet>
      <dgm:spPr/>
      <dgm:t>
        <a:bodyPr/>
        <a:lstStyle/>
        <a:p>
          <a:endParaRPr lang="ru-RU"/>
        </a:p>
      </dgm:t>
    </dgm:pt>
    <dgm:pt modelId="{56934B77-BAF5-4A96-B107-EB7271CC611B}" type="pres">
      <dgm:prSet presAssocID="{C42F27C9-3200-450B-AB4A-2A00A6B6C1E1}" presName="parentText" presStyleLbl="node1" presStyleIdx="0" presStyleCnt="1">
        <dgm:presLayoutVars>
          <dgm:chMax val="0"/>
          <dgm:bulletEnabled val="1"/>
        </dgm:presLayoutVars>
      </dgm:prSet>
      <dgm:spPr/>
      <dgm:t>
        <a:bodyPr/>
        <a:lstStyle/>
        <a:p>
          <a:endParaRPr lang="ru-RU"/>
        </a:p>
      </dgm:t>
    </dgm:pt>
    <dgm:pt modelId="{941A5762-7575-4536-81B2-0E38E07AE8E6}" type="pres">
      <dgm:prSet presAssocID="{C42F27C9-3200-450B-AB4A-2A00A6B6C1E1}" presName="childText" presStyleLbl="revTx" presStyleIdx="0" presStyleCnt="1">
        <dgm:presLayoutVars>
          <dgm:bulletEnabled val="1"/>
        </dgm:presLayoutVars>
      </dgm:prSet>
      <dgm:spPr/>
      <dgm:t>
        <a:bodyPr/>
        <a:lstStyle/>
        <a:p>
          <a:endParaRPr lang="ru-RU"/>
        </a:p>
      </dgm:t>
    </dgm:pt>
  </dgm:ptLst>
  <dgm:cxnLst>
    <dgm:cxn modelId="{C87B4599-E252-4850-B88C-DD6D7F6F0F9B}" type="presOf" srcId="{C42F27C9-3200-450B-AB4A-2A00A6B6C1E1}" destId="{56934B77-BAF5-4A96-B107-EB7271CC611B}" srcOrd="0" destOrd="0" presId="urn:microsoft.com/office/officeart/2005/8/layout/vList2"/>
    <dgm:cxn modelId="{39B81ACB-6CFB-4A3B-B7A1-0A5D22B8AAE0}" type="presOf" srcId="{212A0987-D764-4428-8A19-8F133066697B}" destId="{941A5762-7575-4536-81B2-0E38E07AE8E6}" srcOrd="0" destOrd="0" presId="urn:microsoft.com/office/officeart/2005/8/layout/vList2"/>
    <dgm:cxn modelId="{AC8237F1-ADB3-49B9-95D7-DCE1CFBA937B}" type="presOf" srcId="{78B9FB94-3C5A-4F85-9AD0-6CF4BB413068}" destId="{0F9B52AF-CE3E-4211-90B9-F105CFC4B729}" srcOrd="0" destOrd="0" presId="urn:microsoft.com/office/officeart/2005/8/layout/vList2"/>
    <dgm:cxn modelId="{766FF984-C27A-4756-A48D-4C9F69582C93}" srcId="{78B9FB94-3C5A-4F85-9AD0-6CF4BB413068}" destId="{C42F27C9-3200-450B-AB4A-2A00A6B6C1E1}" srcOrd="0" destOrd="0" parTransId="{F95A6034-BFA1-49E2-93A5-6C0685FF9874}" sibTransId="{1045EEA7-CF5D-4AB3-84CE-D9294443A0C1}"/>
    <dgm:cxn modelId="{6A008ACA-22D4-4E31-B2A8-36D38B7A1CA4}" srcId="{C42F27C9-3200-450B-AB4A-2A00A6B6C1E1}" destId="{212A0987-D764-4428-8A19-8F133066697B}" srcOrd="0" destOrd="0" parTransId="{1F57C624-5AF7-476E-B2D3-227B36F9F2A1}" sibTransId="{772630E6-0F0B-440E-A0BA-B062252C8CC0}"/>
    <dgm:cxn modelId="{D01DD662-2D76-44E3-B131-9734BBEE4B56}" type="presParOf" srcId="{0F9B52AF-CE3E-4211-90B9-F105CFC4B729}" destId="{56934B77-BAF5-4A96-B107-EB7271CC611B}" srcOrd="0" destOrd="0" presId="urn:microsoft.com/office/officeart/2005/8/layout/vList2"/>
    <dgm:cxn modelId="{8A8E2CC7-3007-41F9-BC49-6F0EA288F6AE}" type="presParOf" srcId="{0F9B52AF-CE3E-4211-90B9-F105CFC4B729}" destId="{941A5762-7575-4536-81B2-0E38E07AE8E6}"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5.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ru-RU"/>
        </a:p>
      </dgm:t>
    </dgm:pt>
    <dgm:pt modelId="{43A05EED-19DB-4EA5-9807-066A92F568D3}">
      <dgm:prSet phldrT="[Текст]" custT="1"/>
      <dgm:spPr/>
      <dgm:t>
        <a:bodyPr/>
        <a:lstStyle/>
        <a:p>
          <a:r>
            <a:rPr lang="ru-RU" sz="2400" b="0" dirty="0" smtClean="0"/>
            <a:t>36. </a:t>
          </a:r>
          <a:r>
            <a:rPr lang="ru-RU" sz="2400" b="0" dirty="0" smtClean="0">
              <a:solidFill>
                <a:srgbClr val="FF0000"/>
              </a:solidFill>
            </a:rPr>
            <a:t>Изменение границ УН</a:t>
          </a:r>
          <a:r>
            <a:rPr lang="ru-RU" sz="2400" b="0" dirty="0" smtClean="0"/>
            <a:t> в соответствии с настоящими Правилами </a:t>
          </a:r>
          <a:r>
            <a:rPr lang="ru-RU" sz="2400" b="0" dirty="0" smtClean="0">
              <a:solidFill>
                <a:srgbClr val="FF0000"/>
              </a:solidFill>
            </a:rPr>
            <a:t>не является оформлением документов, удостоверяющих уточненные границы горного отвода, и не исключает необходимости их оформления </a:t>
          </a:r>
          <a:r>
            <a:rPr lang="ru-RU" sz="2400" b="0" dirty="0" smtClean="0"/>
            <a:t>в соответствии с частью третьей статьи 7 Закона РФ "О недрах".</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761300" custLinFactNeighborY="-56774">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C6C160DA-9359-476E-A86F-40B987BE6CE6}" type="presOf" srcId="{66309354-8663-466A-A5C2-8D27BF7FF92E}" destId="{4D42B572-073F-43E1-B9D1-8A56460035EF}" srcOrd="0" destOrd="0" presId="urn:microsoft.com/office/officeart/2005/8/layout/vList2"/>
    <dgm:cxn modelId="{A22EF8D0-9855-4A90-BEE7-2C4B256A3489}" type="presOf" srcId="{43A05EED-19DB-4EA5-9807-066A92F568D3}" destId="{5A6D8501-0F47-46FE-A535-7D72E5A8580E}" srcOrd="0" destOrd="0" presId="urn:microsoft.com/office/officeart/2005/8/layout/vList2"/>
    <dgm:cxn modelId="{0FA841B3-D537-4F91-AAFF-24F771522547}"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6.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ru-RU"/>
        </a:p>
      </dgm:t>
    </dgm:pt>
    <dgm:pt modelId="{43A05EED-19DB-4EA5-9807-066A92F568D3}">
      <dgm:prSet phldrT="[Текст]" custT="1"/>
      <dgm:spPr/>
      <dgm:t>
        <a:bodyPr/>
        <a:lstStyle/>
        <a:p>
          <a:r>
            <a:rPr lang="ru-RU" sz="2400" b="0" dirty="0" smtClean="0"/>
            <a:t>38. </a:t>
          </a:r>
          <a:r>
            <a:rPr lang="ru-RU" sz="2400" b="0" dirty="0" smtClean="0">
              <a:solidFill>
                <a:srgbClr val="FF0000"/>
              </a:solidFill>
            </a:rPr>
            <a:t>В случае если после принятия решения об изменении границ УН будут установлены обстоятельства</a:t>
          </a:r>
          <a:r>
            <a:rPr lang="ru-RU" sz="2400" b="0" dirty="0" smtClean="0"/>
            <a:t>, предусмотренные пунктом 13 настоящих Правил </a:t>
          </a:r>
          <a:r>
            <a:rPr lang="ru-RU" sz="2400" b="0" i="1" dirty="0" smtClean="0"/>
            <a:t>(</a:t>
          </a:r>
          <a:r>
            <a:rPr lang="ru-RU" sz="2400" b="0" i="1" dirty="0" smtClean="0">
              <a:solidFill>
                <a:srgbClr val="FF0000"/>
              </a:solidFill>
            </a:rPr>
            <a:t>случаи, при которых изменение границ УН в сторону его увеличения или в сторону его уменьшения не допускается)</a:t>
          </a:r>
          <a:r>
            <a:rPr lang="ru-RU" sz="2400" b="0" dirty="0" smtClean="0">
              <a:solidFill>
                <a:srgbClr val="FF0000"/>
              </a:solidFill>
            </a:rPr>
            <a:t>, такое решение признается недействительным со дня его принятия и подлежит отмене в течение 20 календарных дне</a:t>
          </a:r>
          <a:r>
            <a:rPr lang="ru-RU" sz="2400" b="0" dirty="0" smtClean="0"/>
            <a:t>й со дня установления указанных обстоятельств.</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600847">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52532484-7453-4A2A-9670-72671A352C30}" type="presOf" srcId="{43A05EED-19DB-4EA5-9807-066A92F568D3}" destId="{5A6D8501-0F47-46FE-A535-7D72E5A8580E}" srcOrd="0" destOrd="0" presId="urn:microsoft.com/office/officeart/2005/8/layout/vList2"/>
    <dgm:cxn modelId="{DD7B0365-53CE-490B-89F1-6EDB3F18F0C5}" type="presOf" srcId="{66309354-8663-466A-A5C2-8D27BF7FF92E}" destId="{4D42B572-073F-43E1-B9D1-8A56460035EF}" srcOrd="0" destOrd="0" presId="urn:microsoft.com/office/officeart/2005/8/layout/vList2"/>
    <dgm:cxn modelId="{216D83F4-4350-41CA-A45A-24CF946A33CD}"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8699CB3-ECC6-4850-8B93-6BDE21E7999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2FB2ACB7-B0CA-45CA-A44C-815081026168}">
      <dgm:prSet phldrT="[Текст]"/>
      <dgm:spPr/>
      <dgm:t>
        <a:bodyPr vert="vert270"/>
        <a:lstStyle/>
        <a:p>
          <a:pPr algn="ctr"/>
          <a:r>
            <a:rPr lang="ru-RU" dirty="0" smtClean="0">
              <a:solidFill>
                <a:schemeClr val="accent1">
                  <a:lumMod val="50000"/>
                </a:schemeClr>
              </a:solidFill>
            </a:rPr>
            <a:t>Комиссия ФАН, Комиссия тер. органов</a:t>
          </a:r>
          <a:endParaRPr lang="ru-RU" dirty="0">
            <a:solidFill>
              <a:schemeClr val="accent1">
                <a:lumMod val="50000"/>
              </a:schemeClr>
            </a:solidFill>
          </a:endParaRPr>
        </a:p>
      </dgm:t>
    </dgm:pt>
    <dgm:pt modelId="{3EEBBEF4-CDF9-45FC-BA5D-9A3E72B9696B}" type="parTrans" cxnId="{B7288638-CA0C-4A51-85EC-C60D44BF8610}">
      <dgm:prSet/>
      <dgm:spPr/>
      <dgm:t>
        <a:bodyPr/>
        <a:lstStyle/>
        <a:p>
          <a:endParaRPr lang="ru-RU"/>
        </a:p>
      </dgm:t>
    </dgm:pt>
    <dgm:pt modelId="{C7E8DAD2-DF48-47FB-8D9E-68ADA2103A70}" type="sibTrans" cxnId="{B7288638-CA0C-4A51-85EC-C60D44BF8610}">
      <dgm:prSet/>
      <dgm:spPr/>
      <dgm:t>
        <a:bodyPr/>
        <a:lstStyle/>
        <a:p>
          <a:endParaRPr lang="ru-RU"/>
        </a:p>
      </dgm:t>
    </dgm:pt>
    <dgm:pt modelId="{200D82BF-4F03-491E-A91C-7945148F1252}">
      <dgm:prSet/>
      <dgm:spPr/>
      <dgm:t>
        <a:bodyPr/>
        <a:lstStyle/>
        <a:p>
          <a:r>
            <a:rPr lang="ru-RU" b="1" dirty="0" smtClean="0">
              <a:solidFill>
                <a:srgbClr val="C00000"/>
              </a:solidFill>
            </a:rPr>
            <a:t>В случае внесения изменений </a:t>
          </a:r>
          <a:r>
            <a:rPr lang="ru-RU" dirty="0" smtClean="0"/>
            <a:t>в лицензии на пользование недрами и </a:t>
          </a:r>
          <a:r>
            <a:rPr lang="ru-RU" b="1" dirty="0" smtClean="0">
              <a:solidFill>
                <a:srgbClr val="C00000"/>
              </a:solidFill>
            </a:rPr>
            <a:t>принятие решений об изменении границ УН</a:t>
          </a:r>
          <a:r>
            <a:rPr lang="ru-RU" b="0" dirty="0" smtClean="0"/>
            <a:t>, за исключением УН местного значения, осуществляется с учетом критериев отнесения рассматриваемых вопросов к компетенции соответствующей комиссии, определяемых ФАН по согласованию с Минприроды РФ</a:t>
          </a:r>
          <a:endParaRPr lang="ru-RU" dirty="0"/>
        </a:p>
      </dgm:t>
    </dgm:pt>
    <dgm:pt modelId="{A6056314-0C0B-4FF3-8CA8-3B2C0D11E36D}" type="parTrans" cxnId="{C9E4D821-EDC7-415A-B7A3-569B96D3A66C}">
      <dgm:prSet/>
      <dgm:spPr/>
      <dgm:t>
        <a:bodyPr/>
        <a:lstStyle/>
        <a:p>
          <a:endParaRPr lang="ru-RU"/>
        </a:p>
      </dgm:t>
    </dgm:pt>
    <dgm:pt modelId="{9AAF8BBC-86C8-4254-9593-802407D479A8}" type="sibTrans" cxnId="{C9E4D821-EDC7-415A-B7A3-569B96D3A66C}">
      <dgm:prSet/>
      <dgm:spPr/>
      <dgm:t>
        <a:bodyPr/>
        <a:lstStyle/>
        <a:p>
          <a:endParaRPr lang="ru-RU"/>
        </a:p>
      </dgm:t>
    </dgm:pt>
    <dgm:pt modelId="{C702579F-D2EF-4A91-8534-370954136DD0}" type="pres">
      <dgm:prSet presAssocID="{38699CB3-ECC6-4850-8B93-6BDE21E7999C}" presName="vert0" presStyleCnt="0">
        <dgm:presLayoutVars>
          <dgm:dir/>
          <dgm:animOne val="branch"/>
          <dgm:animLvl val="lvl"/>
        </dgm:presLayoutVars>
      </dgm:prSet>
      <dgm:spPr/>
      <dgm:t>
        <a:bodyPr/>
        <a:lstStyle/>
        <a:p>
          <a:endParaRPr lang="ru-RU"/>
        </a:p>
      </dgm:t>
    </dgm:pt>
    <dgm:pt modelId="{A59AC3E4-DE7A-4AD4-A512-BE7A7AC8D40C}" type="pres">
      <dgm:prSet presAssocID="{2FB2ACB7-B0CA-45CA-A44C-815081026168}" presName="thickLine" presStyleLbl="alignNode1" presStyleIdx="0" presStyleCnt="1"/>
      <dgm:spPr/>
    </dgm:pt>
    <dgm:pt modelId="{D59AED3B-1DD1-4A10-92F3-3D624E2F4289}" type="pres">
      <dgm:prSet presAssocID="{2FB2ACB7-B0CA-45CA-A44C-815081026168}" presName="horz1" presStyleCnt="0"/>
      <dgm:spPr/>
    </dgm:pt>
    <dgm:pt modelId="{83D3103B-54A1-4D2D-8CE5-E833DD83F3EA}" type="pres">
      <dgm:prSet presAssocID="{2FB2ACB7-B0CA-45CA-A44C-815081026168}" presName="tx1" presStyleLbl="revTx" presStyleIdx="0" presStyleCnt="2" custScaleX="37267"/>
      <dgm:spPr/>
      <dgm:t>
        <a:bodyPr/>
        <a:lstStyle/>
        <a:p>
          <a:endParaRPr lang="ru-RU"/>
        </a:p>
      </dgm:t>
    </dgm:pt>
    <dgm:pt modelId="{BFC1E50A-5E67-4609-BC6F-0C03699035E4}" type="pres">
      <dgm:prSet presAssocID="{2FB2ACB7-B0CA-45CA-A44C-815081026168}" presName="vert1" presStyleCnt="0"/>
      <dgm:spPr/>
    </dgm:pt>
    <dgm:pt modelId="{BF14C5BB-80A0-4512-99F7-B8A7709D0F2D}" type="pres">
      <dgm:prSet presAssocID="{200D82BF-4F03-491E-A91C-7945148F1252}" presName="vertSpace2a" presStyleCnt="0"/>
      <dgm:spPr/>
    </dgm:pt>
    <dgm:pt modelId="{F6861C87-BA69-4965-AD38-EAF9A745FE3E}" type="pres">
      <dgm:prSet presAssocID="{200D82BF-4F03-491E-A91C-7945148F1252}" presName="horz2" presStyleCnt="0"/>
      <dgm:spPr/>
    </dgm:pt>
    <dgm:pt modelId="{4999CDED-B64B-4B93-961F-BBEFDB06F2E1}" type="pres">
      <dgm:prSet presAssocID="{200D82BF-4F03-491E-A91C-7945148F1252}" presName="horzSpace2" presStyleCnt="0"/>
      <dgm:spPr/>
    </dgm:pt>
    <dgm:pt modelId="{1A0C9BEE-28B9-4DAD-88C0-E184DD7DA2D7}" type="pres">
      <dgm:prSet presAssocID="{200D82BF-4F03-491E-A91C-7945148F1252}" presName="tx2" presStyleLbl="revTx" presStyleIdx="1" presStyleCnt="2" custScaleX="114984"/>
      <dgm:spPr/>
      <dgm:t>
        <a:bodyPr/>
        <a:lstStyle/>
        <a:p>
          <a:endParaRPr lang="ru-RU"/>
        </a:p>
      </dgm:t>
    </dgm:pt>
    <dgm:pt modelId="{80EF4E29-70A3-47B1-BE5B-46011D0C218F}" type="pres">
      <dgm:prSet presAssocID="{200D82BF-4F03-491E-A91C-7945148F1252}" presName="vert2" presStyleCnt="0"/>
      <dgm:spPr/>
    </dgm:pt>
    <dgm:pt modelId="{12C2294C-8FCA-4DA2-8326-CB83106100C5}" type="pres">
      <dgm:prSet presAssocID="{200D82BF-4F03-491E-A91C-7945148F1252}" presName="thinLine2b" presStyleLbl="callout" presStyleIdx="0" presStyleCnt="1"/>
      <dgm:spPr/>
    </dgm:pt>
    <dgm:pt modelId="{25872A2E-A0C7-4859-8D6B-37C1BDE92987}" type="pres">
      <dgm:prSet presAssocID="{200D82BF-4F03-491E-A91C-7945148F1252}" presName="vertSpace2b" presStyleCnt="0"/>
      <dgm:spPr/>
    </dgm:pt>
  </dgm:ptLst>
  <dgm:cxnLst>
    <dgm:cxn modelId="{449B6AE3-5AB3-4BCD-A0BD-B1D2968EB0D2}" type="presOf" srcId="{200D82BF-4F03-491E-A91C-7945148F1252}" destId="{1A0C9BEE-28B9-4DAD-88C0-E184DD7DA2D7}" srcOrd="0" destOrd="0" presId="urn:microsoft.com/office/officeart/2008/layout/LinedList"/>
    <dgm:cxn modelId="{C9E4D821-EDC7-415A-B7A3-569B96D3A66C}" srcId="{2FB2ACB7-B0CA-45CA-A44C-815081026168}" destId="{200D82BF-4F03-491E-A91C-7945148F1252}" srcOrd="0" destOrd="0" parTransId="{A6056314-0C0B-4FF3-8CA8-3B2C0D11E36D}" sibTransId="{9AAF8BBC-86C8-4254-9593-802407D479A8}"/>
    <dgm:cxn modelId="{B7288638-CA0C-4A51-85EC-C60D44BF8610}" srcId="{38699CB3-ECC6-4850-8B93-6BDE21E7999C}" destId="{2FB2ACB7-B0CA-45CA-A44C-815081026168}" srcOrd="0" destOrd="0" parTransId="{3EEBBEF4-CDF9-45FC-BA5D-9A3E72B9696B}" sibTransId="{C7E8DAD2-DF48-47FB-8D9E-68ADA2103A70}"/>
    <dgm:cxn modelId="{D3788B67-E0A2-4332-8B66-07F848398B34}" type="presOf" srcId="{2FB2ACB7-B0CA-45CA-A44C-815081026168}" destId="{83D3103B-54A1-4D2D-8CE5-E833DD83F3EA}" srcOrd="0" destOrd="0" presId="urn:microsoft.com/office/officeart/2008/layout/LinedList"/>
    <dgm:cxn modelId="{3D77EFD6-49DF-45E1-916C-7951ADD33A78}" type="presOf" srcId="{38699CB3-ECC6-4850-8B93-6BDE21E7999C}" destId="{C702579F-D2EF-4A91-8534-370954136DD0}" srcOrd="0" destOrd="0" presId="urn:microsoft.com/office/officeart/2008/layout/LinedList"/>
    <dgm:cxn modelId="{D2A9CB82-D801-4575-9653-59981D82BEAC}" type="presParOf" srcId="{C702579F-D2EF-4A91-8534-370954136DD0}" destId="{A59AC3E4-DE7A-4AD4-A512-BE7A7AC8D40C}" srcOrd="0" destOrd="0" presId="urn:microsoft.com/office/officeart/2008/layout/LinedList"/>
    <dgm:cxn modelId="{1DEF7634-B6B7-4D83-ADD0-C7DD0FC51897}" type="presParOf" srcId="{C702579F-D2EF-4A91-8534-370954136DD0}" destId="{D59AED3B-1DD1-4A10-92F3-3D624E2F4289}" srcOrd="1" destOrd="0" presId="urn:microsoft.com/office/officeart/2008/layout/LinedList"/>
    <dgm:cxn modelId="{7E0E8FDE-75B6-4B12-8905-1BB0362D4B83}" type="presParOf" srcId="{D59AED3B-1DD1-4A10-92F3-3D624E2F4289}" destId="{83D3103B-54A1-4D2D-8CE5-E833DD83F3EA}" srcOrd="0" destOrd="0" presId="urn:microsoft.com/office/officeart/2008/layout/LinedList"/>
    <dgm:cxn modelId="{16B1B17D-39EF-43EF-8542-73ADA3A4FAF7}" type="presParOf" srcId="{D59AED3B-1DD1-4A10-92F3-3D624E2F4289}" destId="{BFC1E50A-5E67-4609-BC6F-0C03699035E4}" srcOrd="1" destOrd="0" presId="urn:microsoft.com/office/officeart/2008/layout/LinedList"/>
    <dgm:cxn modelId="{9BC823FC-2783-439E-9161-46F738B06615}" type="presParOf" srcId="{BFC1E50A-5E67-4609-BC6F-0C03699035E4}" destId="{BF14C5BB-80A0-4512-99F7-B8A7709D0F2D}" srcOrd="0" destOrd="0" presId="urn:microsoft.com/office/officeart/2008/layout/LinedList"/>
    <dgm:cxn modelId="{10850E50-64E7-47DD-B2F2-220C392CAD62}" type="presParOf" srcId="{BFC1E50A-5E67-4609-BC6F-0C03699035E4}" destId="{F6861C87-BA69-4965-AD38-EAF9A745FE3E}" srcOrd="1" destOrd="0" presId="urn:microsoft.com/office/officeart/2008/layout/LinedList"/>
    <dgm:cxn modelId="{033A7F00-BBE8-4DF9-A43C-0FC93274ACAC}" type="presParOf" srcId="{F6861C87-BA69-4965-AD38-EAF9A745FE3E}" destId="{4999CDED-B64B-4B93-961F-BBEFDB06F2E1}" srcOrd="0" destOrd="0" presId="urn:microsoft.com/office/officeart/2008/layout/LinedList"/>
    <dgm:cxn modelId="{3989AAF0-0095-4C8A-8777-F1379C9AA77B}" type="presParOf" srcId="{F6861C87-BA69-4965-AD38-EAF9A745FE3E}" destId="{1A0C9BEE-28B9-4DAD-88C0-E184DD7DA2D7}" srcOrd="1" destOrd="0" presId="urn:microsoft.com/office/officeart/2008/layout/LinedList"/>
    <dgm:cxn modelId="{CBFC9D9D-78AE-4329-8D13-C0EB8723BC86}" type="presParOf" srcId="{F6861C87-BA69-4965-AD38-EAF9A745FE3E}" destId="{80EF4E29-70A3-47B1-BE5B-46011D0C218F}" srcOrd="2" destOrd="0" presId="urn:microsoft.com/office/officeart/2008/layout/LinedList"/>
    <dgm:cxn modelId="{ADD2F5D4-01B8-425A-AD37-4581018E4AAF}" type="presParOf" srcId="{BFC1E50A-5E67-4609-BC6F-0C03699035E4}" destId="{12C2294C-8FCA-4DA2-8326-CB83106100C5}" srcOrd="2" destOrd="0" presId="urn:microsoft.com/office/officeart/2008/layout/LinedList"/>
    <dgm:cxn modelId="{05C5E011-ABD8-4BB3-86FE-1F91C93D08A7}" type="presParOf" srcId="{BFC1E50A-5E67-4609-BC6F-0C03699035E4}" destId="{25872A2E-A0C7-4859-8D6B-37C1BDE92987}"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8699CB3-ECC6-4850-8B93-6BDE21E7999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2FB2ACB7-B0CA-45CA-A44C-815081026168}">
      <dgm:prSet phldrT="[Текст]" custT="1"/>
      <dgm:spPr/>
      <dgm:t>
        <a:bodyPr vert="vert270"/>
        <a:lstStyle/>
        <a:p>
          <a:pPr algn="ctr"/>
          <a:r>
            <a:rPr lang="ru-RU" sz="1800" dirty="0" smtClean="0">
              <a:solidFill>
                <a:schemeClr val="accent1">
                  <a:lumMod val="50000"/>
                </a:schemeClr>
              </a:solidFill>
            </a:rPr>
            <a:t>Комиссия, </a:t>
          </a:r>
          <a:r>
            <a:rPr lang="ru-RU" sz="1800" b="0" dirty="0" smtClean="0"/>
            <a:t>создаваемая уполномоченным исполнительным органом субъекта РФ</a:t>
          </a:r>
          <a:endParaRPr lang="ru-RU" sz="1800" dirty="0">
            <a:solidFill>
              <a:schemeClr val="accent1">
                <a:lumMod val="50000"/>
              </a:schemeClr>
            </a:solidFill>
          </a:endParaRPr>
        </a:p>
      </dgm:t>
    </dgm:pt>
    <dgm:pt modelId="{3EEBBEF4-CDF9-45FC-BA5D-9A3E72B9696B}" type="parTrans" cxnId="{B7288638-CA0C-4A51-85EC-C60D44BF8610}">
      <dgm:prSet/>
      <dgm:spPr/>
      <dgm:t>
        <a:bodyPr/>
        <a:lstStyle/>
        <a:p>
          <a:endParaRPr lang="ru-RU"/>
        </a:p>
      </dgm:t>
    </dgm:pt>
    <dgm:pt modelId="{C7E8DAD2-DF48-47FB-8D9E-68ADA2103A70}" type="sibTrans" cxnId="{B7288638-CA0C-4A51-85EC-C60D44BF8610}">
      <dgm:prSet/>
      <dgm:spPr/>
      <dgm:t>
        <a:bodyPr/>
        <a:lstStyle/>
        <a:p>
          <a:endParaRPr lang="ru-RU"/>
        </a:p>
      </dgm:t>
    </dgm:pt>
    <dgm:pt modelId="{200D82BF-4F03-491E-A91C-7945148F1252}">
      <dgm:prSet custT="1"/>
      <dgm:spPr/>
      <dgm:t>
        <a:bodyPr/>
        <a:lstStyle/>
        <a:p>
          <a:r>
            <a:rPr lang="ru-RU" sz="2000" dirty="0" smtClean="0"/>
            <a:t>В случае внесения изменений в лицензии на пользование недрами и </a:t>
          </a:r>
          <a:r>
            <a:rPr lang="ru-RU" sz="2000" b="0" dirty="0" smtClean="0"/>
            <a:t>принятие решений об изменении границ УНМЗ осуществляется комиссией, создаваемой уполномоченным исполнительным органом субъекта Российской Федерации.</a:t>
          </a:r>
        </a:p>
        <a:p>
          <a:endParaRPr lang="ru-RU" sz="2000" dirty="0"/>
        </a:p>
      </dgm:t>
    </dgm:pt>
    <dgm:pt modelId="{A6056314-0C0B-4FF3-8CA8-3B2C0D11E36D}" type="parTrans" cxnId="{C9E4D821-EDC7-415A-B7A3-569B96D3A66C}">
      <dgm:prSet/>
      <dgm:spPr/>
      <dgm:t>
        <a:bodyPr/>
        <a:lstStyle/>
        <a:p>
          <a:endParaRPr lang="ru-RU"/>
        </a:p>
      </dgm:t>
    </dgm:pt>
    <dgm:pt modelId="{9AAF8BBC-86C8-4254-9593-802407D479A8}" type="sibTrans" cxnId="{C9E4D821-EDC7-415A-B7A3-569B96D3A66C}">
      <dgm:prSet/>
      <dgm:spPr/>
      <dgm:t>
        <a:bodyPr/>
        <a:lstStyle/>
        <a:p>
          <a:endParaRPr lang="ru-RU"/>
        </a:p>
      </dgm:t>
    </dgm:pt>
    <dgm:pt modelId="{C702579F-D2EF-4A91-8534-370954136DD0}" type="pres">
      <dgm:prSet presAssocID="{38699CB3-ECC6-4850-8B93-6BDE21E7999C}" presName="vert0" presStyleCnt="0">
        <dgm:presLayoutVars>
          <dgm:dir/>
          <dgm:animOne val="branch"/>
          <dgm:animLvl val="lvl"/>
        </dgm:presLayoutVars>
      </dgm:prSet>
      <dgm:spPr/>
      <dgm:t>
        <a:bodyPr/>
        <a:lstStyle/>
        <a:p>
          <a:endParaRPr lang="ru-RU"/>
        </a:p>
      </dgm:t>
    </dgm:pt>
    <dgm:pt modelId="{A59AC3E4-DE7A-4AD4-A512-BE7A7AC8D40C}" type="pres">
      <dgm:prSet presAssocID="{2FB2ACB7-B0CA-45CA-A44C-815081026168}" presName="thickLine" presStyleLbl="alignNode1" presStyleIdx="0" presStyleCnt="1"/>
      <dgm:spPr/>
    </dgm:pt>
    <dgm:pt modelId="{D59AED3B-1DD1-4A10-92F3-3D624E2F4289}" type="pres">
      <dgm:prSet presAssocID="{2FB2ACB7-B0CA-45CA-A44C-815081026168}" presName="horz1" presStyleCnt="0"/>
      <dgm:spPr/>
    </dgm:pt>
    <dgm:pt modelId="{83D3103B-54A1-4D2D-8CE5-E833DD83F3EA}" type="pres">
      <dgm:prSet presAssocID="{2FB2ACB7-B0CA-45CA-A44C-815081026168}" presName="tx1" presStyleLbl="revTx" presStyleIdx="0" presStyleCnt="2" custScaleX="64370"/>
      <dgm:spPr/>
      <dgm:t>
        <a:bodyPr/>
        <a:lstStyle/>
        <a:p>
          <a:endParaRPr lang="ru-RU"/>
        </a:p>
      </dgm:t>
    </dgm:pt>
    <dgm:pt modelId="{BFC1E50A-5E67-4609-BC6F-0C03699035E4}" type="pres">
      <dgm:prSet presAssocID="{2FB2ACB7-B0CA-45CA-A44C-815081026168}" presName="vert1" presStyleCnt="0"/>
      <dgm:spPr/>
    </dgm:pt>
    <dgm:pt modelId="{BF14C5BB-80A0-4512-99F7-B8A7709D0F2D}" type="pres">
      <dgm:prSet presAssocID="{200D82BF-4F03-491E-A91C-7945148F1252}" presName="vertSpace2a" presStyleCnt="0"/>
      <dgm:spPr/>
    </dgm:pt>
    <dgm:pt modelId="{F6861C87-BA69-4965-AD38-EAF9A745FE3E}" type="pres">
      <dgm:prSet presAssocID="{200D82BF-4F03-491E-A91C-7945148F1252}" presName="horz2" presStyleCnt="0"/>
      <dgm:spPr/>
    </dgm:pt>
    <dgm:pt modelId="{4999CDED-B64B-4B93-961F-BBEFDB06F2E1}" type="pres">
      <dgm:prSet presAssocID="{200D82BF-4F03-491E-A91C-7945148F1252}" presName="horzSpace2" presStyleCnt="0"/>
      <dgm:spPr/>
    </dgm:pt>
    <dgm:pt modelId="{1A0C9BEE-28B9-4DAD-88C0-E184DD7DA2D7}" type="pres">
      <dgm:prSet presAssocID="{200D82BF-4F03-491E-A91C-7945148F1252}" presName="tx2" presStyleLbl="revTx" presStyleIdx="1" presStyleCnt="2" custScaleX="114984"/>
      <dgm:spPr/>
      <dgm:t>
        <a:bodyPr/>
        <a:lstStyle/>
        <a:p>
          <a:endParaRPr lang="ru-RU"/>
        </a:p>
      </dgm:t>
    </dgm:pt>
    <dgm:pt modelId="{80EF4E29-70A3-47B1-BE5B-46011D0C218F}" type="pres">
      <dgm:prSet presAssocID="{200D82BF-4F03-491E-A91C-7945148F1252}" presName="vert2" presStyleCnt="0"/>
      <dgm:spPr/>
    </dgm:pt>
    <dgm:pt modelId="{12C2294C-8FCA-4DA2-8326-CB83106100C5}" type="pres">
      <dgm:prSet presAssocID="{200D82BF-4F03-491E-A91C-7945148F1252}" presName="thinLine2b" presStyleLbl="callout" presStyleIdx="0" presStyleCnt="1"/>
      <dgm:spPr/>
    </dgm:pt>
    <dgm:pt modelId="{25872A2E-A0C7-4859-8D6B-37C1BDE92987}" type="pres">
      <dgm:prSet presAssocID="{200D82BF-4F03-491E-A91C-7945148F1252}" presName="vertSpace2b" presStyleCnt="0"/>
      <dgm:spPr/>
    </dgm:pt>
  </dgm:ptLst>
  <dgm:cxnLst>
    <dgm:cxn modelId="{B647EB8C-2FD5-4A70-A4F9-6699ED17786F}" type="presOf" srcId="{2FB2ACB7-B0CA-45CA-A44C-815081026168}" destId="{83D3103B-54A1-4D2D-8CE5-E833DD83F3EA}" srcOrd="0" destOrd="0" presId="urn:microsoft.com/office/officeart/2008/layout/LinedList"/>
    <dgm:cxn modelId="{C9E4D821-EDC7-415A-B7A3-569B96D3A66C}" srcId="{2FB2ACB7-B0CA-45CA-A44C-815081026168}" destId="{200D82BF-4F03-491E-A91C-7945148F1252}" srcOrd="0" destOrd="0" parTransId="{A6056314-0C0B-4FF3-8CA8-3B2C0D11E36D}" sibTransId="{9AAF8BBC-86C8-4254-9593-802407D479A8}"/>
    <dgm:cxn modelId="{B5218CED-798A-4203-AF5E-5BC280FB16A6}" type="presOf" srcId="{38699CB3-ECC6-4850-8B93-6BDE21E7999C}" destId="{C702579F-D2EF-4A91-8534-370954136DD0}" srcOrd="0" destOrd="0" presId="urn:microsoft.com/office/officeart/2008/layout/LinedList"/>
    <dgm:cxn modelId="{C9BBAA54-9B06-4792-9BB9-72A4FF3FF089}" type="presOf" srcId="{200D82BF-4F03-491E-A91C-7945148F1252}" destId="{1A0C9BEE-28B9-4DAD-88C0-E184DD7DA2D7}" srcOrd="0" destOrd="0" presId="urn:microsoft.com/office/officeart/2008/layout/LinedList"/>
    <dgm:cxn modelId="{B7288638-CA0C-4A51-85EC-C60D44BF8610}" srcId="{38699CB3-ECC6-4850-8B93-6BDE21E7999C}" destId="{2FB2ACB7-B0CA-45CA-A44C-815081026168}" srcOrd="0" destOrd="0" parTransId="{3EEBBEF4-CDF9-45FC-BA5D-9A3E72B9696B}" sibTransId="{C7E8DAD2-DF48-47FB-8D9E-68ADA2103A70}"/>
    <dgm:cxn modelId="{F9183817-7A12-4E2A-82E0-8D9F807EEB2B}" type="presParOf" srcId="{C702579F-D2EF-4A91-8534-370954136DD0}" destId="{A59AC3E4-DE7A-4AD4-A512-BE7A7AC8D40C}" srcOrd="0" destOrd="0" presId="urn:microsoft.com/office/officeart/2008/layout/LinedList"/>
    <dgm:cxn modelId="{9A9562F0-92C3-4B45-8481-03C3541822BA}" type="presParOf" srcId="{C702579F-D2EF-4A91-8534-370954136DD0}" destId="{D59AED3B-1DD1-4A10-92F3-3D624E2F4289}" srcOrd="1" destOrd="0" presId="urn:microsoft.com/office/officeart/2008/layout/LinedList"/>
    <dgm:cxn modelId="{5AE9439D-99F1-40E6-864C-B22227C1D30E}" type="presParOf" srcId="{D59AED3B-1DD1-4A10-92F3-3D624E2F4289}" destId="{83D3103B-54A1-4D2D-8CE5-E833DD83F3EA}" srcOrd="0" destOrd="0" presId="urn:microsoft.com/office/officeart/2008/layout/LinedList"/>
    <dgm:cxn modelId="{0BAC7FF6-9AB8-4EB0-9D89-856FDA196417}" type="presParOf" srcId="{D59AED3B-1DD1-4A10-92F3-3D624E2F4289}" destId="{BFC1E50A-5E67-4609-BC6F-0C03699035E4}" srcOrd="1" destOrd="0" presId="urn:microsoft.com/office/officeart/2008/layout/LinedList"/>
    <dgm:cxn modelId="{4A9AFFDF-8022-4E91-8F90-BDFE03401BF2}" type="presParOf" srcId="{BFC1E50A-5E67-4609-BC6F-0C03699035E4}" destId="{BF14C5BB-80A0-4512-99F7-B8A7709D0F2D}" srcOrd="0" destOrd="0" presId="urn:microsoft.com/office/officeart/2008/layout/LinedList"/>
    <dgm:cxn modelId="{CC5818A0-77B3-49F3-B7F7-A2E68C35FF73}" type="presParOf" srcId="{BFC1E50A-5E67-4609-BC6F-0C03699035E4}" destId="{F6861C87-BA69-4965-AD38-EAF9A745FE3E}" srcOrd="1" destOrd="0" presId="urn:microsoft.com/office/officeart/2008/layout/LinedList"/>
    <dgm:cxn modelId="{D739703A-639B-4B24-922C-6DD51E4C5979}" type="presParOf" srcId="{F6861C87-BA69-4965-AD38-EAF9A745FE3E}" destId="{4999CDED-B64B-4B93-961F-BBEFDB06F2E1}" srcOrd="0" destOrd="0" presId="urn:microsoft.com/office/officeart/2008/layout/LinedList"/>
    <dgm:cxn modelId="{B7B9050C-9454-4BF1-A16C-1A9D0B285BDD}" type="presParOf" srcId="{F6861C87-BA69-4965-AD38-EAF9A745FE3E}" destId="{1A0C9BEE-28B9-4DAD-88C0-E184DD7DA2D7}" srcOrd="1" destOrd="0" presId="urn:microsoft.com/office/officeart/2008/layout/LinedList"/>
    <dgm:cxn modelId="{10C073B8-5AE3-436F-8369-B68370DA1C99}" type="presParOf" srcId="{F6861C87-BA69-4965-AD38-EAF9A745FE3E}" destId="{80EF4E29-70A3-47B1-BE5B-46011D0C218F}" srcOrd="2" destOrd="0" presId="urn:microsoft.com/office/officeart/2008/layout/LinedList"/>
    <dgm:cxn modelId="{E1063EB8-2984-454C-844D-D736038E6F8F}" type="presParOf" srcId="{BFC1E50A-5E67-4609-BC6F-0C03699035E4}" destId="{12C2294C-8FCA-4DA2-8326-CB83106100C5}" srcOrd="2" destOrd="0" presId="urn:microsoft.com/office/officeart/2008/layout/LinedList"/>
    <dgm:cxn modelId="{00C1A89D-1556-4889-A9FA-802ED4749A39}" type="presParOf" srcId="{BFC1E50A-5E67-4609-BC6F-0C03699035E4}" destId="{25872A2E-A0C7-4859-8D6B-37C1BDE92987}" srcOrd="3"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8699CB3-ECC6-4850-8B93-6BDE21E7999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2FB2ACB7-B0CA-45CA-A44C-815081026168}">
      <dgm:prSet phldrT="[Текст]"/>
      <dgm:spPr/>
      <dgm:t>
        <a:bodyPr vert="vert270"/>
        <a:lstStyle/>
        <a:p>
          <a:pPr algn="ctr"/>
          <a:r>
            <a:rPr lang="ru-RU" dirty="0" smtClean="0">
              <a:solidFill>
                <a:schemeClr val="accent1">
                  <a:lumMod val="50000"/>
                </a:schemeClr>
              </a:solidFill>
            </a:rPr>
            <a:t>В состав Комиссии ФАН включаются</a:t>
          </a:r>
          <a:endParaRPr lang="ru-RU" dirty="0">
            <a:solidFill>
              <a:schemeClr val="accent1">
                <a:lumMod val="50000"/>
              </a:schemeClr>
            </a:solidFill>
          </a:endParaRPr>
        </a:p>
      </dgm:t>
    </dgm:pt>
    <dgm:pt modelId="{3EEBBEF4-CDF9-45FC-BA5D-9A3E72B9696B}" type="parTrans" cxnId="{B7288638-CA0C-4A51-85EC-C60D44BF8610}">
      <dgm:prSet/>
      <dgm:spPr/>
      <dgm:t>
        <a:bodyPr/>
        <a:lstStyle/>
        <a:p>
          <a:endParaRPr lang="ru-RU"/>
        </a:p>
      </dgm:t>
    </dgm:pt>
    <dgm:pt modelId="{C7E8DAD2-DF48-47FB-8D9E-68ADA2103A70}" type="sibTrans" cxnId="{B7288638-CA0C-4A51-85EC-C60D44BF8610}">
      <dgm:prSet/>
      <dgm:spPr/>
      <dgm:t>
        <a:bodyPr/>
        <a:lstStyle/>
        <a:p>
          <a:endParaRPr lang="ru-RU"/>
        </a:p>
      </dgm:t>
    </dgm:pt>
    <dgm:pt modelId="{F8CE7CFB-3EE1-481E-838C-27BDCF8AA3A0}">
      <dgm:prSet custT="1"/>
      <dgm:spPr/>
      <dgm:t>
        <a:bodyPr/>
        <a:lstStyle/>
        <a:p>
          <a:r>
            <a:rPr lang="ru-RU" sz="1400" b="0" dirty="0" smtClean="0"/>
            <a:t>представители Министерства природных ресурсов и экологии Российской Федерации,</a:t>
          </a:r>
          <a:endParaRPr lang="ru-RU" sz="1400" dirty="0"/>
        </a:p>
      </dgm:t>
    </dgm:pt>
    <dgm:pt modelId="{0F43814A-5C9F-4096-AFFB-89E97D1B4256}" type="parTrans" cxnId="{101F9EB7-FF4A-4AAC-990B-FA2012EF5EAE}">
      <dgm:prSet/>
      <dgm:spPr/>
      <dgm:t>
        <a:bodyPr/>
        <a:lstStyle/>
        <a:p>
          <a:endParaRPr lang="ru-RU"/>
        </a:p>
      </dgm:t>
    </dgm:pt>
    <dgm:pt modelId="{C9CAA5EC-4353-496C-9E62-5F17206542A7}" type="sibTrans" cxnId="{101F9EB7-FF4A-4AAC-990B-FA2012EF5EAE}">
      <dgm:prSet/>
      <dgm:spPr/>
      <dgm:t>
        <a:bodyPr/>
        <a:lstStyle/>
        <a:p>
          <a:endParaRPr lang="ru-RU"/>
        </a:p>
      </dgm:t>
    </dgm:pt>
    <dgm:pt modelId="{8118F2A9-C346-4A3B-9778-007D413D2D96}">
      <dgm:prSet custT="1"/>
      <dgm:spPr/>
      <dgm:t>
        <a:bodyPr/>
        <a:lstStyle/>
        <a:p>
          <a:r>
            <a:rPr lang="ru-RU" sz="1400" b="0" dirty="0" smtClean="0"/>
            <a:t>представители Федеральной службы по надзору в сфере природопользования,</a:t>
          </a:r>
          <a:endParaRPr lang="ru-RU" sz="1400" dirty="0"/>
        </a:p>
      </dgm:t>
    </dgm:pt>
    <dgm:pt modelId="{8D0DC04A-1743-427E-B4D8-3A676E06EBB3}" type="parTrans" cxnId="{A0455F78-F173-498E-B1C2-BB76627883F8}">
      <dgm:prSet/>
      <dgm:spPr/>
      <dgm:t>
        <a:bodyPr/>
        <a:lstStyle/>
        <a:p>
          <a:endParaRPr lang="ru-RU"/>
        </a:p>
      </dgm:t>
    </dgm:pt>
    <dgm:pt modelId="{6647BDEF-75CA-4A8A-8002-B8DD05176C0E}" type="sibTrans" cxnId="{A0455F78-F173-498E-B1C2-BB76627883F8}">
      <dgm:prSet/>
      <dgm:spPr/>
      <dgm:t>
        <a:bodyPr/>
        <a:lstStyle/>
        <a:p>
          <a:endParaRPr lang="ru-RU"/>
        </a:p>
      </dgm:t>
    </dgm:pt>
    <dgm:pt modelId="{93CF9240-BC07-4973-802B-8F5BFA430C71}">
      <dgm:prSet custT="1"/>
      <dgm:spPr/>
      <dgm:t>
        <a:bodyPr/>
        <a:lstStyle/>
        <a:p>
          <a:r>
            <a:rPr lang="ru-RU" sz="1400" b="0" dirty="0" smtClean="0"/>
            <a:t>представители Федеральной службы по экологическому, технологическому и атомному надзору,</a:t>
          </a:r>
          <a:endParaRPr lang="ru-RU" sz="1400" dirty="0"/>
        </a:p>
      </dgm:t>
    </dgm:pt>
    <dgm:pt modelId="{950B5DF3-FFD1-4C4F-93BF-B58850223476}" type="parTrans" cxnId="{E5807193-C549-4162-9235-9D59C2052137}">
      <dgm:prSet/>
      <dgm:spPr/>
      <dgm:t>
        <a:bodyPr/>
        <a:lstStyle/>
        <a:p>
          <a:endParaRPr lang="ru-RU"/>
        </a:p>
      </dgm:t>
    </dgm:pt>
    <dgm:pt modelId="{688D2032-D87E-4FBE-BD67-13379BA5858D}" type="sibTrans" cxnId="{E5807193-C549-4162-9235-9D59C2052137}">
      <dgm:prSet/>
      <dgm:spPr/>
      <dgm:t>
        <a:bodyPr/>
        <a:lstStyle/>
        <a:p>
          <a:endParaRPr lang="ru-RU"/>
        </a:p>
      </dgm:t>
    </dgm:pt>
    <dgm:pt modelId="{3067AA9F-7E2D-4C49-B041-4E023E65E1F8}">
      <dgm:prSet custT="1"/>
      <dgm:spPr/>
      <dgm:t>
        <a:bodyPr/>
        <a:lstStyle/>
        <a:p>
          <a:r>
            <a:rPr lang="ru-RU" sz="1400" b="0" dirty="0" smtClean="0"/>
            <a:t>представители Федерального агентства по недропользованию и их подведомственных учреждений,</a:t>
          </a:r>
          <a:endParaRPr lang="ru-RU" sz="1400" dirty="0"/>
        </a:p>
      </dgm:t>
    </dgm:pt>
    <dgm:pt modelId="{615DCED7-6AD9-41BD-914E-B0E4E5B574FE}" type="parTrans" cxnId="{E5CF269E-8EB4-4389-87EB-CF72FB68442D}">
      <dgm:prSet/>
      <dgm:spPr/>
      <dgm:t>
        <a:bodyPr/>
        <a:lstStyle/>
        <a:p>
          <a:endParaRPr lang="ru-RU"/>
        </a:p>
      </dgm:t>
    </dgm:pt>
    <dgm:pt modelId="{64CBA935-7607-485F-945F-B9ECC096DD08}" type="sibTrans" cxnId="{E5CF269E-8EB4-4389-87EB-CF72FB68442D}">
      <dgm:prSet/>
      <dgm:spPr/>
      <dgm:t>
        <a:bodyPr/>
        <a:lstStyle/>
        <a:p>
          <a:endParaRPr lang="ru-RU"/>
        </a:p>
      </dgm:t>
    </dgm:pt>
    <dgm:pt modelId="{EE8BC958-938A-48E2-BDD3-F2F49ECA8B65}">
      <dgm:prSet custT="1"/>
      <dgm:spPr/>
      <dgm:t>
        <a:bodyPr/>
        <a:lstStyle/>
        <a:p>
          <a:r>
            <a:rPr lang="ru-RU" sz="1400" b="0" dirty="0" smtClean="0"/>
            <a:t>представители Федерального агентства лесного хозяйства.</a:t>
          </a:r>
          <a:endParaRPr lang="ru-RU" sz="1400" dirty="0"/>
        </a:p>
      </dgm:t>
    </dgm:pt>
    <dgm:pt modelId="{64D307F6-8003-48EA-BCAA-45A0451BF5CC}" type="parTrans" cxnId="{B8878E35-3A5C-449E-9255-6CA0E776F87E}">
      <dgm:prSet/>
      <dgm:spPr/>
      <dgm:t>
        <a:bodyPr/>
        <a:lstStyle/>
        <a:p>
          <a:endParaRPr lang="ru-RU"/>
        </a:p>
      </dgm:t>
    </dgm:pt>
    <dgm:pt modelId="{37140B67-36A6-4D70-BF71-1C8787E68F2C}" type="sibTrans" cxnId="{B8878E35-3A5C-449E-9255-6CA0E776F87E}">
      <dgm:prSet/>
      <dgm:spPr/>
      <dgm:t>
        <a:bodyPr/>
        <a:lstStyle/>
        <a:p>
          <a:endParaRPr lang="ru-RU"/>
        </a:p>
      </dgm:t>
    </dgm:pt>
    <dgm:pt modelId="{C702579F-D2EF-4A91-8534-370954136DD0}" type="pres">
      <dgm:prSet presAssocID="{38699CB3-ECC6-4850-8B93-6BDE21E7999C}" presName="vert0" presStyleCnt="0">
        <dgm:presLayoutVars>
          <dgm:dir/>
          <dgm:animOne val="branch"/>
          <dgm:animLvl val="lvl"/>
        </dgm:presLayoutVars>
      </dgm:prSet>
      <dgm:spPr/>
      <dgm:t>
        <a:bodyPr/>
        <a:lstStyle/>
        <a:p>
          <a:endParaRPr lang="ru-RU"/>
        </a:p>
      </dgm:t>
    </dgm:pt>
    <dgm:pt modelId="{A59AC3E4-DE7A-4AD4-A512-BE7A7AC8D40C}" type="pres">
      <dgm:prSet presAssocID="{2FB2ACB7-B0CA-45CA-A44C-815081026168}" presName="thickLine" presStyleLbl="alignNode1" presStyleIdx="0" presStyleCnt="1"/>
      <dgm:spPr/>
    </dgm:pt>
    <dgm:pt modelId="{D59AED3B-1DD1-4A10-92F3-3D624E2F4289}" type="pres">
      <dgm:prSet presAssocID="{2FB2ACB7-B0CA-45CA-A44C-815081026168}" presName="horz1" presStyleCnt="0"/>
      <dgm:spPr/>
    </dgm:pt>
    <dgm:pt modelId="{83D3103B-54A1-4D2D-8CE5-E833DD83F3EA}" type="pres">
      <dgm:prSet presAssocID="{2FB2ACB7-B0CA-45CA-A44C-815081026168}" presName="tx1" presStyleLbl="revTx" presStyleIdx="0" presStyleCnt="6" custScaleX="92471"/>
      <dgm:spPr/>
      <dgm:t>
        <a:bodyPr/>
        <a:lstStyle/>
        <a:p>
          <a:endParaRPr lang="ru-RU"/>
        </a:p>
      </dgm:t>
    </dgm:pt>
    <dgm:pt modelId="{BFC1E50A-5E67-4609-BC6F-0C03699035E4}" type="pres">
      <dgm:prSet presAssocID="{2FB2ACB7-B0CA-45CA-A44C-815081026168}" presName="vert1" presStyleCnt="0"/>
      <dgm:spPr/>
    </dgm:pt>
    <dgm:pt modelId="{7E5F2656-DA5E-4E7C-BA98-97CEAA897652}" type="pres">
      <dgm:prSet presAssocID="{F8CE7CFB-3EE1-481E-838C-27BDCF8AA3A0}" presName="vertSpace2a" presStyleCnt="0"/>
      <dgm:spPr/>
    </dgm:pt>
    <dgm:pt modelId="{E7CBB1A9-427F-43D8-BB90-F38BCA6DE461}" type="pres">
      <dgm:prSet presAssocID="{F8CE7CFB-3EE1-481E-838C-27BDCF8AA3A0}" presName="horz2" presStyleCnt="0"/>
      <dgm:spPr/>
    </dgm:pt>
    <dgm:pt modelId="{6A7383B4-9670-4510-87DE-AADB2DC91CF4}" type="pres">
      <dgm:prSet presAssocID="{F8CE7CFB-3EE1-481E-838C-27BDCF8AA3A0}" presName="horzSpace2" presStyleCnt="0"/>
      <dgm:spPr/>
    </dgm:pt>
    <dgm:pt modelId="{20690F9F-8CC7-4E18-B7F7-EBAF6CC29FB5}" type="pres">
      <dgm:prSet presAssocID="{F8CE7CFB-3EE1-481E-838C-27BDCF8AA3A0}" presName="tx2" presStyleLbl="revTx" presStyleIdx="1" presStyleCnt="6" custScaleX="123375" custScaleY="93485"/>
      <dgm:spPr/>
      <dgm:t>
        <a:bodyPr/>
        <a:lstStyle/>
        <a:p>
          <a:endParaRPr lang="ru-RU"/>
        </a:p>
      </dgm:t>
    </dgm:pt>
    <dgm:pt modelId="{C1BF3580-44F8-4950-A07F-A6182A0B5E08}" type="pres">
      <dgm:prSet presAssocID="{F8CE7CFB-3EE1-481E-838C-27BDCF8AA3A0}" presName="vert2" presStyleCnt="0"/>
      <dgm:spPr/>
    </dgm:pt>
    <dgm:pt modelId="{E88CF4C1-3C30-44AF-903A-0EA4EB743BBF}" type="pres">
      <dgm:prSet presAssocID="{F8CE7CFB-3EE1-481E-838C-27BDCF8AA3A0}" presName="thinLine2b" presStyleLbl="callout" presStyleIdx="0" presStyleCnt="5"/>
      <dgm:spPr/>
    </dgm:pt>
    <dgm:pt modelId="{2742DC43-8F3A-4FC0-8321-C0D9190048F4}" type="pres">
      <dgm:prSet presAssocID="{F8CE7CFB-3EE1-481E-838C-27BDCF8AA3A0}" presName="vertSpace2b" presStyleCnt="0"/>
      <dgm:spPr/>
    </dgm:pt>
    <dgm:pt modelId="{47F3B57A-4CB6-4624-8605-A78DDC740932}" type="pres">
      <dgm:prSet presAssocID="{8118F2A9-C346-4A3B-9778-007D413D2D96}" presName="horz2" presStyleCnt="0"/>
      <dgm:spPr/>
    </dgm:pt>
    <dgm:pt modelId="{88468CFC-FC4C-4305-9D7F-DF91486D6D79}" type="pres">
      <dgm:prSet presAssocID="{8118F2A9-C346-4A3B-9778-007D413D2D96}" presName="horzSpace2" presStyleCnt="0"/>
      <dgm:spPr/>
    </dgm:pt>
    <dgm:pt modelId="{29E6914C-77D0-4AED-8E45-263BCB916FE3}" type="pres">
      <dgm:prSet presAssocID="{8118F2A9-C346-4A3B-9778-007D413D2D96}" presName="tx2" presStyleLbl="revTx" presStyleIdx="2" presStyleCnt="6"/>
      <dgm:spPr/>
      <dgm:t>
        <a:bodyPr/>
        <a:lstStyle/>
        <a:p>
          <a:endParaRPr lang="ru-RU"/>
        </a:p>
      </dgm:t>
    </dgm:pt>
    <dgm:pt modelId="{56277A8D-9AE6-4AD5-BD3C-99D58589A3FC}" type="pres">
      <dgm:prSet presAssocID="{8118F2A9-C346-4A3B-9778-007D413D2D96}" presName="vert2" presStyleCnt="0"/>
      <dgm:spPr/>
    </dgm:pt>
    <dgm:pt modelId="{466E426C-0BDB-42CB-9344-AF80D5C671C9}" type="pres">
      <dgm:prSet presAssocID="{8118F2A9-C346-4A3B-9778-007D413D2D96}" presName="thinLine2b" presStyleLbl="callout" presStyleIdx="1" presStyleCnt="5"/>
      <dgm:spPr/>
    </dgm:pt>
    <dgm:pt modelId="{CC31634D-EFCF-45F2-976C-F897C78870D5}" type="pres">
      <dgm:prSet presAssocID="{8118F2A9-C346-4A3B-9778-007D413D2D96}" presName="vertSpace2b" presStyleCnt="0"/>
      <dgm:spPr/>
    </dgm:pt>
    <dgm:pt modelId="{A377E337-8120-470A-AAB6-8C484127947E}" type="pres">
      <dgm:prSet presAssocID="{93CF9240-BC07-4973-802B-8F5BFA430C71}" presName="horz2" presStyleCnt="0"/>
      <dgm:spPr/>
    </dgm:pt>
    <dgm:pt modelId="{9196E4C4-DA45-44C8-8DF1-C130265F7BD8}" type="pres">
      <dgm:prSet presAssocID="{93CF9240-BC07-4973-802B-8F5BFA430C71}" presName="horzSpace2" presStyleCnt="0"/>
      <dgm:spPr/>
    </dgm:pt>
    <dgm:pt modelId="{8577C746-FBEC-4972-A1CE-D17E55BF025D}" type="pres">
      <dgm:prSet presAssocID="{93CF9240-BC07-4973-802B-8F5BFA430C71}" presName="tx2" presStyleLbl="revTx" presStyleIdx="3" presStyleCnt="6"/>
      <dgm:spPr/>
      <dgm:t>
        <a:bodyPr/>
        <a:lstStyle/>
        <a:p>
          <a:endParaRPr lang="ru-RU"/>
        </a:p>
      </dgm:t>
    </dgm:pt>
    <dgm:pt modelId="{3DE5D510-3CD7-4BE2-90A7-779EB545D0D3}" type="pres">
      <dgm:prSet presAssocID="{93CF9240-BC07-4973-802B-8F5BFA430C71}" presName="vert2" presStyleCnt="0"/>
      <dgm:spPr/>
    </dgm:pt>
    <dgm:pt modelId="{1D446603-2A4F-4275-BBA3-D1D6EE894089}" type="pres">
      <dgm:prSet presAssocID="{93CF9240-BC07-4973-802B-8F5BFA430C71}" presName="thinLine2b" presStyleLbl="callout" presStyleIdx="2" presStyleCnt="5"/>
      <dgm:spPr/>
    </dgm:pt>
    <dgm:pt modelId="{B83691A3-F478-4E41-BAD8-AE0F57545030}" type="pres">
      <dgm:prSet presAssocID="{93CF9240-BC07-4973-802B-8F5BFA430C71}" presName="vertSpace2b" presStyleCnt="0"/>
      <dgm:spPr/>
    </dgm:pt>
    <dgm:pt modelId="{F653C613-4B92-457D-B69F-6B6C3200124C}" type="pres">
      <dgm:prSet presAssocID="{3067AA9F-7E2D-4C49-B041-4E023E65E1F8}" presName="horz2" presStyleCnt="0"/>
      <dgm:spPr/>
    </dgm:pt>
    <dgm:pt modelId="{62D95089-6A6F-4F52-B31A-301CB2A3D28A}" type="pres">
      <dgm:prSet presAssocID="{3067AA9F-7E2D-4C49-B041-4E023E65E1F8}" presName="horzSpace2" presStyleCnt="0"/>
      <dgm:spPr/>
    </dgm:pt>
    <dgm:pt modelId="{92BB7F80-1843-4533-A828-340852469430}" type="pres">
      <dgm:prSet presAssocID="{3067AA9F-7E2D-4C49-B041-4E023E65E1F8}" presName="tx2" presStyleLbl="revTx" presStyleIdx="4" presStyleCnt="6"/>
      <dgm:spPr/>
      <dgm:t>
        <a:bodyPr/>
        <a:lstStyle/>
        <a:p>
          <a:endParaRPr lang="ru-RU"/>
        </a:p>
      </dgm:t>
    </dgm:pt>
    <dgm:pt modelId="{7936E263-BE86-488F-9342-11CB7B1EE894}" type="pres">
      <dgm:prSet presAssocID="{3067AA9F-7E2D-4C49-B041-4E023E65E1F8}" presName="vert2" presStyleCnt="0"/>
      <dgm:spPr/>
    </dgm:pt>
    <dgm:pt modelId="{E147B312-EB14-4FA0-93DC-364953468C18}" type="pres">
      <dgm:prSet presAssocID="{3067AA9F-7E2D-4C49-B041-4E023E65E1F8}" presName="thinLine2b" presStyleLbl="callout" presStyleIdx="3" presStyleCnt="5"/>
      <dgm:spPr/>
    </dgm:pt>
    <dgm:pt modelId="{9C94F5E0-75F0-47CF-8BBF-1DFE1004632F}" type="pres">
      <dgm:prSet presAssocID="{3067AA9F-7E2D-4C49-B041-4E023E65E1F8}" presName="vertSpace2b" presStyleCnt="0"/>
      <dgm:spPr/>
    </dgm:pt>
    <dgm:pt modelId="{D811EEE2-4033-489C-B926-BCE76B3B9CE0}" type="pres">
      <dgm:prSet presAssocID="{EE8BC958-938A-48E2-BDD3-F2F49ECA8B65}" presName="horz2" presStyleCnt="0"/>
      <dgm:spPr/>
    </dgm:pt>
    <dgm:pt modelId="{E8747E6C-F83C-43D6-9A65-B1D6B190A0DD}" type="pres">
      <dgm:prSet presAssocID="{EE8BC958-938A-48E2-BDD3-F2F49ECA8B65}" presName="horzSpace2" presStyleCnt="0"/>
      <dgm:spPr/>
    </dgm:pt>
    <dgm:pt modelId="{C95C1423-A699-4442-A751-F8ACC9FF9AFC}" type="pres">
      <dgm:prSet presAssocID="{EE8BC958-938A-48E2-BDD3-F2F49ECA8B65}" presName="tx2" presStyleLbl="revTx" presStyleIdx="5" presStyleCnt="6"/>
      <dgm:spPr/>
      <dgm:t>
        <a:bodyPr/>
        <a:lstStyle/>
        <a:p>
          <a:endParaRPr lang="ru-RU"/>
        </a:p>
      </dgm:t>
    </dgm:pt>
    <dgm:pt modelId="{77CEBEC9-F317-40F5-8F10-B4B3D747181D}" type="pres">
      <dgm:prSet presAssocID="{EE8BC958-938A-48E2-BDD3-F2F49ECA8B65}" presName="vert2" presStyleCnt="0"/>
      <dgm:spPr/>
    </dgm:pt>
    <dgm:pt modelId="{96F38248-FEC6-41F9-BD75-B7CAE28D3B27}" type="pres">
      <dgm:prSet presAssocID="{EE8BC958-938A-48E2-BDD3-F2F49ECA8B65}" presName="thinLine2b" presStyleLbl="callout" presStyleIdx="4" presStyleCnt="5"/>
      <dgm:spPr/>
    </dgm:pt>
    <dgm:pt modelId="{8CEF878E-AB12-4914-AF86-ECE7416FAFF5}" type="pres">
      <dgm:prSet presAssocID="{EE8BC958-938A-48E2-BDD3-F2F49ECA8B65}" presName="vertSpace2b" presStyleCnt="0"/>
      <dgm:spPr/>
    </dgm:pt>
  </dgm:ptLst>
  <dgm:cxnLst>
    <dgm:cxn modelId="{E5CF269E-8EB4-4389-87EB-CF72FB68442D}" srcId="{2FB2ACB7-B0CA-45CA-A44C-815081026168}" destId="{3067AA9F-7E2D-4C49-B041-4E023E65E1F8}" srcOrd="3" destOrd="0" parTransId="{615DCED7-6AD9-41BD-914E-B0E4E5B574FE}" sibTransId="{64CBA935-7607-485F-945F-B9ECC096DD08}"/>
    <dgm:cxn modelId="{B7288638-CA0C-4A51-85EC-C60D44BF8610}" srcId="{38699CB3-ECC6-4850-8B93-6BDE21E7999C}" destId="{2FB2ACB7-B0CA-45CA-A44C-815081026168}" srcOrd="0" destOrd="0" parTransId="{3EEBBEF4-CDF9-45FC-BA5D-9A3E72B9696B}" sibTransId="{C7E8DAD2-DF48-47FB-8D9E-68ADA2103A70}"/>
    <dgm:cxn modelId="{B319CD81-38A5-465D-B9C4-01D0874F1FBD}" type="presOf" srcId="{38699CB3-ECC6-4850-8B93-6BDE21E7999C}" destId="{C702579F-D2EF-4A91-8534-370954136DD0}" srcOrd="0" destOrd="0" presId="urn:microsoft.com/office/officeart/2008/layout/LinedList"/>
    <dgm:cxn modelId="{3D089975-5E45-4B65-A42E-B959EC273CB2}" type="presOf" srcId="{EE8BC958-938A-48E2-BDD3-F2F49ECA8B65}" destId="{C95C1423-A699-4442-A751-F8ACC9FF9AFC}" srcOrd="0" destOrd="0" presId="urn:microsoft.com/office/officeart/2008/layout/LinedList"/>
    <dgm:cxn modelId="{D8A2A251-C3A3-49E9-B161-6F89DFE2AD3B}" type="presOf" srcId="{2FB2ACB7-B0CA-45CA-A44C-815081026168}" destId="{83D3103B-54A1-4D2D-8CE5-E833DD83F3EA}" srcOrd="0" destOrd="0" presId="urn:microsoft.com/office/officeart/2008/layout/LinedList"/>
    <dgm:cxn modelId="{8E50397C-384D-42A5-BF23-B0EB4C3AA5BE}" type="presOf" srcId="{3067AA9F-7E2D-4C49-B041-4E023E65E1F8}" destId="{92BB7F80-1843-4533-A828-340852469430}" srcOrd="0" destOrd="0" presId="urn:microsoft.com/office/officeart/2008/layout/LinedList"/>
    <dgm:cxn modelId="{101F9EB7-FF4A-4AAC-990B-FA2012EF5EAE}" srcId="{2FB2ACB7-B0CA-45CA-A44C-815081026168}" destId="{F8CE7CFB-3EE1-481E-838C-27BDCF8AA3A0}" srcOrd="0" destOrd="0" parTransId="{0F43814A-5C9F-4096-AFFB-89E97D1B4256}" sibTransId="{C9CAA5EC-4353-496C-9E62-5F17206542A7}"/>
    <dgm:cxn modelId="{557249E3-F416-443B-85C1-049BD36A1259}" type="presOf" srcId="{93CF9240-BC07-4973-802B-8F5BFA430C71}" destId="{8577C746-FBEC-4972-A1CE-D17E55BF025D}" srcOrd="0" destOrd="0" presId="urn:microsoft.com/office/officeart/2008/layout/LinedList"/>
    <dgm:cxn modelId="{22523AF0-840A-4517-A734-8AED7EDF3AB5}" type="presOf" srcId="{8118F2A9-C346-4A3B-9778-007D413D2D96}" destId="{29E6914C-77D0-4AED-8E45-263BCB916FE3}" srcOrd="0" destOrd="0" presId="urn:microsoft.com/office/officeart/2008/layout/LinedList"/>
    <dgm:cxn modelId="{B8878E35-3A5C-449E-9255-6CA0E776F87E}" srcId="{2FB2ACB7-B0CA-45CA-A44C-815081026168}" destId="{EE8BC958-938A-48E2-BDD3-F2F49ECA8B65}" srcOrd="4" destOrd="0" parTransId="{64D307F6-8003-48EA-BCAA-45A0451BF5CC}" sibTransId="{37140B67-36A6-4D70-BF71-1C8787E68F2C}"/>
    <dgm:cxn modelId="{A0455F78-F173-498E-B1C2-BB76627883F8}" srcId="{2FB2ACB7-B0CA-45CA-A44C-815081026168}" destId="{8118F2A9-C346-4A3B-9778-007D413D2D96}" srcOrd="1" destOrd="0" parTransId="{8D0DC04A-1743-427E-B4D8-3A676E06EBB3}" sibTransId="{6647BDEF-75CA-4A8A-8002-B8DD05176C0E}"/>
    <dgm:cxn modelId="{02E9D8FD-E433-4DBD-877A-4F4C0B772084}" type="presOf" srcId="{F8CE7CFB-3EE1-481E-838C-27BDCF8AA3A0}" destId="{20690F9F-8CC7-4E18-B7F7-EBAF6CC29FB5}" srcOrd="0" destOrd="0" presId="urn:microsoft.com/office/officeart/2008/layout/LinedList"/>
    <dgm:cxn modelId="{E5807193-C549-4162-9235-9D59C2052137}" srcId="{2FB2ACB7-B0CA-45CA-A44C-815081026168}" destId="{93CF9240-BC07-4973-802B-8F5BFA430C71}" srcOrd="2" destOrd="0" parTransId="{950B5DF3-FFD1-4C4F-93BF-B58850223476}" sibTransId="{688D2032-D87E-4FBE-BD67-13379BA5858D}"/>
    <dgm:cxn modelId="{4FA3F774-8540-49EF-9126-7F7D64152AF1}" type="presParOf" srcId="{C702579F-D2EF-4A91-8534-370954136DD0}" destId="{A59AC3E4-DE7A-4AD4-A512-BE7A7AC8D40C}" srcOrd="0" destOrd="0" presId="urn:microsoft.com/office/officeart/2008/layout/LinedList"/>
    <dgm:cxn modelId="{A565E19C-3B6B-44F9-9A2C-13BAFD6A2236}" type="presParOf" srcId="{C702579F-D2EF-4A91-8534-370954136DD0}" destId="{D59AED3B-1DD1-4A10-92F3-3D624E2F4289}" srcOrd="1" destOrd="0" presId="urn:microsoft.com/office/officeart/2008/layout/LinedList"/>
    <dgm:cxn modelId="{6FE0364B-3231-4048-9544-DE83831444FF}" type="presParOf" srcId="{D59AED3B-1DD1-4A10-92F3-3D624E2F4289}" destId="{83D3103B-54A1-4D2D-8CE5-E833DD83F3EA}" srcOrd="0" destOrd="0" presId="urn:microsoft.com/office/officeart/2008/layout/LinedList"/>
    <dgm:cxn modelId="{5EEF7C5F-AD68-4606-980F-6C8E7B3CB209}" type="presParOf" srcId="{D59AED3B-1DD1-4A10-92F3-3D624E2F4289}" destId="{BFC1E50A-5E67-4609-BC6F-0C03699035E4}" srcOrd="1" destOrd="0" presId="urn:microsoft.com/office/officeart/2008/layout/LinedList"/>
    <dgm:cxn modelId="{30D149CD-7156-4BC3-B095-3ED5F9608749}" type="presParOf" srcId="{BFC1E50A-5E67-4609-BC6F-0C03699035E4}" destId="{7E5F2656-DA5E-4E7C-BA98-97CEAA897652}" srcOrd="0" destOrd="0" presId="urn:microsoft.com/office/officeart/2008/layout/LinedList"/>
    <dgm:cxn modelId="{56F49243-A4EA-4350-B5E9-35A6AB487DCE}" type="presParOf" srcId="{BFC1E50A-5E67-4609-BC6F-0C03699035E4}" destId="{E7CBB1A9-427F-43D8-BB90-F38BCA6DE461}" srcOrd="1" destOrd="0" presId="urn:microsoft.com/office/officeart/2008/layout/LinedList"/>
    <dgm:cxn modelId="{2369203C-1319-43A0-8877-B41DAD4309C4}" type="presParOf" srcId="{E7CBB1A9-427F-43D8-BB90-F38BCA6DE461}" destId="{6A7383B4-9670-4510-87DE-AADB2DC91CF4}" srcOrd="0" destOrd="0" presId="urn:microsoft.com/office/officeart/2008/layout/LinedList"/>
    <dgm:cxn modelId="{676958F2-592E-4718-899A-161B469A1513}" type="presParOf" srcId="{E7CBB1A9-427F-43D8-BB90-F38BCA6DE461}" destId="{20690F9F-8CC7-4E18-B7F7-EBAF6CC29FB5}" srcOrd="1" destOrd="0" presId="urn:microsoft.com/office/officeart/2008/layout/LinedList"/>
    <dgm:cxn modelId="{601171E3-5ED8-4648-BA45-17E5EEB6E297}" type="presParOf" srcId="{E7CBB1A9-427F-43D8-BB90-F38BCA6DE461}" destId="{C1BF3580-44F8-4950-A07F-A6182A0B5E08}" srcOrd="2" destOrd="0" presId="urn:microsoft.com/office/officeart/2008/layout/LinedList"/>
    <dgm:cxn modelId="{D05AC187-552B-40A9-BAD8-CAD6789053B9}" type="presParOf" srcId="{BFC1E50A-5E67-4609-BC6F-0C03699035E4}" destId="{E88CF4C1-3C30-44AF-903A-0EA4EB743BBF}" srcOrd="2" destOrd="0" presId="urn:microsoft.com/office/officeart/2008/layout/LinedList"/>
    <dgm:cxn modelId="{E10CB362-D436-4B08-A2EE-15BB38A8F16C}" type="presParOf" srcId="{BFC1E50A-5E67-4609-BC6F-0C03699035E4}" destId="{2742DC43-8F3A-4FC0-8321-C0D9190048F4}" srcOrd="3" destOrd="0" presId="urn:microsoft.com/office/officeart/2008/layout/LinedList"/>
    <dgm:cxn modelId="{0315CD51-336B-45F9-A7AC-A0E099054DEC}" type="presParOf" srcId="{BFC1E50A-5E67-4609-BC6F-0C03699035E4}" destId="{47F3B57A-4CB6-4624-8605-A78DDC740932}" srcOrd="4" destOrd="0" presId="urn:microsoft.com/office/officeart/2008/layout/LinedList"/>
    <dgm:cxn modelId="{65DF8FA7-EBCD-4D63-8A9F-B7BF8BCED062}" type="presParOf" srcId="{47F3B57A-4CB6-4624-8605-A78DDC740932}" destId="{88468CFC-FC4C-4305-9D7F-DF91486D6D79}" srcOrd="0" destOrd="0" presId="urn:microsoft.com/office/officeart/2008/layout/LinedList"/>
    <dgm:cxn modelId="{0F500306-0226-4FE4-91B0-16DCF4A306A7}" type="presParOf" srcId="{47F3B57A-4CB6-4624-8605-A78DDC740932}" destId="{29E6914C-77D0-4AED-8E45-263BCB916FE3}" srcOrd="1" destOrd="0" presId="urn:microsoft.com/office/officeart/2008/layout/LinedList"/>
    <dgm:cxn modelId="{7298643B-FDBF-406C-9B8A-6943EE469F58}" type="presParOf" srcId="{47F3B57A-4CB6-4624-8605-A78DDC740932}" destId="{56277A8D-9AE6-4AD5-BD3C-99D58589A3FC}" srcOrd="2" destOrd="0" presId="urn:microsoft.com/office/officeart/2008/layout/LinedList"/>
    <dgm:cxn modelId="{BCFDE39F-0B6F-4956-9634-570E99C212D9}" type="presParOf" srcId="{BFC1E50A-5E67-4609-BC6F-0C03699035E4}" destId="{466E426C-0BDB-42CB-9344-AF80D5C671C9}" srcOrd="5" destOrd="0" presId="urn:microsoft.com/office/officeart/2008/layout/LinedList"/>
    <dgm:cxn modelId="{38089927-4289-46AA-A12D-E8A3B49DA202}" type="presParOf" srcId="{BFC1E50A-5E67-4609-BC6F-0C03699035E4}" destId="{CC31634D-EFCF-45F2-976C-F897C78870D5}" srcOrd="6" destOrd="0" presId="urn:microsoft.com/office/officeart/2008/layout/LinedList"/>
    <dgm:cxn modelId="{F8CFB079-B7DB-4847-91F2-7E36A61B9693}" type="presParOf" srcId="{BFC1E50A-5E67-4609-BC6F-0C03699035E4}" destId="{A377E337-8120-470A-AAB6-8C484127947E}" srcOrd="7" destOrd="0" presId="urn:microsoft.com/office/officeart/2008/layout/LinedList"/>
    <dgm:cxn modelId="{9620662C-D893-479B-8415-3DBBE1892CFE}" type="presParOf" srcId="{A377E337-8120-470A-AAB6-8C484127947E}" destId="{9196E4C4-DA45-44C8-8DF1-C130265F7BD8}" srcOrd="0" destOrd="0" presId="urn:microsoft.com/office/officeart/2008/layout/LinedList"/>
    <dgm:cxn modelId="{B732BCB1-4FC5-4D90-908E-5ECDC3D23E30}" type="presParOf" srcId="{A377E337-8120-470A-AAB6-8C484127947E}" destId="{8577C746-FBEC-4972-A1CE-D17E55BF025D}" srcOrd="1" destOrd="0" presId="urn:microsoft.com/office/officeart/2008/layout/LinedList"/>
    <dgm:cxn modelId="{5681510F-E71E-4C7B-A2C5-F700747F63E8}" type="presParOf" srcId="{A377E337-8120-470A-AAB6-8C484127947E}" destId="{3DE5D510-3CD7-4BE2-90A7-779EB545D0D3}" srcOrd="2" destOrd="0" presId="urn:microsoft.com/office/officeart/2008/layout/LinedList"/>
    <dgm:cxn modelId="{095C5CF5-A81B-4070-85FE-D15B40EE9271}" type="presParOf" srcId="{BFC1E50A-5E67-4609-BC6F-0C03699035E4}" destId="{1D446603-2A4F-4275-BBA3-D1D6EE894089}" srcOrd="8" destOrd="0" presId="urn:microsoft.com/office/officeart/2008/layout/LinedList"/>
    <dgm:cxn modelId="{8E3C9D2D-0E2B-44B9-B6A2-29EFE7C2E1D0}" type="presParOf" srcId="{BFC1E50A-5E67-4609-BC6F-0C03699035E4}" destId="{B83691A3-F478-4E41-BAD8-AE0F57545030}" srcOrd="9" destOrd="0" presId="urn:microsoft.com/office/officeart/2008/layout/LinedList"/>
    <dgm:cxn modelId="{1BF49B4B-0B61-4FCF-B518-EEEFB49EC2CA}" type="presParOf" srcId="{BFC1E50A-5E67-4609-BC6F-0C03699035E4}" destId="{F653C613-4B92-457D-B69F-6B6C3200124C}" srcOrd="10" destOrd="0" presId="urn:microsoft.com/office/officeart/2008/layout/LinedList"/>
    <dgm:cxn modelId="{FAA09DB2-7651-4B4A-AC40-B324793B7090}" type="presParOf" srcId="{F653C613-4B92-457D-B69F-6B6C3200124C}" destId="{62D95089-6A6F-4F52-B31A-301CB2A3D28A}" srcOrd="0" destOrd="0" presId="urn:microsoft.com/office/officeart/2008/layout/LinedList"/>
    <dgm:cxn modelId="{0A445416-FE18-4391-A994-DD16BF2F3ECB}" type="presParOf" srcId="{F653C613-4B92-457D-B69F-6B6C3200124C}" destId="{92BB7F80-1843-4533-A828-340852469430}" srcOrd="1" destOrd="0" presId="urn:microsoft.com/office/officeart/2008/layout/LinedList"/>
    <dgm:cxn modelId="{6FE1D987-613E-49EF-A95B-EDE0A613243C}" type="presParOf" srcId="{F653C613-4B92-457D-B69F-6B6C3200124C}" destId="{7936E263-BE86-488F-9342-11CB7B1EE894}" srcOrd="2" destOrd="0" presId="urn:microsoft.com/office/officeart/2008/layout/LinedList"/>
    <dgm:cxn modelId="{8DE13677-4A50-473D-BF82-31F744CD0848}" type="presParOf" srcId="{BFC1E50A-5E67-4609-BC6F-0C03699035E4}" destId="{E147B312-EB14-4FA0-93DC-364953468C18}" srcOrd="11" destOrd="0" presId="urn:microsoft.com/office/officeart/2008/layout/LinedList"/>
    <dgm:cxn modelId="{2B3F3749-AA30-41EC-B0D3-8F6C67C871B9}" type="presParOf" srcId="{BFC1E50A-5E67-4609-BC6F-0C03699035E4}" destId="{9C94F5E0-75F0-47CF-8BBF-1DFE1004632F}" srcOrd="12" destOrd="0" presId="urn:microsoft.com/office/officeart/2008/layout/LinedList"/>
    <dgm:cxn modelId="{43E5C284-5D76-4298-BF23-084112A0FD4B}" type="presParOf" srcId="{BFC1E50A-5E67-4609-BC6F-0C03699035E4}" destId="{D811EEE2-4033-489C-B926-BCE76B3B9CE0}" srcOrd="13" destOrd="0" presId="urn:microsoft.com/office/officeart/2008/layout/LinedList"/>
    <dgm:cxn modelId="{2FF1C55B-A7C6-4BC5-80E9-7674F698682D}" type="presParOf" srcId="{D811EEE2-4033-489C-B926-BCE76B3B9CE0}" destId="{E8747E6C-F83C-43D6-9A65-B1D6B190A0DD}" srcOrd="0" destOrd="0" presId="urn:microsoft.com/office/officeart/2008/layout/LinedList"/>
    <dgm:cxn modelId="{67CC17FB-22DC-4EF0-91A2-086B9A1B1A4F}" type="presParOf" srcId="{D811EEE2-4033-489C-B926-BCE76B3B9CE0}" destId="{C95C1423-A699-4442-A751-F8ACC9FF9AFC}" srcOrd="1" destOrd="0" presId="urn:microsoft.com/office/officeart/2008/layout/LinedList"/>
    <dgm:cxn modelId="{215E21F6-A77E-4104-957B-B1F8406AA621}" type="presParOf" srcId="{D811EEE2-4033-489C-B926-BCE76B3B9CE0}" destId="{77CEBEC9-F317-40F5-8F10-B4B3D747181D}" srcOrd="2" destOrd="0" presId="urn:microsoft.com/office/officeart/2008/layout/LinedList"/>
    <dgm:cxn modelId="{C269C132-EAC3-42BD-83C5-5B713002A23C}" type="presParOf" srcId="{BFC1E50A-5E67-4609-BC6F-0C03699035E4}" destId="{96F38248-FEC6-41F9-BD75-B7CAE28D3B27}" srcOrd="14" destOrd="0" presId="urn:microsoft.com/office/officeart/2008/layout/LinedList"/>
    <dgm:cxn modelId="{B61EEE65-9872-4767-94A0-1F2DEB006000}" type="presParOf" srcId="{BFC1E50A-5E67-4609-BC6F-0C03699035E4}" destId="{8CEF878E-AB12-4914-AF86-ECE7416FAFF5}"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8699CB3-ECC6-4850-8B93-6BDE21E7999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2FB2ACB7-B0CA-45CA-A44C-815081026168}">
      <dgm:prSet phldrT="[Текст]"/>
      <dgm:spPr/>
      <dgm:t>
        <a:bodyPr vert="vert270"/>
        <a:lstStyle/>
        <a:p>
          <a:pPr algn="ctr"/>
          <a:r>
            <a:rPr lang="ru-RU" dirty="0" smtClean="0">
              <a:solidFill>
                <a:schemeClr val="accent1">
                  <a:lumMod val="50000"/>
                </a:schemeClr>
              </a:solidFill>
            </a:rPr>
            <a:t>В состав Комиссии </a:t>
          </a:r>
          <a:r>
            <a:rPr lang="ru-RU" dirty="0" err="1" smtClean="0">
              <a:solidFill>
                <a:schemeClr val="accent1">
                  <a:lumMod val="50000"/>
                </a:schemeClr>
              </a:solidFill>
            </a:rPr>
            <a:t>тер.органа</a:t>
          </a:r>
          <a:r>
            <a:rPr lang="ru-RU" dirty="0" smtClean="0">
              <a:solidFill>
                <a:schemeClr val="accent1">
                  <a:lumMod val="50000"/>
                </a:schemeClr>
              </a:solidFill>
            </a:rPr>
            <a:t> ФАН включаются</a:t>
          </a:r>
          <a:endParaRPr lang="ru-RU" dirty="0">
            <a:solidFill>
              <a:schemeClr val="accent1">
                <a:lumMod val="50000"/>
              </a:schemeClr>
            </a:solidFill>
          </a:endParaRPr>
        </a:p>
      </dgm:t>
    </dgm:pt>
    <dgm:pt modelId="{3EEBBEF4-CDF9-45FC-BA5D-9A3E72B9696B}" type="parTrans" cxnId="{B7288638-CA0C-4A51-85EC-C60D44BF8610}">
      <dgm:prSet/>
      <dgm:spPr/>
      <dgm:t>
        <a:bodyPr/>
        <a:lstStyle/>
        <a:p>
          <a:endParaRPr lang="ru-RU"/>
        </a:p>
      </dgm:t>
    </dgm:pt>
    <dgm:pt modelId="{C7E8DAD2-DF48-47FB-8D9E-68ADA2103A70}" type="sibTrans" cxnId="{B7288638-CA0C-4A51-85EC-C60D44BF8610}">
      <dgm:prSet/>
      <dgm:spPr/>
      <dgm:t>
        <a:bodyPr/>
        <a:lstStyle/>
        <a:p>
          <a:endParaRPr lang="ru-RU"/>
        </a:p>
      </dgm:t>
    </dgm:pt>
    <dgm:pt modelId="{8118F2A9-C346-4A3B-9778-007D413D2D96}">
      <dgm:prSet custT="1"/>
      <dgm:spPr/>
      <dgm:t>
        <a:bodyPr/>
        <a:lstStyle/>
        <a:p>
          <a:r>
            <a:rPr lang="ru-RU" sz="1400" b="0" dirty="0" smtClean="0"/>
            <a:t>представители Федеральной службы по надзору в сфере природопользования,</a:t>
          </a:r>
          <a:endParaRPr lang="ru-RU" sz="1400" dirty="0"/>
        </a:p>
      </dgm:t>
    </dgm:pt>
    <dgm:pt modelId="{8D0DC04A-1743-427E-B4D8-3A676E06EBB3}" type="parTrans" cxnId="{A0455F78-F173-498E-B1C2-BB76627883F8}">
      <dgm:prSet/>
      <dgm:spPr/>
      <dgm:t>
        <a:bodyPr/>
        <a:lstStyle/>
        <a:p>
          <a:endParaRPr lang="ru-RU"/>
        </a:p>
      </dgm:t>
    </dgm:pt>
    <dgm:pt modelId="{6647BDEF-75CA-4A8A-8002-B8DD05176C0E}" type="sibTrans" cxnId="{A0455F78-F173-498E-B1C2-BB76627883F8}">
      <dgm:prSet/>
      <dgm:spPr/>
      <dgm:t>
        <a:bodyPr/>
        <a:lstStyle/>
        <a:p>
          <a:endParaRPr lang="ru-RU"/>
        </a:p>
      </dgm:t>
    </dgm:pt>
    <dgm:pt modelId="{93CF9240-BC07-4973-802B-8F5BFA430C71}">
      <dgm:prSet custT="1"/>
      <dgm:spPr/>
      <dgm:t>
        <a:bodyPr/>
        <a:lstStyle/>
        <a:p>
          <a:r>
            <a:rPr lang="ru-RU" sz="1400" b="0" dirty="0" smtClean="0"/>
            <a:t>представители Федеральной службы по экологическому, технологическому и атомному надзору,</a:t>
          </a:r>
          <a:endParaRPr lang="ru-RU" sz="1400" dirty="0"/>
        </a:p>
      </dgm:t>
    </dgm:pt>
    <dgm:pt modelId="{950B5DF3-FFD1-4C4F-93BF-B58850223476}" type="parTrans" cxnId="{E5807193-C549-4162-9235-9D59C2052137}">
      <dgm:prSet/>
      <dgm:spPr/>
      <dgm:t>
        <a:bodyPr/>
        <a:lstStyle/>
        <a:p>
          <a:endParaRPr lang="ru-RU"/>
        </a:p>
      </dgm:t>
    </dgm:pt>
    <dgm:pt modelId="{688D2032-D87E-4FBE-BD67-13379BA5858D}" type="sibTrans" cxnId="{E5807193-C549-4162-9235-9D59C2052137}">
      <dgm:prSet/>
      <dgm:spPr/>
      <dgm:t>
        <a:bodyPr/>
        <a:lstStyle/>
        <a:p>
          <a:endParaRPr lang="ru-RU"/>
        </a:p>
      </dgm:t>
    </dgm:pt>
    <dgm:pt modelId="{3067AA9F-7E2D-4C49-B041-4E023E65E1F8}">
      <dgm:prSet custT="1"/>
      <dgm:spPr/>
      <dgm:t>
        <a:bodyPr/>
        <a:lstStyle/>
        <a:p>
          <a:r>
            <a:rPr lang="ru-RU" sz="1400" b="0" dirty="0" smtClean="0"/>
            <a:t>представители Федерального агентства по недропользованию и (или) их территориальных органов и подведомственных учреждений.</a:t>
          </a:r>
          <a:endParaRPr lang="ru-RU" sz="1400" dirty="0"/>
        </a:p>
      </dgm:t>
    </dgm:pt>
    <dgm:pt modelId="{615DCED7-6AD9-41BD-914E-B0E4E5B574FE}" type="parTrans" cxnId="{E5CF269E-8EB4-4389-87EB-CF72FB68442D}">
      <dgm:prSet/>
      <dgm:spPr/>
      <dgm:t>
        <a:bodyPr/>
        <a:lstStyle/>
        <a:p>
          <a:endParaRPr lang="ru-RU"/>
        </a:p>
      </dgm:t>
    </dgm:pt>
    <dgm:pt modelId="{64CBA935-7607-485F-945F-B9ECC096DD08}" type="sibTrans" cxnId="{E5CF269E-8EB4-4389-87EB-CF72FB68442D}">
      <dgm:prSet/>
      <dgm:spPr/>
      <dgm:t>
        <a:bodyPr/>
        <a:lstStyle/>
        <a:p>
          <a:endParaRPr lang="ru-RU"/>
        </a:p>
      </dgm:t>
    </dgm:pt>
    <dgm:pt modelId="{EE8BC958-938A-48E2-BDD3-F2F49ECA8B65}">
      <dgm:prSet custT="1"/>
      <dgm:spPr/>
      <dgm:t>
        <a:bodyPr/>
        <a:lstStyle/>
        <a:p>
          <a:r>
            <a:rPr lang="ru-RU" sz="1400" b="0" dirty="0" smtClean="0"/>
            <a:t>представители Федерального агентства лесного хозяйства.</a:t>
          </a:r>
          <a:endParaRPr lang="ru-RU" sz="1400" dirty="0"/>
        </a:p>
      </dgm:t>
    </dgm:pt>
    <dgm:pt modelId="{64D307F6-8003-48EA-BCAA-45A0451BF5CC}" type="parTrans" cxnId="{B8878E35-3A5C-449E-9255-6CA0E776F87E}">
      <dgm:prSet/>
      <dgm:spPr/>
      <dgm:t>
        <a:bodyPr/>
        <a:lstStyle/>
        <a:p>
          <a:endParaRPr lang="ru-RU"/>
        </a:p>
      </dgm:t>
    </dgm:pt>
    <dgm:pt modelId="{37140B67-36A6-4D70-BF71-1C8787E68F2C}" type="sibTrans" cxnId="{B8878E35-3A5C-449E-9255-6CA0E776F87E}">
      <dgm:prSet/>
      <dgm:spPr/>
      <dgm:t>
        <a:bodyPr/>
        <a:lstStyle/>
        <a:p>
          <a:endParaRPr lang="ru-RU"/>
        </a:p>
      </dgm:t>
    </dgm:pt>
    <dgm:pt modelId="{C702579F-D2EF-4A91-8534-370954136DD0}" type="pres">
      <dgm:prSet presAssocID="{38699CB3-ECC6-4850-8B93-6BDE21E7999C}" presName="vert0" presStyleCnt="0">
        <dgm:presLayoutVars>
          <dgm:dir/>
          <dgm:animOne val="branch"/>
          <dgm:animLvl val="lvl"/>
        </dgm:presLayoutVars>
      </dgm:prSet>
      <dgm:spPr/>
      <dgm:t>
        <a:bodyPr/>
        <a:lstStyle/>
        <a:p>
          <a:endParaRPr lang="ru-RU"/>
        </a:p>
      </dgm:t>
    </dgm:pt>
    <dgm:pt modelId="{A59AC3E4-DE7A-4AD4-A512-BE7A7AC8D40C}" type="pres">
      <dgm:prSet presAssocID="{2FB2ACB7-B0CA-45CA-A44C-815081026168}" presName="thickLine" presStyleLbl="alignNode1" presStyleIdx="0" presStyleCnt="1"/>
      <dgm:spPr/>
    </dgm:pt>
    <dgm:pt modelId="{D59AED3B-1DD1-4A10-92F3-3D624E2F4289}" type="pres">
      <dgm:prSet presAssocID="{2FB2ACB7-B0CA-45CA-A44C-815081026168}" presName="horz1" presStyleCnt="0"/>
      <dgm:spPr/>
    </dgm:pt>
    <dgm:pt modelId="{83D3103B-54A1-4D2D-8CE5-E833DD83F3EA}" type="pres">
      <dgm:prSet presAssocID="{2FB2ACB7-B0CA-45CA-A44C-815081026168}" presName="tx1" presStyleLbl="revTx" presStyleIdx="0" presStyleCnt="5" custScaleX="92471"/>
      <dgm:spPr/>
      <dgm:t>
        <a:bodyPr/>
        <a:lstStyle/>
        <a:p>
          <a:endParaRPr lang="ru-RU"/>
        </a:p>
      </dgm:t>
    </dgm:pt>
    <dgm:pt modelId="{BFC1E50A-5E67-4609-BC6F-0C03699035E4}" type="pres">
      <dgm:prSet presAssocID="{2FB2ACB7-B0CA-45CA-A44C-815081026168}" presName="vert1" presStyleCnt="0"/>
      <dgm:spPr/>
    </dgm:pt>
    <dgm:pt modelId="{69666B2C-1665-4AFF-A9F0-5F15AA534786}" type="pres">
      <dgm:prSet presAssocID="{8118F2A9-C346-4A3B-9778-007D413D2D96}" presName="vertSpace2a" presStyleCnt="0"/>
      <dgm:spPr/>
    </dgm:pt>
    <dgm:pt modelId="{47F3B57A-4CB6-4624-8605-A78DDC740932}" type="pres">
      <dgm:prSet presAssocID="{8118F2A9-C346-4A3B-9778-007D413D2D96}" presName="horz2" presStyleCnt="0"/>
      <dgm:spPr/>
    </dgm:pt>
    <dgm:pt modelId="{88468CFC-FC4C-4305-9D7F-DF91486D6D79}" type="pres">
      <dgm:prSet presAssocID="{8118F2A9-C346-4A3B-9778-007D413D2D96}" presName="horzSpace2" presStyleCnt="0"/>
      <dgm:spPr/>
    </dgm:pt>
    <dgm:pt modelId="{29E6914C-77D0-4AED-8E45-263BCB916FE3}" type="pres">
      <dgm:prSet presAssocID="{8118F2A9-C346-4A3B-9778-007D413D2D96}" presName="tx2" presStyleLbl="revTx" presStyleIdx="1" presStyleCnt="5"/>
      <dgm:spPr/>
      <dgm:t>
        <a:bodyPr/>
        <a:lstStyle/>
        <a:p>
          <a:endParaRPr lang="ru-RU"/>
        </a:p>
      </dgm:t>
    </dgm:pt>
    <dgm:pt modelId="{56277A8D-9AE6-4AD5-BD3C-99D58589A3FC}" type="pres">
      <dgm:prSet presAssocID="{8118F2A9-C346-4A3B-9778-007D413D2D96}" presName="vert2" presStyleCnt="0"/>
      <dgm:spPr/>
    </dgm:pt>
    <dgm:pt modelId="{466E426C-0BDB-42CB-9344-AF80D5C671C9}" type="pres">
      <dgm:prSet presAssocID="{8118F2A9-C346-4A3B-9778-007D413D2D96}" presName="thinLine2b" presStyleLbl="callout" presStyleIdx="0" presStyleCnt="4"/>
      <dgm:spPr/>
    </dgm:pt>
    <dgm:pt modelId="{CC31634D-EFCF-45F2-976C-F897C78870D5}" type="pres">
      <dgm:prSet presAssocID="{8118F2A9-C346-4A3B-9778-007D413D2D96}" presName="vertSpace2b" presStyleCnt="0"/>
      <dgm:spPr/>
    </dgm:pt>
    <dgm:pt modelId="{A377E337-8120-470A-AAB6-8C484127947E}" type="pres">
      <dgm:prSet presAssocID="{93CF9240-BC07-4973-802B-8F5BFA430C71}" presName="horz2" presStyleCnt="0"/>
      <dgm:spPr/>
    </dgm:pt>
    <dgm:pt modelId="{9196E4C4-DA45-44C8-8DF1-C130265F7BD8}" type="pres">
      <dgm:prSet presAssocID="{93CF9240-BC07-4973-802B-8F5BFA430C71}" presName="horzSpace2" presStyleCnt="0"/>
      <dgm:spPr/>
    </dgm:pt>
    <dgm:pt modelId="{8577C746-FBEC-4972-A1CE-D17E55BF025D}" type="pres">
      <dgm:prSet presAssocID="{93CF9240-BC07-4973-802B-8F5BFA430C71}" presName="tx2" presStyleLbl="revTx" presStyleIdx="2" presStyleCnt="5"/>
      <dgm:spPr/>
      <dgm:t>
        <a:bodyPr/>
        <a:lstStyle/>
        <a:p>
          <a:endParaRPr lang="ru-RU"/>
        </a:p>
      </dgm:t>
    </dgm:pt>
    <dgm:pt modelId="{3DE5D510-3CD7-4BE2-90A7-779EB545D0D3}" type="pres">
      <dgm:prSet presAssocID="{93CF9240-BC07-4973-802B-8F5BFA430C71}" presName="vert2" presStyleCnt="0"/>
      <dgm:spPr/>
    </dgm:pt>
    <dgm:pt modelId="{1D446603-2A4F-4275-BBA3-D1D6EE894089}" type="pres">
      <dgm:prSet presAssocID="{93CF9240-BC07-4973-802B-8F5BFA430C71}" presName="thinLine2b" presStyleLbl="callout" presStyleIdx="1" presStyleCnt="4"/>
      <dgm:spPr/>
    </dgm:pt>
    <dgm:pt modelId="{B83691A3-F478-4E41-BAD8-AE0F57545030}" type="pres">
      <dgm:prSet presAssocID="{93CF9240-BC07-4973-802B-8F5BFA430C71}" presName="vertSpace2b" presStyleCnt="0"/>
      <dgm:spPr/>
    </dgm:pt>
    <dgm:pt modelId="{F653C613-4B92-457D-B69F-6B6C3200124C}" type="pres">
      <dgm:prSet presAssocID="{3067AA9F-7E2D-4C49-B041-4E023E65E1F8}" presName="horz2" presStyleCnt="0"/>
      <dgm:spPr/>
    </dgm:pt>
    <dgm:pt modelId="{62D95089-6A6F-4F52-B31A-301CB2A3D28A}" type="pres">
      <dgm:prSet presAssocID="{3067AA9F-7E2D-4C49-B041-4E023E65E1F8}" presName="horzSpace2" presStyleCnt="0"/>
      <dgm:spPr/>
    </dgm:pt>
    <dgm:pt modelId="{92BB7F80-1843-4533-A828-340852469430}" type="pres">
      <dgm:prSet presAssocID="{3067AA9F-7E2D-4C49-B041-4E023E65E1F8}" presName="tx2" presStyleLbl="revTx" presStyleIdx="3" presStyleCnt="5"/>
      <dgm:spPr/>
      <dgm:t>
        <a:bodyPr/>
        <a:lstStyle/>
        <a:p>
          <a:endParaRPr lang="ru-RU"/>
        </a:p>
      </dgm:t>
    </dgm:pt>
    <dgm:pt modelId="{7936E263-BE86-488F-9342-11CB7B1EE894}" type="pres">
      <dgm:prSet presAssocID="{3067AA9F-7E2D-4C49-B041-4E023E65E1F8}" presName="vert2" presStyleCnt="0"/>
      <dgm:spPr/>
    </dgm:pt>
    <dgm:pt modelId="{E147B312-EB14-4FA0-93DC-364953468C18}" type="pres">
      <dgm:prSet presAssocID="{3067AA9F-7E2D-4C49-B041-4E023E65E1F8}" presName="thinLine2b" presStyleLbl="callout" presStyleIdx="2" presStyleCnt="4"/>
      <dgm:spPr/>
    </dgm:pt>
    <dgm:pt modelId="{9C94F5E0-75F0-47CF-8BBF-1DFE1004632F}" type="pres">
      <dgm:prSet presAssocID="{3067AA9F-7E2D-4C49-B041-4E023E65E1F8}" presName="vertSpace2b" presStyleCnt="0"/>
      <dgm:spPr/>
    </dgm:pt>
    <dgm:pt modelId="{D811EEE2-4033-489C-B926-BCE76B3B9CE0}" type="pres">
      <dgm:prSet presAssocID="{EE8BC958-938A-48E2-BDD3-F2F49ECA8B65}" presName="horz2" presStyleCnt="0"/>
      <dgm:spPr/>
    </dgm:pt>
    <dgm:pt modelId="{E8747E6C-F83C-43D6-9A65-B1D6B190A0DD}" type="pres">
      <dgm:prSet presAssocID="{EE8BC958-938A-48E2-BDD3-F2F49ECA8B65}" presName="horzSpace2" presStyleCnt="0"/>
      <dgm:spPr/>
    </dgm:pt>
    <dgm:pt modelId="{C95C1423-A699-4442-A751-F8ACC9FF9AFC}" type="pres">
      <dgm:prSet presAssocID="{EE8BC958-938A-48E2-BDD3-F2F49ECA8B65}" presName="tx2" presStyleLbl="revTx" presStyleIdx="4" presStyleCnt="5"/>
      <dgm:spPr/>
      <dgm:t>
        <a:bodyPr/>
        <a:lstStyle/>
        <a:p>
          <a:endParaRPr lang="ru-RU"/>
        </a:p>
      </dgm:t>
    </dgm:pt>
    <dgm:pt modelId="{77CEBEC9-F317-40F5-8F10-B4B3D747181D}" type="pres">
      <dgm:prSet presAssocID="{EE8BC958-938A-48E2-BDD3-F2F49ECA8B65}" presName="vert2" presStyleCnt="0"/>
      <dgm:spPr/>
    </dgm:pt>
    <dgm:pt modelId="{96F38248-FEC6-41F9-BD75-B7CAE28D3B27}" type="pres">
      <dgm:prSet presAssocID="{EE8BC958-938A-48E2-BDD3-F2F49ECA8B65}" presName="thinLine2b" presStyleLbl="callout" presStyleIdx="3" presStyleCnt="4"/>
      <dgm:spPr/>
    </dgm:pt>
    <dgm:pt modelId="{8CEF878E-AB12-4914-AF86-ECE7416FAFF5}" type="pres">
      <dgm:prSet presAssocID="{EE8BC958-938A-48E2-BDD3-F2F49ECA8B65}" presName="vertSpace2b" presStyleCnt="0"/>
      <dgm:spPr/>
    </dgm:pt>
  </dgm:ptLst>
  <dgm:cxnLst>
    <dgm:cxn modelId="{A0455F78-F173-498E-B1C2-BB76627883F8}" srcId="{2FB2ACB7-B0CA-45CA-A44C-815081026168}" destId="{8118F2A9-C346-4A3B-9778-007D413D2D96}" srcOrd="0" destOrd="0" parTransId="{8D0DC04A-1743-427E-B4D8-3A676E06EBB3}" sibTransId="{6647BDEF-75CA-4A8A-8002-B8DD05176C0E}"/>
    <dgm:cxn modelId="{E85746CE-1A96-43AC-85D1-834226762672}" type="presOf" srcId="{2FB2ACB7-B0CA-45CA-A44C-815081026168}" destId="{83D3103B-54A1-4D2D-8CE5-E833DD83F3EA}" srcOrd="0" destOrd="0" presId="urn:microsoft.com/office/officeart/2008/layout/LinedList"/>
    <dgm:cxn modelId="{E5807193-C549-4162-9235-9D59C2052137}" srcId="{2FB2ACB7-B0CA-45CA-A44C-815081026168}" destId="{93CF9240-BC07-4973-802B-8F5BFA430C71}" srcOrd="1" destOrd="0" parTransId="{950B5DF3-FFD1-4C4F-93BF-B58850223476}" sibTransId="{688D2032-D87E-4FBE-BD67-13379BA5858D}"/>
    <dgm:cxn modelId="{17ED4CB6-47D5-4A84-981F-BDAB6533AB71}" type="presOf" srcId="{8118F2A9-C346-4A3B-9778-007D413D2D96}" destId="{29E6914C-77D0-4AED-8E45-263BCB916FE3}" srcOrd="0" destOrd="0" presId="urn:microsoft.com/office/officeart/2008/layout/LinedList"/>
    <dgm:cxn modelId="{E5CF269E-8EB4-4389-87EB-CF72FB68442D}" srcId="{2FB2ACB7-B0CA-45CA-A44C-815081026168}" destId="{3067AA9F-7E2D-4C49-B041-4E023E65E1F8}" srcOrd="2" destOrd="0" parTransId="{615DCED7-6AD9-41BD-914E-B0E4E5B574FE}" sibTransId="{64CBA935-7607-485F-945F-B9ECC096DD08}"/>
    <dgm:cxn modelId="{36CA8484-78BA-49FB-9EB3-C843EA0B3213}" type="presOf" srcId="{93CF9240-BC07-4973-802B-8F5BFA430C71}" destId="{8577C746-FBEC-4972-A1CE-D17E55BF025D}" srcOrd="0" destOrd="0" presId="urn:microsoft.com/office/officeart/2008/layout/LinedList"/>
    <dgm:cxn modelId="{B7288638-CA0C-4A51-85EC-C60D44BF8610}" srcId="{38699CB3-ECC6-4850-8B93-6BDE21E7999C}" destId="{2FB2ACB7-B0CA-45CA-A44C-815081026168}" srcOrd="0" destOrd="0" parTransId="{3EEBBEF4-CDF9-45FC-BA5D-9A3E72B9696B}" sibTransId="{C7E8DAD2-DF48-47FB-8D9E-68ADA2103A70}"/>
    <dgm:cxn modelId="{23683C3E-23DD-4043-A6B1-C908BE5721D7}" type="presOf" srcId="{EE8BC958-938A-48E2-BDD3-F2F49ECA8B65}" destId="{C95C1423-A699-4442-A751-F8ACC9FF9AFC}" srcOrd="0" destOrd="0" presId="urn:microsoft.com/office/officeart/2008/layout/LinedList"/>
    <dgm:cxn modelId="{2B021D57-9A2F-4F25-8144-70C31A576282}" type="presOf" srcId="{38699CB3-ECC6-4850-8B93-6BDE21E7999C}" destId="{C702579F-D2EF-4A91-8534-370954136DD0}" srcOrd="0" destOrd="0" presId="urn:microsoft.com/office/officeart/2008/layout/LinedList"/>
    <dgm:cxn modelId="{FD8E6A1F-02FC-44E2-822E-13DC2D3FD877}" type="presOf" srcId="{3067AA9F-7E2D-4C49-B041-4E023E65E1F8}" destId="{92BB7F80-1843-4533-A828-340852469430}" srcOrd="0" destOrd="0" presId="urn:microsoft.com/office/officeart/2008/layout/LinedList"/>
    <dgm:cxn modelId="{B8878E35-3A5C-449E-9255-6CA0E776F87E}" srcId="{2FB2ACB7-B0CA-45CA-A44C-815081026168}" destId="{EE8BC958-938A-48E2-BDD3-F2F49ECA8B65}" srcOrd="3" destOrd="0" parTransId="{64D307F6-8003-48EA-BCAA-45A0451BF5CC}" sibTransId="{37140B67-36A6-4D70-BF71-1C8787E68F2C}"/>
    <dgm:cxn modelId="{163A1F8A-D39F-4586-9D74-B0CF047A4DB1}" type="presParOf" srcId="{C702579F-D2EF-4A91-8534-370954136DD0}" destId="{A59AC3E4-DE7A-4AD4-A512-BE7A7AC8D40C}" srcOrd="0" destOrd="0" presId="urn:microsoft.com/office/officeart/2008/layout/LinedList"/>
    <dgm:cxn modelId="{26FAE6DF-69E1-49C6-8D4E-8AAC73170FBD}" type="presParOf" srcId="{C702579F-D2EF-4A91-8534-370954136DD0}" destId="{D59AED3B-1DD1-4A10-92F3-3D624E2F4289}" srcOrd="1" destOrd="0" presId="urn:microsoft.com/office/officeart/2008/layout/LinedList"/>
    <dgm:cxn modelId="{1D52A1D3-A357-4CD7-A5E6-43E75988D105}" type="presParOf" srcId="{D59AED3B-1DD1-4A10-92F3-3D624E2F4289}" destId="{83D3103B-54A1-4D2D-8CE5-E833DD83F3EA}" srcOrd="0" destOrd="0" presId="urn:microsoft.com/office/officeart/2008/layout/LinedList"/>
    <dgm:cxn modelId="{7F2DF4AB-3541-4757-B1B5-C945947048B4}" type="presParOf" srcId="{D59AED3B-1DD1-4A10-92F3-3D624E2F4289}" destId="{BFC1E50A-5E67-4609-BC6F-0C03699035E4}" srcOrd="1" destOrd="0" presId="urn:microsoft.com/office/officeart/2008/layout/LinedList"/>
    <dgm:cxn modelId="{6FDB0E53-342D-4CC7-B970-D4E82E7ABF2F}" type="presParOf" srcId="{BFC1E50A-5E67-4609-BC6F-0C03699035E4}" destId="{69666B2C-1665-4AFF-A9F0-5F15AA534786}" srcOrd="0" destOrd="0" presId="urn:microsoft.com/office/officeart/2008/layout/LinedList"/>
    <dgm:cxn modelId="{DEEE2BB1-4F0A-4047-8BF0-5D1B68ED56B8}" type="presParOf" srcId="{BFC1E50A-5E67-4609-BC6F-0C03699035E4}" destId="{47F3B57A-4CB6-4624-8605-A78DDC740932}" srcOrd="1" destOrd="0" presId="urn:microsoft.com/office/officeart/2008/layout/LinedList"/>
    <dgm:cxn modelId="{73118139-8206-4CAB-872B-E394F8C26514}" type="presParOf" srcId="{47F3B57A-4CB6-4624-8605-A78DDC740932}" destId="{88468CFC-FC4C-4305-9D7F-DF91486D6D79}" srcOrd="0" destOrd="0" presId="urn:microsoft.com/office/officeart/2008/layout/LinedList"/>
    <dgm:cxn modelId="{8F522855-6409-46BB-9268-B26366E7B041}" type="presParOf" srcId="{47F3B57A-4CB6-4624-8605-A78DDC740932}" destId="{29E6914C-77D0-4AED-8E45-263BCB916FE3}" srcOrd="1" destOrd="0" presId="urn:microsoft.com/office/officeart/2008/layout/LinedList"/>
    <dgm:cxn modelId="{574D0BFC-17EB-4DCD-94B0-9802561A8849}" type="presParOf" srcId="{47F3B57A-4CB6-4624-8605-A78DDC740932}" destId="{56277A8D-9AE6-4AD5-BD3C-99D58589A3FC}" srcOrd="2" destOrd="0" presId="urn:microsoft.com/office/officeart/2008/layout/LinedList"/>
    <dgm:cxn modelId="{8A39AE51-92FD-4A33-910C-083FC259B3F2}" type="presParOf" srcId="{BFC1E50A-5E67-4609-BC6F-0C03699035E4}" destId="{466E426C-0BDB-42CB-9344-AF80D5C671C9}" srcOrd="2" destOrd="0" presId="urn:microsoft.com/office/officeart/2008/layout/LinedList"/>
    <dgm:cxn modelId="{3678FC3F-ED29-4448-BE91-F6C7359B5C3F}" type="presParOf" srcId="{BFC1E50A-5E67-4609-BC6F-0C03699035E4}" destId="{CC31634D-EFCF-45F2-976C-F897C78870D5}" srcOrd="3" destOrd="0" presId="urn:microsoft.com/office/officeart/2008/layout/LinedList"/>
    <dgm:cxn modelId="{9905C10E-A2C2-4EAF-9325-57ECBCDDAA68}" type="presParOf" srcId="{BFC1E50A-5E67-4609-BC6F-0C03699035E4}" destId="{A377E337-8120-470A-AAB6-8C484127947E}" srcOrd="4" destOrd="0" presId="urn:microsoft.com/office/officeart/2008/layout/LinedList"/>
    <dgm:cxn modelId="{476C5921-320D-46A6-874E-8F3784BCBBE9}" type="presParOf" srcId="{A377E337-8120-470A-AAB6-8C484127947E}" destId="{9196E4C4-DA45-44C8-8DF1-C130265F7BD8}" srcOrd="0" destOrd="0" presId="urn:microsoft.com/office/officeart/2008/layout/LinedList"/>
    <dgm:cxn modelId="{236293CB-AB57-46EF-B47B-2034186B5235}" type="presParOf" srcId="{A377E337-8120-470A-AAB6-8C484127947E}" destId="{8577C746-FBEC-4972-A1CE-D17E55BF025D}" srcOrd="1" destOrd="0" presId="urn:microsoft.com/office/officeart/2008/layout/LinedList"/>
    <dgm:cxn modelId="{9550C926-6104-4358-BAA6-8674B548BB55}" type="presParOf" srcId="{A377E337-8120-470A-AAB6-8C484127947E}" destId="{3DE5D510-3CD7-4BE2-90A7-779EB545D0D3}" srcOrd="2" destOrd="0" presId="urn:microsoft.com/office/officeart/2008/layout/LinedList"/>
    <dgm:cxn modelId="{844895D4-0028-49B4-AFC6-7D5504D8F5ED}" type="presParOf" srcId="{BFC1E50A-5E67-4609-BC6F-0C03699035E4}" destId="{1D446603-2A4F-4275-BBA3-D1D6EE894089}" srcOrd="5" destOrd="0" presId="urn:microsoft.com/office/officeart/2008/layout/LinedList"/>
    <dgm:cxn modelId="{E63CA0CA-E0B9-433C-BF4F-81BB119CCD35}" type="presParOf" srcId="{BFC1E50A-5E67-4609-BC6F-0C03699035E4}" destId="{B83691A3-F478-4E41-BAD8-AE0F57545030}" srcOrd="6" destOrd="0" presId="urn:microsoft.com/office/officeart/2008/layout/LinedList"/>
    <dgm:cxn modelId="{17D5208B-DF43-4772-B9BF-E1EF6882F36F}" type="presParOf" srcId="{BFC1E50A-5E67-4609-BC6F-0C03699035E4}" destId="{F653C613-4B92-457D-B69F-6B6C3200124C}" srcOrd="7" destOrd="0" presId="urn:microsoft.com/office/officeart/2008/layout/LinedList"/>
    <dgm:cxn modelId="{CEC6D3E1-49F4-4961-A315-8AFBFA8C1FD1}" type="presParOf" srcId="{F653C613-4B92-457D-B69F-6B6C3200124C}" destId="{62D95089-6A6F-4F52-B31A-301CB2A3D28A}" srcOrd="0" destOrd="0" presId="urn:microsoft.com/office/officeart/2008/layout/LinedList"/>
    <dgm:cxn modelId="{68B81731-8089-4EC6-B641-95F075DFB4BF}" type="presParOf" srcId="{F653C613-4B92-457D-B69F-6B6C3200124C}" destId="{92BB7F80-1843-4533-A828-340852469430}" srcOrd="1" destOrd="0" presId="urn:microsoft.com/office/officeart/2008/layout/LinedList"/>
    <dgm:cxn modelId="{DA307D3A-761B-456A-8236-B65443996A00}" type="presParOf" srcId="{F653C613-4B92-457D-B69F-6B6C3200124C}" destId="{7936E263-BE86-488F-9342-11CB7B1EE894}" srcOrd="2" destOrd="0" presId="urn:microsoft.com/office/officeart/2008/layout/LinedList"/>
    <dgm:cxn modelId="{97B31F81-2BF9-48E3-9770-35668C0B0D56}" type="presParOf" srcId="{BFC1E50A-5E67-4609-BC6F-0C03699035E4}" destId="{E147B312-EB14-4FA0-93DC-364953468C18}" srcOrd="8" destOrd="0" presId="urn:microsoft.com/office/officeart/2008/layout/LinedList"/>
    <dgm:cxn modelId="{398F7679-E153-42B8-812F-F54EDA449EB3}" type="presParOf" srcId="{BFC1E50A-5E67-4609-BC6F-0C03699035E4}" destId="{9C94F5E0-75F0-47CF-8BBF-1DFE1004632F}" srcOrd="9" destOrd="0" presId="urn:microsoft.com/office/officeart/2008/layout/LinedList"/>
    <dgm:cxn modelId="{0A4D6B8E-7117-4228-B5A9-4FC2E8234E50}" type="presParOf" srcId="{BFC1E50A-5E67-4609-BC6F-0C03699035E4}" destId="{D811EEE2-4033-489C-B926-BCE76B3B9CE0}" srcOrd="10" destOrd="0" presId="urn:microsoft.com/office/officeart/2008/layout/LinedList"/>
    <dgm:cxn modelId="{17CDF0A5-1066-40D3-8F8E-0B72649B9B03}" type="presParOf" srcId="{D811EEE2-4033-489C-B926-BCE76B3B9CE0}" destId="{E8747E6C-F83C-43D6-9A65-B1D6B190A0DD}" srcOrd="0" destOrd="0" presId="urn:microsoft.com/office/officeart/2008/layout/LinedList"/>
    <dgm:cxn modelId="{FBB36A19-593C-48DA-9982-403BB641521C}" type="presParOf" srcId="{D811EEE2-4033-489C-B926-BCE76B3B9CE0}" destId="{C95C1423-A699-4442-A751-F8ACC9FF9AFC}" srcOrd="1" destOrd="0" presId="urn:microsoft.com/office/officeart/2008/layout/LinedList"/>
    <dgm:cxn modelId="{301B58C7-8CC3-4BE0-8AB3-BE8E7F2EACBA}" type="presParOf" srcId="{D811EEE2-4033-489C-B926-BCE76B3B9CE0}" destId="{77CEBEC9-F317-40F5-8F10-B4B3D747181D}" srcOrd="2" destOrd="0" presId="urn:microsoft.com/office/officeart/2008/layout/LinedList"/>
    <dgm:cxn modelId="{C8B7805C-3F21-4E9D-9916-D8D248FCC094}" type="presParOf" srcId="{BFC1E50A-5E67-4609-BC6F-0C03699035E4}" destId="{96F38248-FEC6-41F9-BD75-B7CAE28D3B27}" srcOrd="11" destOrd="0" presId="urn:microsoft.com/office/officeart/2008/layout/LinedList"/>
    <dgm:cxn modelId="{0866373A-3BFE-433A-A898-A7214D70748C}" type="presParOf" srcId="{BFC1E50A-5E67-4609-BC6F-0C03699035E4}" destId="{8CEF878E-AB12-4914-AF86-ECE7416FAFF5}" srcOrd="12"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8699CB3-ECC6-4850-8B93-6BDE21E7999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2FB2ACB7-B0CA-45CA-A44C-815081026168}">
      <dgm:prSet phldrT="[Текст]"/>
      <dgm:spPr/>
      <dgm:t>
        <a:bodyPr vert="horz"/>
        <a:lstStyle/>
        <a:p>
          <a:pPr algn="ctr"/>
          <a:r>
            <a:rPr lang="ru-RU" dirty="0" smtClean="0">
              <a:solidFill>
                <a:schemeClr val="accent1">
                  <a:lumMod val="50000"/>
                </a:schemeClr>
              </a:solidFill>
            </a:rPr>
            <a:t>В состав Комиссии уполномоченного исполнительного органа соответствующего субъекта РФ включаются</a:t>
          </a:r>
          <a:endParaRPr lang="ru-RU" dirty="0">
            <a:solidFill>
              <a:schemeClr val="accent1">
                <a:lumMod val="50000"/>
              </a:schemeClr>
            </a:solidFill>
          </a:endParaRPr>
        </a:p>
      </dgm:t>
    </dgm:pt>
    <dgm:pt modelId="{3EEBBEF4-CDF9-45FC-BA5D-9A3E72B9696B}" type="parTrans" cxnId="{B7288638-CA0C-4A51-85EC-C60D44BF8610}">
      <dgm:prSet/>
      <dgm:spPr/>
      <dgm:t>
        <a:bodyPr/>
        <a:lstStyle/>
        <a:p>
          <a:endParaRPr lang="ru-RU"/>
        </a:p>
      </dgm:t>
    </dgm:pt>
    <dgm:pt modelId="{C7E8DAD2-DF48-47FB-8D9E-68ADA2103A70}" type="sibTrans" cxnId="{B7288638-CA0C-4A51-85EC-C60D44BF8610}">
      <dgm:prSet/>
      <dgm:spPr/>
      <dgm:t>
        <a:bodyPr/>
        <a:lstStyle/>
        <a:p>
          <a:endParaRPr lang="ru-RU"/>
        </a:p>
      </dgm:t>
    </dgm:pt>
    <dgm:pt modelId="{F8CE7CFB-3EE1-481E-838C-27BDCF8AA3A0}">
      <dgm:prSet custT="1"/>
      <dgm:spPr/>
      <dgm:t>
        <a:bodyPr/>
        <a:lstStyle/>
        <a:p>
          <a:r>
            <a:rPr lang="ru-RU" sz="1400" b="0" dirty="0" smtClean="0"/>
            <a:t>представители исполнительного органа соответствующего субъекта Российской Федерации  и (или) представители его подведомственных учреждений,</a:t>
          </a:r>
          <a:endParaRPr lang="ru-RU" sz="1400" dirty="0"/>
        </a:p>
      </dgm:t>
    </dgm:pt>
    <dgm:pt modelId="{0F43814A-5C9F-4096-AFFB-89E97D1B4256}" type="parTrans" cxnId="{101F9EB7-FF4A-4AAC-990B-FA2012EF5EAE}">
      <dgm:prSet/>
      <dgm:spPr/>
      <dgm:t>
        <a:bodyPr/>
        <a:lstStyle/>
        <a:p>
          <a:endParaRPr lang="ru-RU"/>
        </a:p>
      </dgm:t>
    </dgm:pt>
    <dgm:pt modelId="{C9CAA5EC-4353-496C-9E62-5F17206542A7}" type="sibTrans" cxnId="{101F9EB7-FF4A-4AAC-990B-FA2012EF5EAE}">
      <dgm:prSet/>
      <dgm:spPr/>
      <dgm:t>
        <a:bodyPr/>
        <a:lstStyle/>
        <a:p>
          <a:endParaRPr lang="ru-RU"/>
        </a:p>
      </dgm:t>
    </dgm:pt>
    <dgm:pt modelId="{13A6639C-FFC8-48C1-A6F9-8CAEE051E081}">
      <dgm:prSet custT="1"/>
      <dgm:spPr/>
      <dgm:t>
        <a:bodyPr/>
        <a:lstStyle/>
        <a:p>
          <a:r>
            <a:rPr lang="ru-RU" sz="1400" b="0" dirty="0" smtClean="0"/>
            <a:t> а также территориального органа ФАН и (или) подведомственного ему государственного казенного учреждения.</a:t>
          </a:r>
          <a:endParaRPr lang="ru-RU" sz="1400" dirty="0"/>
        </a:p>
      </dgm:t>
    </dgm:pt>
    <dgm:pt modelId="{0ECC8A60-ED81-4BEF-9467-BB4875D77ED7}" type="parTrans" cxnId="{37F506FF-330A-4D6F-9563-9FD665A0F7EE}">
      <dgm:prSet/>
      <dgm:spPr/>
      <dgm:t>
        <a:bodyPr/>
        <a:lstStyle/>
        <a:p>
          <a:endParaRPr lang="ru-RU"/>
        </a:p>
      </dgm:t>
    </dgm:pt>
    <dgm:pt modelId="{A1D8B9BF-75E4-4356-8A20-AC92BFF4DF1B}" type="sibTrans" cxnId="{37F506FF-330A-4D6F-9563-9FD665A0F7EE}">
      <dgm:prSet/>
      <dgm:spPr/>
      <dgm:t>
        <a:bodyPr/>
        <a:lstStyle/>
        <a:p>
          <a:endParaRPr lang="ru-RU"/>
        </a:p>
      </dgm:t>
    </dgm:pt>
    <dgm:pt modelId="{C702579F-D2EF-4A91-8534-370954136DD0}" type="pres">
      <dgm:prSet presAssocID="{38699CB3-ECC6-4850-8B93-6BDE21E7999C}" presName="vert0" presStyleCnt="0">
        <dgm:presLayoutVars>
          <dgm:dir/>
          <dgm:animOne val="branch"/>
          <dgm:animLvl val="lvl"/>
        </dgm:presLayoutVars>
      </dgm:prSet>
      <dgm:spPr/>
      <dgm:t>
        <a:bodyPr/>
        <a:lstStyle/>
        <a:p>
          <a:endParaRPr lang="ru-RU"/>
        </a:p>
      </dgm:t>
    </dgm:pt>
    <dgm:pt modelId="{A59AC3E4-DE7A-4AD4-A512-BE7A7AC8D40C}" type="pres">
      <dgm:prSet presAssocID="{2FB2ACB7-B0CA-45CA-A44C-815081026168}" presName="thickLine" presStyleLbl="alignNode1" presStyleIdx="0" presStyleCnt="1"/>
      <dgm:spPr/>
    </dgm:pt>
    <dgm:pt modelId="{D59AED3B-1DD1-4A10-92F3-3D624E2F4289}" type="pres">
      <dgm:prSet presAssocID="{2FB2ACB7-B0CA-45CA-A44C-815081026168}" presName="horz1" presStyleCnt="0"/>
      <dgm:spPr/>
    </dgm:pt>
    <dgm:pt modelId="{83D3103B-54A1-4D2D-8CE5-E833DD83F3EA}" type="pres">
      <dgm:prSet presAssocID="{2FB2ACB7-B0CA-45CA-A44C-815081026168}" presName="tx1" presStyleLbl="revTx" presStyleIdx="0" presStyleCnt="3" custScaleX="147285"/>
      <dgm:spPr/>
      <dgm:t>
        <a:bodyPr/>
        <a:lstStyle/>
        <a:p>
          <a:endParaRPr lang="ru-RU"/>
        </a:p>
      </dgm:t>
    </dgm:pt>
    <dgm:pt modelId="{BFC1E50A-5E67-4609-BC6F-0C03699035E4}" type="pres">
      <dgm:prSet presAssocID="{2FB2ACB7-B0CA-45CA-A44C-815081026168}" presName="vert1" presStyleCnt="0"/>
      <dgm:spPr/>
    </dgm:pt>
    <dgm:pt modelId="{7E5F2656-DA5E-4E7C-BA98-97CEAA897652}" type="pres">
      <dgm:prSet presAssocID="{F8CE7CFB-3EE1-481E-838C-27BDCF8AA3A0}" presName="vertSpace2a" presStyleCnt="0"/>
      <dgm:spPr/>
    </dgm:pt>
    <dgm:pt modelId="{E7CBB1A9-427F-43D8-BB90-F38BCA6DE461}" type="pres">
      <dgm:prSet presAssocID="{F8CE7CFB-3EE1-481E-838C-27BDCF8AA3A0}" presName="horz2" presStyleCnt="0"/>
      <dgm:spPr/>
    </dgm:pt>
    <dgm:pt modelId="{6A7383B4-9670-4510-87DE-AADB2DC91CF4}" type="pres">
      <dgm:prSet presAssocID="{F8CE7CFB-3EE1-481E-838C-27BDCF8AA3A0}" presName="horzSpace2" presStyleCnt="0"/>
      <dgm:spPr/>
    </dgm:pt>
    <dgm:pt modelId="{20690F9F-8CC7-4E18-B7F7-EBAF6CC29FB5}" type="pres">
      <dgm:prSet presAssocID="{F8CE7CFB-3EE1-481E-838C-27BDCF8AA3A0}" presName="tx2" presStyleLbl="revTx" presStyleIdx="1" presStyleCnt="3" custScaleX="123375" custScaleY="93485"/>
      <dgm:spPr/>
      <dgm:t>
        <a:bodyPr/>
        <a:lstStyle/>
        <a:p>
          <a:endParaRPr lang="ru-RU"/>
        </a:p>
      </dgm:t>
    </dgm:pt>
    <dgm:pt modelId="{C1BF3580-44F8-4950-A07F-A6182A0B5E08}" type="pres">
      <dgm:prSet presAssocID="{F8CE7CFB-3EE1-481E-838C-27BDCF8AA3A0}" presName="vert2" presStyleCnt="0"/>
      <dgm:spPr/>
    </dgm:pt>
    <dgm:pt modelId="{E88CF4C1-3C30-44AF-903A-0EA4EB743BBF}" type="pres">
      <dgm:prSet presAssocID="{F8CE7CFB-3EE1-481E-838C-27BDCF8AA3A0}" presName="thinLine2b" presStyleLbl="callout" presStyleIdx="0" presStyleCnt="2"/>
      <dgm:spPr/>
    </dgm:pt>
    <dgm:pt modelId="{2742DC43-8F3A-4FC0-8321-C0D9190048F4}" type="pres">
      <dgm:prSet presAssocID="{F8CE7CFB-3EE1-481E-838C-27BDCF8AA3A0}" presName="vertSpace2b" presStyleCnt="0"/>
      <dgm:spPr/>
    </dgm:pt>
    <dgm:pt modelId="{8802E258-E65A-459F-A01A-C6D816C53CA9}" type="pres">
      <dgm:prSet presAssocID="{13A6639C-FFC8-48C1-A6F9-8CAEE051E081}" presName="horz2" presStyleCnt="0"/>
      <dgm:spPr/>
    </dgm:pt>
    <dgm:pt modelId="{A36F90AE-A6BF-4999-AC2F-F27FD8C15168}" type="pres">
      <dgm:prSet presAssocID="{13A6639C-FFC8-48C1-A6F9-8CAEE051E081}" presName="horzSpace2" presStyleCnt="0"/>
      <dgm:spPr/>
    </dgm:pt>
    <dgm:pt modelId="{B558B0E1-4E85-4873-96CF-9A1AA1D085DD}" type="pres">
      <dgm:prSet presAssocID="{13A6639C-FFC8-48C1-A6F9-8CAEE051E081}" presName="tx2" presStyleLbl="revTx" presStyleIdx="2" presStyleCnt="3" custScaleX="121892"/>
      <dgm:spPr/>
      <dgm:t>
        <a:bodyPr/>
        <a:lstStyle/>
        <a:p>
          <a:endParaRPr lang="ru-RU"/>
        </a:p>
      </dgm:t>
    </dgm:pt>
    <dgm:pt modelId="{977E2739-F947-4E9F-BBD4-C8015C3B49F7}" type="pres">
      <dgm:prSet presAssocID="{13A6639C-FFC8-48C1-A6F9-8CAEE051E081}" presName="vert2" presStyleCnt="0"/>
      <dgm:spPr/>
    </dgm:pt>
    <dgm:pt modelId="{E7D1A4FC-8301-4BE5-AD12-F048C9B3ED36}" type="pres">
      <dgm:prSet presAssocID="{13A6639C-FFC8-48C1-A6F9-8CAEE051E081}" presName="thinLine2b" presStyleLbl="callout" presStyleIdx="1" presStyleCnt="2"/>
      <dgm:spPr/>
    </dgm:pt>
    <dgm:pt modelId="{2854FC11-8F38-4BB8-8356-DD74987F83C2}" type="pres">
      <dgm:prSet presAssocID="{13A6639C-FFC8-48C1-A6F9-8CAEE051E081}" presName="vertSpace2b" presStyleCnt="0"/>
      <dgm:spPr/>
    </dgm:pt>
  </dgm:ptLst>
  <dgm:cxnLst>
    <dgm:cxn modelId="{C6896E36-5685-47D5-A50A-E5AB2D65F351}" type="presOf" srcId="{2FB2ACB7-B0CA-45CA-A44C-815081026168}" destId="{83D3103B-54A1-4D2D-8CE5-E833DD83F3EA}" srcOrd="0" destOrd="0" presId="urn:microsoft.com/office/officeart/2008/layout/LinedList"/>
    <dgm:cxn modelId="{331D992D-2640-42B8-9EF3-E8A0E44F1964}" type="presOf" srcId="{F8CE7CFB-3EE1-481E-838C-27BDCF8AA3A0}" destId="{20690F9F-8CC7-4E18-B7F7-EBAF6CC29FB5}" srcOrd="0" destOrd="0" presId="urn:microsoft.com/office/officeart/2008/layout/LinedList"/>
    <dgm:cxn modelId="{37F506FF-330A-4D6F-9563-9FD665A0F7EE}" srcId="{2FB2ACB7-B0CA-45CA-A44C-815081026168}" destId="{13A6639C-FFC8-48C1-A6F9-8CAEE051E081}" srcOrd="1" destOrd="0" parTransId="{0ECC8A60-ED81-4BEF-9467-BB4875D77ED7}" sibTransId="{A1D8B9BF-75E4-4356-8A20-AC92BFF4DF1B}"/>
    <dgm:cxn modelId="{9455FDA3-1950-4E06-B39F-BA815B28B3E8}" type="presOf" srcId="{13A6639C-FFC8-48C1-A6F9-8CAEE051E081}" destId="{B558B0E1-4E85-4873-96CF-9A1AA1D085DD}" srcOrd="0" destOrd="0" presId="urn:microsoft.com/office/officeart/2008/layout/LinedList"/>
    <dgm:cxn modelId="{B6370FDD-89ED-4C19-9B1E-8C2F96A63D2D}" type="presOf" srcId="{38699CB3-ECC6-4850-8B93-6BDE21E7999C}" destId="{C702579F-D2EF-4A91-8534-370954136DD0}" srcOrd="0" destOrd="0" presId="urn:microsoft.com/office/officeart/2008/layout/LinedList"/>
    <dgm:cxn modelId="{B7288638-CA0C-4A51-85EC-C60D44BF8610}" srcId="{38699CB3-ECC6-4850-8B93-6BDE21E7999C}" destId="{2FB2ACB7-B0CA-45CA-A44C-815081026168}" srcOrd="0" destOrd="0" parTransId="{3EEBBEF4-CDF9-45FC-BA5D-9A3E72B9696B}" sibTransId="{C7E8DAD2-DF48-47FB-8D9E-68ADA2103A70}"/>
    <dgm:cxn modelId="{101F9EB7-FF4A-4AAC-990B-FA2012EF5EAE}" srcId="{2FB2ACB7-B0CA-45CA-A44C-815081026168}" destId="{F8CE7CFB-3EE1-481E-838C-27BDCF8AA3A0}" srcOrd="0" destOrd="0" parTransId="{0F43814A-5C9F-4096-AFFB-89E97D1B4256}" sibTransId="{C9CAA5EC-4353-496C-9E62-5F17206542A7}"/>
    <dgm:cxn modelId="{2FC7447F-5E8D-4911-8B6C-6455EAA596A1}" type="presParOf" srcId="{C702579F-D2EF-4A91-8534-370954136DD0}" destId="{A59AC3E4-DE7A-4AD4-A512-BE7A7AC8D40C}" srcOrd="0" destOrd="0" presId="urn:microsoft.com/office/officeart/2008/layout/LinedList"/>
    <dgm:cxn modelId="{BC13C1C1-DADF-4CE6-934A-C88843A88592}" type="presParOf" srcId="{C702579F-D2EF-4A91-8534-370954136DD0}" destId="{D59AED3B-1DD1-4A10-92F3-3D624E2F4289}" srcOrd="1" destOrd="0" presId="urn:microsoft.com/office/officeart/2008/layout/LinedList"/>
    <dgm:cxn modelId="{CA8093CB-54BF-4EE4-9A1F-15E393A5C5C1}" type="presParOf" srcId="{D59AED3B-1DD1-4A10-92F3-3D624E2F4289}" destId="{83D3103B-54A1-4D2D-8CE5-E833DD83F3EA}" srcOrd="0" destOrd="0" presId="urn:microsoft.com/office/officeart/2008/layout/LinedList"/>
    <dgm:cxn modelId="{9D172B48-10DD-44CD-ACBB-7F3753E79C12}" type="presParOf" srcId="{D59AED3B-1DD1-4A10-92F3-3D624E2F4289}" destId="{BFC1E50A-5E67-4609-BC6F-0C03699035E4}" srcOrd="1" destOrd="0" presId="urn:microsoft.com/office/officeart/2008/layout/LinedList"/>
    <dgm:cxn modelId="{B8A0BBEA-4DCF-41FB-9982-9EDD3540C6E9}" type="presParOf" srcId="{BFC1E50A-5E67-4609-BC6F-0C03699035E4}" destId="{7E5F2656-DA5E-4E7C-BA98-97CEAA897652}" srcOrd="0" destOrd="0" presId="urn:microsoft.com/office/officeart/2008/layout/LinedList"/>
    <dgm:cxn modelId="{0E3D66E1-848C-4764-B282-624F361A2B44}" type="presParOf" srcId="{BFC1E50A-5E67-4609-BC6F-0C03699035E4}" destId="{E7CBB1A9-427F-43D8-BB90-F38BCA6DE461}" srcOrd="1" destOrd="0" presId="urn:microsoft.com/office/officeart/2008/layout/LinedList"/>
    <dgm:cxn modelId="{D2B90C5B-7656-469A-855E-74DB544E37AF}" type="presParOf" srcId="{E7CBB1A9-427F-43D8-BB90-F38BCA6DE461}" destId="{6A7383B4-9670-4510-87DE-AADB2DC91CF4}" srcOrd="0" destOrd="0" presId="urn:microsoft.com/office/officeart/2008/layout/LinedList"/>
    <dgm:cxn modelId="{5931E7FD-B0B6-424A-9AE3-3C00A7D6F804}" type="presParOf" srcId="{E7CBB1A9-427F-43D8-BB90-F38BCA6DE461}" destId="{20690F9F-8CC7-4E18-B7F7-EBAF6CC29FB5}" srcOrd="1" destOrd="0" presId="urn:microsoft.com/office/officeart/2008/layout/LinedList"/>
    <dgm:cxn modelId="{48AB2489-6459-495F-A2E2-36735111AD7C}" type="presParOf" srcId="{E7CBB1A9-427F-43D8-BB90-F38BCA6DE461}" destId="{C1BF3580-44F8-4950-A07F-A6182A0B5E08}" srcOrd="2" destOrd="0" presId="urn:microsoft.com/office/officeart/2008/layout/LinedList"/>
    <dgm:cxn modelId="{E62010BB-F4D3-4E2E-8ECD-E5CE0CF18254}" type="presParOf" srcId="{BFC1E50A-5E67-4609-BC6F-0C03699035E4}" destId="{E88CF4C1-3C30-44AF-903A-0EA4EB743BBF}" srcOrd="2" destOrd="0" presId="urn:microsoft.com/office/officeart/2008/layout/LinedList"/>
    <dgm:cxn modelId="{4F543483-2FC6-4145-8C55-7784B56F5D71}" type="presParOf" srcId="{BFC1E50A-5E67-4609-BC6F-0C03699035E4}" destId="{2742DC43-8F3A-4FC0-8321-C0D9190048F4}" srcOrd="3" destOrd="0" presId="urn:microsoft.com/office/officeart/2008/layout/LinedList"/>
    <dgm:cxn modelId="{F0415110-0B73-4F10-852B-FE6D45D261A1}" type="presParOf" srcId="{BFC1E50A-5E67-4609-BC6F-0C03699035E4}" destId="{8802E258-E65A-459F-A01A-C6D816C53CA9}" srcOrd="4" destOrd="0" presId="urn:microsoft.com/office/officeart/2008/layout/LinedList"/>
    <dgm:cxn modelId="{4586D482-AEE2-4F4C-82DF-D55C8A82598A}" type="presParOf" srcId="{8802E258-E65A-459F-A01A-C6D816C53CA9}" destId="{A36F90AE-A6BF-4999-AC2F-F27FD8C15168}" srcOrd="0" destOrd="0" presId="urn:microsoft.com/office/officeart/2008/layout/LinedList"/>
    <dgm:cxn modelId="{C091CC05-7135-4A67-AEE7-1F0C188A4674}" type="presParOf" srcId="{8802E258-E65A-459F-A01A-C6D816C53CA9}" destId="{B558B0E1-4E85-4873-96CF-9A1AA1D085DD}" srcOrd="1" destOrd="0" presId="urn:microsoft.com/office/officeart/2008/layout/LinedList"/>
    <dgm:cxn modelId="{6817C722-D429-4E86-A616-B207559006AC}" type="presParOf" srcId="{8802E258-E65A-459F-A01A-C6D816C53CA9}" destId="{977E2739-F947-4E9F-BBD4-C8015C3B49F7}" srcOrd="2" destOrd="0" presId="urn:microsoft.com/office/officeart/2008/layout/LinedList"/>
    <dgm:cxn modelId="{DA33F16C-8D38-4543-8117-BD3B8B54B8F1}" type="presParOf" srcId="{BFC1E50A-5E67-4609-BC6F-0C03699035E4}" destId="{E7D1A4FC-8301-4BE5-AD12-F048C9B3ED36}" srcOrd="5" destOrd="0" presId="urn:microsoft.com/office/officeart/2008/layout/LinedList"/>
    <dgm:cxn modelId="{536B1B16-3B49-4B70-A4FC-AFB6259FB7B7}" type="presParOf" srcId="{BFC1E50A-5E67-4609-BC6F-0C03699035E4}" destId="{2854FC11-8F38-4BB8-8356-DD74987F83C2}"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080637-2C35-46E9-A2F3-97641EA3207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A835A53-9346-48FD-9D2E-BF49C80F57BE}">
      <dgm:prSet phldrT="[Текст]"/>
      <dgm:spPr/>
      <dgm:t>
        <a:bodyPr/>
        <a:lstStyle/>
        <a:p>
          <a:r>
            <a:rPr lang="ru-RU" b="0" dirty="0" smtClean="0"/>
            <a:t>Правила определяют порядок установления и изменения границ УН (далее - участки недр (УН)), предоставленных в пользование, при</a:t>
          </a:r>
          <a:endParaRPr lang="ru-RU" dirty="0"/>
        </a:p>
      </dgm:t>
    </dgm:pt>
    <dgm:pt modelId="{5E64DAB3-206D-4999-BB79-324063FDFBF5}" type="parTrans" cxnId="{B47529ED-AB10-46D0-B2AE-955C57C0BFC2}">
      <dgm:prSet/>
      <dgm:spPr/>
      <dgm:t>
        <a:bodyPr/>
        <a:lstStyle/>
        <a:p>
          <a:endParaRPr lang="ru-RU"/>
        </a:p>
      </dgm:t>
    </dgm:pt>
    <dgm:pt modelId="{9D7254F1-3F3E-4276-9D0B-0F3AE579ED53}" type="sibTrans" cxnId="{B47529ED-AB10-46D0-B2AE-955C57C0BFC2}">
      <dgm:prSet/>
      <dgm:spPr/>
      <dgm:t>
        <a:bodyPr/>
        <a:lstStyle/>
        <a:p>
          <a:endParaRPr lang="ru-RU"/>
        </a:p>
      </dgm:t>
    </dgm:pt>
    <dgm:pt modelId="{F71E916E-29C8-4559-92A2-9BEEBC63932D}" type="pres">
      <dgm:prSet presAssocID="{ED080637-2C35-46E9-A2F3-97641EA3207C}" presName="linear" presStyleCnt="0">
        <dgm:presLayoutVars>
          <dgm:animLvl val="lvl"/>
          <dgm:resizeHandles val="exact"/>
        </dgm:presLayoutVars>
      </dgm:prSet>
      <dgm:spPr/>
      <dgm:t>
        <a:bodyPr/>
        <a:lstStyle/>
        <a:p>
          <a:endParaRPr lang="ru-RU"/>
        </a:p>
      </dgm:t>
    </dgm:pt>
    <dgm:pt modelId="{FFD160D6-93EE-42AC-BC7D-4AD9CADD32B5}" type="pres">
      <dgm:prSet presAssocID="{8A835A53-9346-48FD-9D2E-BF49C80F57BE}" presName="parentText" presStyleLbl="node1" presStyleIdx="0" presStyleCnt="1" custLinFactNeighborX="-1156" custLinFactNeighborY="3025">
        <dgm:presLayoutVars>
          <dgm:chMax val="0"/>
          <dgm:bulletEnabled val="1"/>
        </dgm:presLayoutVars>
      </dgm:prSet>
      <dgm:spPr/>
      <dgm:t>
        <a:bodyPr/>
        <a:lstStyle/>
        <a:p>
          <a:endParaRPr lang="ru-RU"/>
        </a:p>
      </dgm:t>
    </dgm:pt>
  </dgm:ptLst>
  <dgm:cxnLst>
    <dgm:cxn modelId="{B47529ED-AB10-46D0-B2AE-955C57C0BFC2}" srcId="{ED080637-2C35-46E9-A2F3-97641EA3207C}" destId="{8A835A53-9346-48FD-9D2E-BF49C80F57BE}" srcOrd="0" destOrd="0" parTransId="{5E64DAB3-206D-4999-BB79-324063FDFBF5}" sibTransId="{9D7254F1-3F3E-4276-9D0B-0F3AE579ED53}"/>
    <dgm:cxn modelId="{24127795-9BC7-484B-8BB5-C838B41736C8}" type="presOf" srcId="{8A835A53-9346-48FD-9D2E-BF49C80F57BE}" destId="{FFD160D6-93EE-42AC-BC7D-4AD9CADD32B5}" srcOrd="0" destOrd="0" presId="urn:microsoft.com/office/officeart/2005/8/layout/vList2"/>
    <dgm:cxn modelId="{AC76CA08-1438-49E6-8EA5-E6E7F5CE5124}" type="presOf" srcId="{ED080637-2C35-46E9-A2F3-97641EA3207C}" destId="{F71E916E-29C8-4559-92A2-9BEEBC63932D}" srcOrd="0" destOrd="0" presId="urn:microsoft.com/office/officeart/2005/8/layout/vList2"/>
    <dgm:cxn modelId="{5699B403-E77C-4136-BE24-5E0691E41780}" type="presParOf" srcId="{F71E916E-29C8-4559-92A2-9BEEBC63932D}" destId="{FFD160D6-93EE-42AC-BC7D-4AD9CADD32B5}"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7D728C6-CD9D-4DCC-9BF5-DAC0669A59A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1CE0B3A2-698E-4C7B-B71B-DE10E5E33301}">
      <dgm:prSet phldrT="[Текст]"/>
      <dgm:spPr/>
      <dgm:t>
        <a:bodyPr/>
        <a:lstStyle/>
        <a:p>
          <a:r>
            <a:rPr lang="ru-RU" dirty="0" smtClean="0"/>
            <a:t>Предварительный горный отвод</a:t>
          </a:r>
          <a:endParaRPr lang="ru-RU" dirty="0"/>
        </a:p>
      </dgm:t>
    </dgm:pt>
    <dgm:pt modelId="{F6BFABD0-BEC1-4E42-97EB-F65C1A9EF9DE}" type="parTrans" cxnId="{9767BB0C-502B-4D8D-A4D0-84F70B664744}">
      <dgm:prSet/>
      <dgm:spPr/>
      <dgm:t>
        <a:bodyPr/>
        <a:lstStyle/>
        <a:p>
          <a:endParaRPr lang="ru-RU"/>
        </a:p>
      </dgm:t>
    </dgm:pt>
    <dgm:pt modelId="{1CB9D50E-BE56-41D5-9CBF-FC0BFE883507}" type="sibTrans" cxnId="{9767BB0C-502B-4D8D-A4D0-84F70B664744}">
      <dgm:prSet/>
      <dgm:spPr/>
      <dgm:t>
        <a:bodyPr/>
        <a:lstStyle/>
        <a:p>
          <a:endParaRPr lang="ru-RU"/>
        </a:p>
      </dgm:t>
    </dgm:pt>
    <dgm:pt modelId="{A24F79DF-12D1-451B-8FA3-894C79B43BB8}">
      <dgm:prSet phldrT="[Текст]"/>
      <dgm:spPr/>
      <dgm:t>
        <a:bodyPr/>
        <a:lstStyle/>
        <a:p>
          <a:r>
            <a:rPr lang="ru-RU" b="0" dirty="0" smtClean="0"/>
            <a:t>лицензии на пользование недрами для добычи полезных ископаемых</a:t>
          </a:r>
          <a:endParaRPr lang="ru-RU" dirty="0"/>
        </a:p>
      </dgm:t>
    </dgm:pt>
    <dgm:pt modelId="{F695698E-3900-454D-9AD7-9F7E03DF7361}" type="parTrans" cxnId="{864E455B-E84E-4464-A2FF-597373F2F8CB}">
      <dgm:prSet/>
      <dgm:spPr/>
      <dgm:t>
        <a:bodyPr/>
        <a:lstStyle/>
        <a:p>
          <a:endParaRPr lang="ru-RU"/>
        </a:p>
      </dgm:t>
    </dgm:pt>
    <dgm:pt modelId="{F8165A68-BB2D-40B7-9651-6173D1A7B9F0}" type="sibTrans" cxnId="{864E455B-E84E-4464-A2FF-597373F2F8CB}">
      <dgm:prSet/>
      <dgm:spPr/>
      <dgm:t>
        <a:bodyPr/>
        <a:lstStyle/>
        <a:p>
          <a:endParaRPr lang="ru-RU"/>
        </a:p>
      </dgm:t>
    </dgm:pt>
    <dgm:pt modelId="{F0F99719-5A76-4797-962D-1B2E3202E2C1}">
      <dgm:prSet phldrT="[Текст]"/>
      <dgm:spPr/>
      <dgm:t>
        <a:bodyPr/>
        <a:lstStyle/>
        <a:p>
          <a:r>
            <a:rPr lang="ru-RU" b="0" dirty="0" smtClean="0"/>
            <a:t>лицензии для строительства и эксплуатации подземных сооружений, не связанных с добычей полезных ископаемых</a:t>
          </a:r>
          <a:endParaRPr lang="ru-RU" dirty="0"/>
        </a:p>
      </dgm:t>
    </dgm:pt>
    <dgm:pt modelId="{D715964F-0806-445D-B1E0-91294FE778A7}" type="parTrans" cxnId="{D369CB5A-E8B7-470D-BA77-59A628AD9DE8}">
      <dgm:prSet/>
      <dgm:spPr/>
      <dgm:t>
        <a:bodyPr/>
        <a:lstStyle/>
        <a:p>
          <a:endParaRPr lang="ru-RU"/>
        </a:p>
      </dgm:t>
    </dgm:pt>
    <dgm:pt modelId="{F0876082-D83A-43E7-B2BA-DBD96D1FE915}" type="sibTrans" cxnId="{D369CB5A-E8B7-470D-BA77-59A628AD9DE8}">
      <dgm:prSet/>
      <dgm:spPr/>
      <dgm:t>
        <a:bodyPr/>
        <a:lstStyle/>
        <a:p>
          <a:endParaRPr lang="ru-RU"/>
        </a:p>
      </dgm:t>
    </dgm:pt>
    <dgm:pt modelId="{76BACC97-D35B-4C57-B765-C6C37FE66D29}">
      <dgm:prSet phldrT="[Текст]"/>
      <dgm:spPr/>
      <dgm:t>
        <a:bodyPr/>
        <a:lstStyle/>
        <a:p>
          <a:r>
            <a:rPr lang="ru-RU" b="0" dirty="0" smtClean="0"/>
            <a:t>лицензии для образования особо охраняемых геологических объектов,</a:t>
          </a:r>
          <a:endParaRPr lang="ru-RU" dirty="0"/>
        </a:p>
      </dgm:t>
    </dgm:pt>
    <dgm:pt modelId="{B22FE7A7-B9ED-4DAF-BF4A-CA1BCE3AAA0D}" type="parTrans" cxnId="{2849FE43-5955-41F7-8AB4-301884E7434F}">
      <dgm:prSet/>
      <dgm:spPr/>
      <dgm:t>
        <a:bodyPr/>
        <a:lstStyle/>
        <a:p>
          <a:endParaRPr lang="ru-RU"/>
        </a:p>
      </dgm:t>
    </dgm:pt>
    <dgm:pt modelId="{56DFA68B-4434-4569-9511-D90E9D4A106D}" type="sibTrans" cxnId="{2849FE43-5955-41F7-8AB4-301884E7434F}">
      <dgm:prSet/>
      <dgm:spPr/>
      <dgm:t>
        <a:bodyPr/>
        <a:lstStyle/>
        <a:p>
          <a:endParaRPr lang="ru-RU"/>
        </a:p>
      </dgm:t>
    </dgm:pt>
    <dgm:pt modelId="{AC9FA4DD-B6E6-4DDB-887A-0B17C1990C14}">
      <dgm:prSet phldrT="[Текст]"/>
      <dgm:spPr/>
      <dgm:t>
        <a:bodyPr/>
        <a:lstStyle/>
        <a:p>
          <a:r>
            <a:rPr lang="ru-RU" b="0" dirty="0" smtClean="0"/>
            <a:t>Геологический отвод</a:t>
          </a:r>
          <a:endParaRPr lang="ru-RU" dirty="0"/>
        </a:p>
      </dgm:t>
    </dgm:pt>
    <dgm:pt modelId="{E76095A6-FFBA-4937-AD34-72D20EF2B35D}" type="parTrans" cxnId="{3DCC692F-C25C-4B80-A7BD-F67E6FA6471A}">
      <dgm:prSet/>
      <dgm:spPr/>
      <dgm:t>
        <a:bodyPr/>
        <a:lstStyle/>
        <a:p>
          <a:endParaRPr lang="ru-RU"/>
        </a:p>
      </dgm:t>
    </dgm:pt>
    <dgm:pt modelId="{90CA1846-6871-4A6E-B908-E1F7A341AFB7}" type="sibTrans" cxnId="{3DCC692F-C25C-4B80-A7BD-F67E6FA6471A}">
      <dgm:prSet/>
      <dgm:spPr/>
      <dgm:t>
        <a:bodyPr/>
        <a:lstStyle/>
        <a:p>
          <a:endParaRPr lang="ru-RU"/>
        </a:p>
      </dgm:t>
    </dgm:pt>
    <dgm:pt modelId="{07A2F4AB-5900-46A0-94EC-772F1679802A}">
      <dgm:prSet phldrT="[Текст]"/>
      <dgm:spPr/>
      <dgm:t>
        <a:bodyPr/>
        <a:lstStyle/>
        <a:p>
          <a:r>
            <a:rPr lang="ru-RU" b="0" dirty="0" smtClean="0"/>
            <a:t>лицензии для  разработки технологий </a:t>
          </a:r>
          <a:r>
            <a:rPr lang="ru-RU" b="0" dirty="0" err="1" smtClean="0"/>
            <a:t>трудноизвлекаемых</a:t>
          </a:r>
          <a:r>
            <a:rPr lang="ru-RU" b="0" dirty="0" smtClean="0"/>
            <a:t> полезных ископаемых, </a:t>
          </a:r>
          <a:endParaRPr lang="ru-RU" dirty="0"/>
        </a:p>
      </dgm:t>
    </dgm:pt>
    <dgm:pt modelId="{0DF06269-E086-4799-95BD-F8E61C40A57A}" type="parTrans" cxnId="{B2E24483-7826-4837-96D8-569A160C5889}">
      <dgm:prSet/>
      <dgm:spPr/>
      <dgm:t>
        <a:bodyPr/>
        <a:lstStyle/>
        <a:p>
          <a:endParaRPr lang="ru-RU"/>
        </a:p>
      </dgm:t>
    </dgm:pt>
    <dgm:pt modelId="{88B7412B-5CCC-402D-A109-0793897E9F9B}" type="sibTrans" cxnId="{B2E24483-7826-4837-96D8-569A160C5889}">
      <dgm:prSet/>
      <dgm:spPr/>
      <dgm:t>
        <a:bodyPr/>
        <a:lstStyle/>
        <a:p>
          <a:endParaRPr lang="ru-RU"/>
        </a:p>
      </dgm:t>
    </dgm:pt>
    <dgm:pt modelId="{FA0A73B6-0591-40A6-8000-D40B21E92EC5}">
      <dgm:prSet phldrT="[Текст]"/>
      <dgm:spPr/>
      <dgm:t>
        <a:bodyPr/>
        <a:lstStyle/>
        <a:p>
          <a:r>
            <a:rPr lang="ru-RU" b="0" dirty="0" smtClean="0"/>
            <a:t>а также лицензии в соответствии с соглашением о разделе продукции при разведке и добыче минерального сырья</a:t>
          </a:r>
          <a:endParaRPr lang="ru-RU" dirty="0"/>
        </a:p>
      </dgm:t>
    </dgm:pt>
    <dgm:pt modelId="{A4209477-0B44-441B-AC80-E804F710D742}" type="parTrans" cxnId="{9FA13E00-8BB2-4CF9-9DCB-94204825CD56}">
      <dgm:prSet/>
      <dgm:spPr/>
      <dgm:t>
        <a:bodyPr/>
        <a:lstStyle/>
        <a:p>
          <a:endParaRPr lang="ru-RU"/>
        </a:p>
      </dgm:t>
    </dgm:pt>
    <dgm:pt modelId="{C3C7FB00-F82D-4AF2-88FB-578EBE20FCFA}" type="sibTrans" cxnId="{9FA13E00-8BB2-4CF9-9DCB-94204825CD56}">
      <dgm:prSet/>
      <dgm:spPr/>
      <dgm:t>
        <a:bodyPr/>
        <a:lstStyle/>
        <a:p>
          <a:endParaRPr lang="ru-RU"/>
        </a:p>
      </dgm:t>
    </dgm:pt>
    <dgm:pt modelId="{EAEB63FE-5DB3-47F3-BE35-F9D2E06CB111}">
      <dgm:prSet phldrT="[Текст]"/>
      <dgm:spPr/>
      <dgm:t>
        <a:bodyPr/>
        <a:lstStyle/>
        <a:p>
          <a:r>
            <a:rPr lang="ru-RU" b="0" dirty="0" smtClean="0"/>
            <a:t>лицензии на пользование недрами для геологического изучения недр</a:t>
          </a:r>
          <a:endParaRPr lang="ru-RU" dirty="0"/>
        </a:p>
      </dgm:t>
    </dgm:pt>
    <dgm:pt modelId="{95C80D40-BC1C-4874-9D18-E36229F8232C}" type="parTrans" cxnId="{8B0DF44C-F969-4854-804F-3829698B50B1}">
      <dgm:prSet/>
      <dgm:spPr/>
      <dgm:t>
        <a:bodyPr/>
        <a:lstStyle/>
        <a:p>
          <a:endParaRPr lang="ru-RU"/>
        </a:p>
      </dgm:t>
    </dgm:pt>
    <dgm:pt modelId="{2E49B8C8-1570-4445-A57C-10613040BD1C}" type="sibTrans" cxnId="{8B0DF44C-F969-4854-804F-3829698B50B1}">
      <dgm:prSet/>
      <dgm:spPr/>
      <dgm:t>
        <a:bodyPr/>
        <a:lstStyle/>
        <a:p>
          <a:endParaRPr lang="ru-RU"/>
        </a:p>
      </dgm:t>
    </dgm:pt>
    <dgm:pt modelId="{20634254-73DD-46B3-8DCB-80877AFED93B}">
      <dgm:prSet phldrT="[Текст]"/>
      <dgm:spPr/>
      <dgm:t>
        <a:bodyPr/>
        <a:lstStyle/>
        <a:p>
          <a:r>
            <a:rPr lang="ru-RU" b="0" dirty="0" smtClean="0"/>
            <a:t>лицензии на пользование недрами для геологического изучения недр, разведки и добычи без открытых месторождений</a:t>
          </a:r>
          <a:endParaRPr lang="ru-RU" dirty="0"/>
        </a:p>
      </dgm:t>
    </dgm:pt>
    <dgm:pt modelId="{EC94FC74-8119-4F4D-8714-4D17A7F42806}" type="parTrans" cxnId="{8DD8F21E-5245-43DE-9AE3-6B677F53131A}">
      <dgm:prSet/>
      <dgm:spPr/>
      <dgm:t>
        <a:bodyPr/>
        <a:lstStyle/>
        <a:p>
          <a:endParaRPr lang="ru-RU"/>
        </a:p>
      </dgm:t>
    </dgm:pt>
    <dgm:pt modelId="{B262EDFD-A3FC-4C63-B030-AAE598EBE0F9}" type="sibTrans" cxnId="{8DD8F21E-5245-43DE-9AE3-6B677F53131A}">
      <dgm:prSet/>
      <dgm:spPr/>
      <dgm:t>
        <a:bodyPr/>
        <a:lstStyle/>
        <a:p>
          <a:endParaRPr lang="ru-RU"/>
        </a:p>
      </dgm:t>
    </dgm:pt>
    <dgm:pt modelId="{FDC33264-CB67-40D4-976A-65AC26ECAF7C}" type="pres">
      <dgm:prSet presAssocID="{B7D728C6-CD9D-4DCC-9BF5-DAC0669A59AE}" presName="Name0" presStyleCnt="0">
        <dgm:presLayoutVars>
          <dgm:dir/>
          <dgm:animLvl val="lvl"/>
          <dgm:resizeHandles val="exact"/>
        </dgm:presLayoutVars>
      </dgm:prSet>
      <dgm:spPr/>
      <dgm:t>
        <a:bodyPr/>
        <a:lstStyle/>
        <a:p>
          <a:endParaRPr lang="ru-RU"/>
        </a:p>
      </dgm:t>
    </dgm:pt>
    <dgm:pt modelId="{E4552C5E-6208-4FB7-A1AD-53709160168B}" type="pres">
      <dgm:prSet presAssocID="{1CE0B3A2-698E-4C7B-B71B-DE10E5E33301}" presName="composite" presStyleCnt="0"/>
      <dgm:spPr/>
    </dgm:pt>
    <dgm:pt modelId="{1F4BC13F-9CE3-4346-B17A-06AFAEC64069}" type="pres">
      <dgm:prSet presAssocID="{1CE0B3A2-698E-4C7B-B71B-DE10E5E33301}" presName="parTx" presStyleLbl="alignNode1" presStyleIdx="0" presStyleCnt="2">
        <dgm:presLayoutVars>
          <dgm:chMax val="0"/>
          <dgm:chPref val="0"/>
          <dgm:bulletEnabled val="1"/>
        </dgm:presLayoutVars>
      </dgm:prSet>
      <dgm:spPr/>
      <dgm:t>
        <a:bodyPr/>
        <a:lstStyle/>
        <a:p>
          <a:endParaRPr lang="ru-RU"/>
        </a:p>
      </dgm:t>
    </dgm:pt>
    <dgm:pt modelId="{63FF7D8B-8175-47AA-AFD8-5266F1C808A5}" type="pres">
      <dgm:prSet presAssocID="{1CE0B3A2-698E-4C7B-B71B-DE10E5E33301}" presName="desTx" presStyleLbl="alignAccFollowNode1" presStyleIdx="0" presStyleCnt="2">
        <dgm:presLayoutVars>
          <dgm:bulletEnabled val="1"/>
        </dgm:presLayoutVars>
      </dgm:prSet>
      <dgm:spPr/>
      <dgm:t>
        <a:bodyPr/>
        <a:lstStyle/>
        <a:p>
          <a:endParaRPr lang="ru-RU"/>
        </a:p>
      </dgm:t>
    </dgm:pt>
    <dgm:pt modelId="{FB3AF65D-27EB-43F4-8F5F-F5843B0713F7}" type="pres">
      <dgm:prSet presAssocID="{1CB9D50E-BE56-41D5-9CBF-FC0BFE883507}" presName="space" presStyleCnt="0"/>
      <dgm:spPr/>
    </dgm:pt>
    <dgm:pt modelId="{E5317B86-2FB6-46CD-AA96-0ABB570F47C8}" type="pres">
      <dgm:prSet presAssocID="{AC9FA4DD-B6E6-4DDB-887A-0B17C1990C14}" presName="composite" presStyleCnt="0"/>
      <dgm:spPr/>
    </dgm:pt>
    <dgm:pt modelId="{182A8637-AC48-4042-BA5C-4048243141D8}" type="pres">
      <dgm:prSet presAssocID="{AC9FA4DD-B6E6-4DDB-887A-0B17C1990C14}" presName="parTx" presStyleLbl="alignNode1" presStyleIdx="1" presStyleCnt="2">
        <dgm:presLayoutVars>
          <dgm:chMax val="0"/>
          <dgm:chPref val="0"/>
          <dgm:bulletEnabled val="1"/>
        </dgm:presLayoutVars>
      </dgm:prSet>
      <dgm:spPr/>
      <dgm:t>
        <a:bodyPr/>
        <a:lstStyle/>
        <a:p>
          <a:endParaRPr lang="ru-RU"/>
        </a:p>
      </dgm:t>
    </dgm:pt>
    <dgm:pt modelId="{8FDA25D8-9EEB-44E2-B5F9-73360CF14E54}" type="pres">
      <dgm:prSet presAssocID="{AC9FA4DD-B6E6-4DDB-887A-0B17C1990C14}" presName="desTx" presStyleLbl="alignAccFollowNode1" presStyleIdx="1" presStyleCnt="2">
        <dgm:presLayoutVars>
          <dgm:bulletEnabled val="1"/>
        </dgm:presLayoutVars>
      </dgm:prSet>
      <dgm:spPr/>
      <dgm:t>
        <a:bodyPr/>
        <a:lstStyle/>
        <a:p>
          <a:endParaRPr lang="ru-RU"/>
        </a:p>
      </dgm:t>
    </dgm:pt>
  </dgm:ptLst>
  <dgm:cxnLst>
    <dgm:cxn modelId="{9767BB0C-502B-4D8D-A4D0-84F70B664744}" srcId="{B7D728C6-CD9D-4DCC-9BF5-DAC0669A59AE}" destId="{1CE0B3A2-698E-4C7B-B71B-DE10E5E33301}" srcOrd="0" destOrd="0" parTransId="{F6BFABD0-BEC1-4E42-97EB-F65C1A9EF9DE}" sibTransId="{1CB9D50E-BE56-41D5-9CBF-FC0BFE883507}"/>
    <dgm:cxn modelId="{2849FE43-5955-41F7-8AB4-301884E7434F}" srcId="{1CE0B3A2-698E-4C7B-B71B-DE10E5E33301}" destId="{76BACC97-D35B-4C57-B765-C6C37FE66D29}" srcOrd="2" destOrd="0" parTransId="{B22FE7A7-B9ED-4DAF-BF4A-CA1BCE3AAA0D}" sibTransId="{56DFA68B-4434-4569-9511-D90E9D4A106D}"/>
    <dgm:cxn modelId="{D369CB5A-E8B7-470D-BA77-59A628AD9DE8}" srcId="{1CE0B3A2-698E-4C7B-B71B-DE10E5E33301}" destId="{F0F99719-5A76-4797-962D-1B2E3202E2C1}" srcOrd="1" destOrd="0" parTransId="{D715964F-0806-445D-B1E0-91294FE778A7}" sibTransId="{F0876082-D83A-43E7-B2BA-DBD96D1FE915}"/>
    <dgm:cxn modelId="{864E455B-E84E-4464-A2FF-597373F2F8CB}" srcId="{1CE0B3A2-698E-4C7B-B71B-DE10E5E33301}" destId="{A24F79DF-12D1-451B-8FA3-894C79B43BB8}" srcOrd="0" destOrd="0" parTransId="{F695698E-3900-454D-9AD7-9F7E03DF7361}" sibTransId="{F8165A68-BB2D-40B7-9651-6173D1A7B9F0}"/>
    <dgm:cxn modelId="{8DD8F21E-5245-43DE-9AE3-6B677F53131A}" srcId="{AC9FA4DD-B6E6-4DDB-887A-0B17C1990C14}" destId="{20634254-73DD-46B3-8DCB-80877AFED93B}" srcOrd="1" destOrd="0" parTransId="{EC94FC74-8119-4F4D-8714-4D17A7F42806}" sibTransId="{B262EDFD-A3FC-4C63-B030-AAE598EBE0F9}"/>
    <dgm:cxn modelId="{82E9340D-69CF-4B03-A24F-50D9F5F5A486}" type="presOf" srcId="{EAEB63FE-5DB3-47F3-BE35-F9D2E06CB111}" destId="{8FDA25D8-9EEB-44E2-B5F9-73360CF14E54}" srcOrd="0" destOrd="0" presId="urn:microsoft.com/office/officeart/2005/8/layout/hList1"/>
    <dgm:cxn modelId="{9FA13E00-8BB2-4CF9-9DCB-94204825CD56}" srcId="{1CE0B3A2-698E-4C7B-B71B-DE10E5E33301}" destId="{FA0A73B6-0591-40A6-8000-D40B21E92EC5}" srcOrd="4" destOrd="0" parTransId="{A4209477-0B44-441B-AC80-E804F710D742}" sibTransId="{C3C7FB00-F82D-4AF2-88FB-578EBE20FCFA}"/>
    <dgm:cxn modelId="{6508BD3E-2C35-4733-A746-16520337CCE4}" type="presOf" srcId="{FA0A73B6-0591-40A6-8000-D40B21E92EC5}" destId="{63FF7D8B-8175-47AA-AFD8-5266F1C808A5}" srcOrd="0" destOrd="4" presId="urn:microsoft.com/office/officeart/2005/8/layout/hList1"/>
    <dgm:cxn modelId="{8880A31B-54A6-4F90-9426-A58BA2CCE056}" type="presOf" srcId="{AC9FA4DD-B6E6-4DDB-887A-0B17C1990C14}" destId="{182A8637-AC48-4042-BA5C-4048243141D8}" srcOrd="0" destOrd="0" presId="urn:microsoft.com/office/officeart/2005/8/layout/hList1"/>
    <dgm:cxn modelId="{F19615F1-C7AD-4BA0-9218-0372A1D87ECF}" type="presOf" srcId="{F0F99719-5A76-4797-962D-1B2E3202E2C1}" destId="{63FF7D8B-8175-47AA-AFD8-5266F1C808A5}" srcOrd="0" destOrd="1" presId="urn:microsoft.com/office/officeart/2005/8/layout/hList1"/>
    <dgm:cxn modelId="{497E159A-110C-41D6-B75E-2CBFD3E35658}" type="presOf" srcId="{B7D728C6-CD9D-4DCC-9BF5-DAC0669A59AE}" destId="{FDC33264-CB67-40D4-976A-65AC26ECAF7C}" srcOrd="0" destOrd="0" presId="urn:microsoft.com/office/officeart/2005/8/layout/hList1"/>
    <dgm:cxn modelId="{8B0DF44C-F969-4854-804F-3829698B50B1}" srcId="{AC9FA4DD-B6E6-4DDB-887A-0B17C1990C14}" destId="{EAEB63FE-5DB3-47F3-BE35-F9D2E06CB111}" srcOrd="0" destOrd="0" parTransId="{95C80D40-BC1C-4874-9D18-E36229F8232C}" sibTransId="{2E49B8C8-1570-4445-A57C-10613040BD1C}"/>
    <dgm:cxn modelId="{6291016F-DD8B-451D-BB26-18A18B1EE993}" type="presOf" srcId="{76BACC97-D35B-4C57-B765-C6C37FE66D29}" destId="{63FF7D8B-8175-47AA-AFD8-5266F1C808A5}" srcOrd="0" destOrd="2" presId="urn:microsoft.com/office/officeart/2005/8/layout/hList1"/>
    <dgm:cxn modelId="{B2E24483-7826-4837-96D8-569A160C5889}" srcId="{1CE0B3A2-698E-4C7B-B71B-DE10E5E33301}" destId="{07A2F4AB-5900-46A0-94EC-772F1679802A}" srcOrd="3" destOrd="0" parTransId="{0DF06269-E086-4799-95BD-F8E61C40A57A}" sibTransId="{88B7412B-5CCC-402D-A109-0793897E9F9B}"/>
    <dgm:cxn modelId="{3DCC692F-C25C-4B80-A7BD-F67E6FA6471A}" srcId="{B7D728C6-CD9D-4DCC-9BF5-DAC0669A59AE}" destId="{AC9FA4DD-B6E6-4DDB-887A-0B17C1990C14}" srcOrd="1" destOrd="0" parTransId="{E76095A6-FFBA-4937-AD34-72D20EF2B35D}" sibTransId="{90CA1846-6871-4A6E-B908-E1F7A341AFB7}"/>
    <dgm:cxn modelId="{FC53BB76-FD2C-4B33-B48C-292EEF3CCD77}" type="presOf" srcId="{A24F79DF-12D1-451B-8FA3-894C79B43BB8}" destId="{63FF7D8B-8175-47AA-AFD8-5266F1C808A5}" srcOrd="0" destOrd="0" presId="urn:microsoft.com/office/officeart/2005/8/layout/hList1"/>
    <dgm:cxn modelId="{12B5AF19-1E28-4963-8AB5-2F9699A39CF6}" type="presOf" srcId="{07A2F4AB-5900-46A0-94EC-772F1679802A}" destId="{63FF7D8B-8175-47AA-AFD8-5266F1C808A5}" srcOrd="0" destOrd="3" presId="urn:microsoft.com/office/officeart/2005/8/layout/hList1"/>
    <dgm:cxn modelId="{E51E8325-F83F-4482-978E-D671E61539BD}" type="presOf" srcId="{1CE0B3A2-698E-4C7B-B71B-DE10E5E33301}" destId="{1F4BC13F-9CE3-4346-B17A-06AFAEC64069}" srcOrd="0" destOrd="0" presId="urn:microsoft.com/office/officeart/2005/8/layout/hList1"/>
    <dgm:cxn modelId="{140019A5-6B3F-472B-8E7C-7280C04B9321}" type="presOf" srcId="{20634254-73DD-46B3-8DCB-80877AFED93B}" destId="{8FDA25D8-9EEB-44E2-B5F9-73360CF14E54}" srcOrd="0" destOrd="1" presId="urn:microsoft.com/office/officeart/2005/8/layout/hList1"/>
    <dgm:cxn modelId="{CC5B1491-598E-4E46-BCEE-B3FBC03256FE}" type="presParOf" srcId="{FDC33264-CB67-40D4-976A-65AC26ECAF7C}" destId="{E4552C5E-6208-4FB7-A1AD-53709160168B}" srcOrd="0" destOrd="0" presId="urn:microsoft.com/office/officeart/2005/8/layout/hList1"/>
    <dgm:cxn modelId="{6B69C27D-3B0B-4B6F-8CC2-79CEC0C88DF2}" type="presParOf" srcId="{E4552C5E-6208-4FB7-A1AD-53709160168B}" destId="{1F4BC13F-9CE3-4346-B17A-06AFAEC64069}" srcOrd="0" destOrd="0" presId="urn:microsoft.com/office/officeart/2005/8/layout/hList1"/>
    <dgm:cxn modelId="{F161C292-44BB-4188-8D6D-E3E52F29CDED}" type="presParOf" srcId="{E4552C5E-6208-4FB7-A1AD-53709160168B}" destId="{63FF7D8B-8175-47AA-AFD8-5266F1C808A5}" srcOrd="1" destOrd="0" presId="urn:microsoft.com/office/officeart/2005/8/layout/hList1"/>
    <dgm:cxn modelId="{91FD21BF-04DA-4DCE-B520-FCCD7CDB77EE}" type="presParOf" srcId="{FDC33264-CB67-40D4-976A-65AC26ECAF7C}" destId="{FB3AF65D-27EB-43F4-8F5F-F5843B0713F7}" srcOrd="1" destOrd="0" presId="urn:microsoft.com/office/officeart/2005/8/layout/hList1"/>
    <dgm:cxn modelId="{55B2E679-4319-494B-8545-25193A3CBE28}" type="presParOf" srcId="{FDC33264-CB67-40D4-976A-65AC26ECAF7C}" destId="{E5317B86-2FB6-46CD-AA96-0ABB570F47C8}" srcOrd="2" destOrd="0" presId="urn:microsoft.com/office/officeart/2005/8/layout/hList1"/>
    <dgm:cxn modelId="{CB07012E-7366-4284-B7A9-33DEEC30CF96}" type="presParOf" srcId="{E5317B86-2FB6-46CD-AA96-0ABB570F47C8}" destId="{182A8637-AC48-4042-BA5C-4048243141D8}" srcOrd="0" destOrd="0" presId="urn:microsoft.com/office/officeart/2005/8/layout/hList1"/>
    <dgm:cxn modelId="{007EBD10-6DE6-4E93-B16D-2906AF1A0691}" type="presParOf" srcId="{E5317B86-2FB6-46CD-AA96-0ABB570F47C8}" destId="{8FDA25D8-9EEB-44E2-B5F9-73360CF14E5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3E0778E-04DD-497F-9283-98F0716BC6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21007EF-A0A5-4C70-8CAD-A87F53DB947E}">
      <dgm:prSet phldrT="[Текст]" custT="1"/>
      <dgm:spPr/>
      <dgm:t>
        <a:bodyPr/>
        <a:lstStyle/>
        <a:p>
          <a:r>
            <a:rPr lang="ru-RU" sz="1800" dirty="0" smtClean="0"/>
            <a:t>Требования к определению координат угловых точек границ УН </a:t>
          </a:r>
          <a:endParaRPr lang="ru-RU" sz="1800" dirty="0"/>
        </a:p>
      </dgm:t>
    </dgm:pt>
    <dgm:pt modelId="{3275B6A2-D636-43C8-BE11-FB42CB7D0D33}" type="parTrans" cxnId="{28D143EE-07B6-49CA-9615-7C4702B25D3C}">
      <dgm:prSet/>
      <dgm:spPr/>
      <dgm:t>
        <a:bodyPr/>
        <a:lstStyle/>
        <a:p>
          <a:endParaRPr lang="ru-RU"/>
        </a:p>
      </dgm:t>
    </dgm:pt>
    <dgm:pt modelId="{90DF0227-020D-4B7C-B62F-8876F4878D18}" type="sibTrans" cxnId="{28D143EE-07B6-49CA-9615-7C4702B25D3C}">
      <dgm:prSet/>
      <dgm:spPr/>
      <dgm:t>
        <a:bodyPr/>
        <a:lstStyle/>
        <a:p>
          <a:endParaRPr lang="ru-RU"/>
        </a:p>
      </dgm:t>
    </dgm:pt>
    <dgm:pt modelId="{2290FBE4-53E1-4027-84AB-41373294D9CC}">
      <dgm:prSet phldrT="[Текст]" custT="1"/>
      <dgm:spPr/>
      <dgm:t>
        <a:bodyPr/>
        <a:lstStyle/>
        <a:p>
          <a:r>
            <a:rPr lang="ru-RU" sz="1600" b="1" dirty="0" smtClean="0">
              <a:solidFill>
                <a:srgbClr val="C00000"/>
              </a:solidFill>
            </a:rPr>
            <a:t>Географические координаты угловых точек </a:t>
          </a:r>
          <a:r>
            <a:rPr lang="ru-RU" sz="1600" dirty="0" smtClean="0"/>
            <a:t>границ УН </a:t>
          </a:r>
          <a:r>
            <a:rPr lang="ru-RU" sz="1600" b="1" dirty="0" smtClean="0">
              <a:solidFill>
                <a:srgbClr val="C00000"/>
              </a:solidFill>
            </a:rPr>
            <a:t>указываются в геодезической системе координат 2011 года (ГСК-2011)</a:t>
          </a:r>
          <a:r>
            <a:rPr lang="ru-RU" sz="1600" dirty="0" smtClean="0"/>
            <a:t>, установленной постановлением Правительства РФ от 24 ноября 2016 г. N 1240 "Об установлении государственных систем координат, государственной системы высот и государственной гравиметрической системы".</a:t>
          </a:r>
          <a:endParaRPr lang="ru-RU" sz="1600" dirty="0"/>
        </a:p>
      </dgm:t>
    </dgm:pt>
    <dgm:pt modelId="{7C7575D9-EDFD-4C18-A4CC-0C5D20B44A01}" type="parTrans" cxnId="{A3B892D8-B5A2-417D-A740-09DF2E939FC3}">
      <dgm:prSet/>
      <dgm:spPr/>
      <dgm:t>
        <a:bodyPr/>
        <a:lstStyle/>
        <a:p>
          <a:endParaRPr lang="ru-RU"/>
        </a:p>
      </dgm:t>
    </dgm:pt>
    <dgm:pt modelId="{EEFFDFB9-D04C-4095-8CDC-13915452158D}" type="sibTrans" cxnId="{A3B892D8-B5A2-417D-A740-09DF2E939FC3}">
      <dgm:prSet/>
      <dgm:spPr/>
      <dgm:t>
        <a:bodyPr/>
        <a:lstStyle/>
        <a:p>
          <a:endParaRPr lang="ru-RU"/>
        </a:p>
      </dgm:t>
    </dgm:pt>
    <dgm:pt modelId="{7609ACA8-6006-438D-AE80-B17B97F161E3}" type="pres">
      <dgm:prSet presAssocID="{63E0778E-04DD-497F-9283-98F0716BC6C4}" presName="linear" presStyleCnt="0">
        <dgm:presLayoutVars>
          <dgm:animLvl val="lvl"/>
          <dgm:resizeHandles val="exact"/>
        </dgm:presLayoutVars>
      </dgm:prSet>
      <dgm:spPr/>
      <dgm:t>
        <a:bodyPr/>
        <a:lstStyle/>
        <a:p>
          <a:endParaRPr lang="ru-RU"/>
        </a:p>
      </dgm:t>
    </dgm:pt>
    <dgm:pt modelId="{54B21F76-ADD2-40EB-BB5D-ECA61FD102D6}" type="pres">
      <dgm:prSet presAssocID="{E21007EF-A0A5-4C70-8CAD-A87F53DB947E}" presName="parentText" presStyleLbl="node1" presStyleIdx="0" presStyleCnt="1">
        <dgm:presLayoutVars>
          <dgm:chMax val="0"/>
          <dgm:bulletEnabled val="1"/>
        </dgm:presLayoutVars>
      </dgm:prSet>
      <dgm:spPr/>
      <dgm:t>
        <a:bodyPr/>
        <a:lstStyle/>
        <a:p>
          <a:endParaRPr lang="ru-RU"/>
        </a:p>
      </dgm:t>
    </dgm:pt>
    <dgm:pt modelId="{3B2D3FF2-FBA8-46D3-9C38-0909206B688C}" type="pres">
      <dgm:prSet presAssocID="{E21007EF-A0A5-4C70-8CAD-A87F53DB947E}" presName="childText" presStyleLbl="revTx" presStyleIdx="0" presStyleCnt="1">
        <dgm:presLayoutVars>
          <dgm:bulletEnabled val="1"/>
        </dgm:presLayoutVars>
      </dgm:prSet>
      <dgm:spPr/>
      <dgm:t>
        <a:bodyPr/>
        <a:lstStyle/>
        <a:p>
          <a:endParaRPr lang="ru-RU"/>
        </a:p>
      </dgm:t>
    </dgm:pt>
  </dgm:ptLst>
  <dgm:cxnLst>
    <dgm:cxn modelId="{A3B892D8-B5A2-417D-A740-09DF2E939FC3}" srcId="{E21007EF-A0A5-4C70-8CAD-A87F53DB947E}" destId="{2290FBE4-53E1-4027-84AB-41373294D9CC}" srcOrd="0" destOrd="0" parTransId="{7C7575D9-EDFD-4C18-A4CC-0C5D20B44A01}" sibTransId="{EEFFDFB9-D04C-4095-8CDC-13915452158D}"/>
    <dgm:cxn modelId="{6482B8F3-C43C-4845-BDEC-65195B4C5707}" type="presOf" srcId="{E21007EF-A0A5-4C70-8CAD-A87F53DB947E}" destId="{54B21F76-ADD2-40EB-BB5D-ECA61FD102D6}" srcOrd="0" destOrd="0" presId="urn:microsoft.com/office/officeart/2005/8/layout/vList2"/>
    <dgm:cxn modelId="{98FAD8AF-1B85-4833-959F-F6B5B89A7D45}" type="presOf" srcId="{2290FBE4-53E1-4027-84AB-41373294D9CC}" destId="{3B2D3FF2-FBA8-46D3-9C38-0909206B688C}" srcOrd="0" destOrd="0" presId="urn:microsoft.com/office/officeart/2005/8/layout/vList2"/>
    <dgm:cxn modelId="{902C3A9C-660A-4F70-9003-755003ECA87C}" type="presOf" srcId="{63E0778E-04DD-497F-9283-98F0716BC6C4}" destId="{7609ACA8-6006-438D-AE80-B17B97F161E3}" srcOrd="0" destOrd="0" presId="urn:microsoft.com/office/officeart/2005/8/layout/vList2"/>
    <dgm:cxn modelId="{28D143EE-07B6-49CA-9615-7C4702B25D3C}" srcId="{63E0778E-04DD-497F-9283-98F0716BC6C4}" destId="{E21007EF-A0A5-4C70-8CAD-A87F53DB947E}" srcOrd="0" destOrd="0" parTransId="{3275B6A2-D636-43C8-BE11-FB42CB7D0D33}" sibTransId="{90DF0227-020D-4B7C-B62F-8876F4878D18}"/>
    <dgm:cxn modelId="{74195581-3BFE-42A1-844E-2F89CBBE272F}" type="presParOf" srcId="{7609ACA8-6006-438D-AE80-B17B97F161E3}" destId="{54B21F76-ADD2-40EB-BB5D-ECA61FD102D6}" srcOrd="0" destOrd="0" presId="urn:microsoft.com/office/officeart/2005/8/layout/vList2"/>
    <dgm:cxn modelId="{4669138F-C918-4B4C-9287-3FD1C1FB8B9F}" type="presParOf" srcId="{7609ACA8-6006-438D-AE80-B17B97F161E3}" destId="{3B2D3FF2-FBA8-46D3-9C38-0909206B688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F8C3A0D-227B-49DD-9028-9A9EB58D01F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143CE80-1B99-4615-9ACD-7B18A5BB3F98}">
      <dgm:prSet phldrT="[Текст]"/>
      <dgm:spPr/>
      <dgm:t>
        <a:bodyPr/>
        <a:lstStyle/>
        <a:p>
          <a:r>
            <a:rPr lang="ru-RU" dirty="0" smtClean="0"/>
            <a:t>Требования к определению границ УН</a:t>
          </a:r>
          <a:endParaRPr lang="ru-RU" dirty="0"/>
        </a:p>
      </dgm:t>
    </dgm:pt>
    <dgm:pt modelId="{6CE119B7-9443-4108-B6DB-27B8CC2FB6ED}" type="parTrans" cxnId="{F4B5F09B-42F0-405C-B944-A6DCDA093DD5}">
      <dgm:prSet/>
      <dgm:spPr/>
      <dgm:t>
        <a:bodyPr/>
        <a:lstStyle/>
        <a:p>
          <a:endParaRPr lang="ru-RU"/>
        </a:p>
      </dgm:t>
    </dgm:pt>
    <dgm:pt modelId="{B549A589-6AE3-4811-86F1-921C6960236C}" type="sibTrans" cxnId="{F4B5F09B-42F0-405C-B944-A6DCDA093DD5}">
      <dgm:prSet/>
      <dgm:spPr/>
      <dgm:t>
        <a:bodyPr/>
        <a:lstStyle/>
        <a:p>
          <a:endParaRPr lang="ru-RU"/>
        </a:p>
      </dgm:t>
    </dgm:pt>
    <dgm:pt modelId="{0ED44293-E6A9-4471-A654-7523E0A473BB}">
      <dgm:prSet phldrT="[Текст]"/>
      <dgm:spPr/>
      <dgm:t>
        <a:bodyPr/>
        <a:lstStyle/>
        <a:p>
          <a:r>
            <a:rPr lang="ru-RU" b="1" dirty="0" smtClean="0">
              <a:solidFill>
                <a:srgbClr val="C00000"/>
              </a:solidFill>
            </a:rPr>
            <a:t>Угловые точки границ УН </a:t>
          </a:r>
          <a:r>
            <a:rPr lang="ru-RU" dirty="0" smtClean="0"/>
            <a:t>соединяются </a:t>
          </a:r>
          <a:r>
            <a:rPr lang="ru-RU" b="1" dirty="0" smtClean="0">
              <a:solidFill>
                <a:srgbClr val="C00000"/>
              </a:solidFill>
            </a:rPr>
            <a:t>контуром прямых линий </a:t>
          </a:r>
          <a:r>
            <a:rPr lang="ru-RU" dirty="0" smtClean="0"/>
            <a:t>или </a:t>
          </a:r>
          <a:r>
            <a:rPr lang="ru-RU" b="1" dirty="0" smtClean="0">
              <a:solidFill>
                <a:srgbClr val="C00000"/>
              </a:solidFill>
            </a:rPr>
            <a:t>привязываются:</a:t>
          </a:r>
          <a:endParaRPr lang="ru-RU" dirty="0"/>
        </a:p>
      </dgm:t>
    </dgm:pt>
    <dgm:pt modelId="{36FFF910-6AD3-4946-8EED-4763382B2AA1}" type="parTrans" cxnId="{86CA89DF-0A71-4E9A-8706-43F1C47A3CA2}">
      <dgm:prSet/>
      <dgm:spPr/>
      <dgm:t>
        <a:bodyPr/>
        <a:lstStyle/>
        <a:p>
          <a:endParaRPr lang="ru-RU"/>
        </a:p>
      </dgm:t>
    </dgm:pt>
    <dgm:pt modelId="{08836641-18A8-43AD-9C64-DD2E819701DE}" type="sibTrans" cxnId="{86CA89DF-0A71-4E9A-8706-43F1C47A3CA2}">
      <dgm:prSet/>
      <dgm:spPr/>
      <dgm:t>
        <a:bodyPr/>
        <a:lstStyle/>
        <a:p>
          <a:endParaRPr lang="ru-RU"/>
        </a:p>
      </dgm:t>
    </dgm:pt>
    <dgm:pt modelId="{9AA98E11-B57B-4DA6-805A-0559415F913C}">
      <dgm:prSet phldrT="[Текст]"/>
      <dgm:spPr/>
      <dgm:t>
        <a:bodyPr/>
        <a:lstStyle/>
        <a:p>
          <a:r>
            <a:rPr lang="ru-RU" dirty="0" smtClean="0"/>
            <a:t>к определенному </a:t>
          </a:r>
          <a:r>
            <a:rPr lang="ru-RU" b="1" dirty="0" smtClean="0">
              <a:solidFill>
                <a:srgbClr val="C00000"/>
              </a:solidFill>
            </a:rPr>
            <a:t>геологическому объекту</a:t>
          </a:r>
          <a:endParaRPr lang="ru-RU" dirty="0"/>
        </a:p>
      </dgm:t>
    </dgm:pt>
    <dgm:pt modelId="{A9EA9059-A5A9-427A-B021-2F044835EE21}" type="parTrans" cxnId="{45CC25B2-8753-455D-9D97-831BEEDA9D3A}">
      <dgm:prSet/>
      <dgm:spPr/>
      <dgm:t>
        <a:bodyPr/>
        <a:lstStyle/>
        <a:p>
          <a:endParaRPr lang="ru-RU"/>
        </a:p>
      </dgm:t>
    </dgm:pt>
    <dgm:pt modelId="{E1E9ECE8-7C02-4AEA-9A6D-4ECFA9589273}" type="sibTrans" cxnId="{45CC25B2-8753-455D-9D97-831BEEDA9D3A}">
      <dgm:prSet/>
      <dgm:spPr/>
      <dgm:t>
        <a:bodyPr/>
        <a:lstStyle/>
        <a:p>
          <a:endParaRPr lang="ru-RU"/>
        </a:p>
      </dgm:t>
    </dgm:pt>
    <dgm:pt modelId="{D7BD56D8-165C-40FC-AECE-0D48E26756FD}">
      <dgm:prSet/>
      <dgm:spPr/>
      <dgm:t>
        <a:bodyPr/>
        <a:lstStyle/>
        <a:p>
          <a:r>
            <a:rPr lang="ru-RU" dirty="0" smtClean="0"/>
            <a:t>и (или) </a:t>
          </a:r>
          <a:r>
            <a:rPr lang="ru-RU" b="1" dirty="0" smtClean="0">
              <a:solidFill>
                <a:srgbClr val="C00000"/>
              </a:solidFill>
            </a:rPr>
            <a:t>географическому объекту</a:t>
          </a:r>
          <a:r>
            <a:rPr lang="ru-RU" dirty="0" smtClean="0"/>
            <a:t>, </a:t>
          </a:r>
          <a:endParaRPr lang="ru-RU" b="1" dirty="0" smtClean="0">
            <a:solidFill>
              <a:srgbClr val="C00000"/>
            </a:solidFill>
          </a:endParaRPr>
        </a:p>
      </dgm:t>
    </dgm:pt>
    <dgm:pt modelId="{708DBB0A-730B-4571-9D16-B87A416C911A}" type="parTrans" cxnId="{F5E762AE-873E-40F8-B162-FD6B96286567}">
      <dgm:prSet/>
      <dgm:spPr/>
      <dgm:t>
        <a:bodyPr/>
        <a:lstStyle/>
        <a:p>
          <a:endParaRPr lang="ru-RU"/>
        </a:p>
      </dgm:t>
    </dgm:pt>
    <dgm:pt modelId="{74B4B63C-751F-420C-A5A1-240C8D883AE3}" type="sibTrans" cxnId="{F5E762AE-873E-40F8-B162-FD6B96286567}">
      <dgm:prSet/>
      <dgm:spPr/>
      <dgm:t>
        <a:bodyPr/>
        <a:lstStyle/>
        <a:p>
          <a:endParaRPr lang="ru-RU"/>
        </a:p>
      </dgm:t>
    </dgm:pt>
    <dgm:pt modelId="{95CB9739-1801-419B-94C2-4C63C722AD28}">
      <dgm:prSet/>
      <dgm:spPr/>
      <dgm:t>
        <a:bodyPr/>
        <a:lstStyle/>
        <a:p>
          <a:r>
            <a:rPr lang="ru-RU" dirty="0" smtClean="0"/>
            <a:t>иному </a:t>
          </a:r>
          <a:r>
            <a:rPr lang="ru-RU" b="1" dirty="0" smtClean="0">
              <a:solidFill>
                <a:srgbClr val="C00000"/>
              </a:solidFill>
            </a:rPr>
            <a:t>участку недр</a:t>
          </a:r>
        </a:p>
      </dgm:t>
    </dgm:pt>
    <dgm:pt modelId="{090E4EBA-7342-46FC-A711-865120A112E9}" type="parTrans" cxnId="{2E70803E-93F0-43F7-ABD3-3A89365E21EC}">
      <dgm:prSet/>
      <dgm:spPr/>
      <dgm:t>
        <a:bodyPr/>
        <a:lstStyle/>
        <a:p>
          <a:endParaRPr lang="ru-RU"/>
        </a:p>
      </dgm:t>
    </dgm:pt>
    <dgm:pt modelId="{682777A5-3AAF-4336-BE51-20823A2D231C}" type="sibTrans" cxnId="{2E70803E-93F0-43F7-ABD3-3A89365E21EC}">
      <dgm:prSet/>
      <dgm:spPr/>
      <dgm:t>
        <a:bodyPr/>
        <a:lstStyle/>
        <a:p>
          <a:endParaRPr lang="ru-RU"/>
        </a:p>
      </dgm:t>
    </dgm:pt>
    <dgm:pt modelId="{D716611A-8D6E-4969-9E54-C5256247E252}">
      <dgm:prSet/>
      <dgm:spPr/>
      <dgm:t>
        <a:bodyPr/>
        <a:lstStyle/>
        <a:p>
          <a:r>
            <a:rPr lang="ru-RU" dirty="0" smtClean="0"/>
            <a:t>и (или) </a:t>
          </a:r>
          <a:r>
            <a:rPr lang="ru-RU" b="1" dirty="0" smtClean="0">
              <a:solidFill>
                <a:srgbClr val="C00000"/>
              </a:solidFill>
            </a:rPr>
            <a:t>границам определенной административно-территориальной единицы</a:t>
          </a:r>
          <a:r>
            <a:rPr lang="ru-RU" dirty="0" smtClean="0"/>
            <a:t>.</a:t>
          </a:r>
          <a:endParaRPr lang="ru-RU" b="1" dirty="0" smtClean="0">
            <a:solidFill>
              <a:srgbClr val="C00000"/>
            </a:solidFill>
          </a:endParaRPr>
        </a:p>
      </dgm:t>
    </dgm:pt>
    <dgm:pt modelId="{02929945-2AD6-49CA-986F-E558E92D5A9E}" type="parTrans" cxnId="{0A97C240-D943-40C5-B3B7-97FFBEF5972E}">
      <dgm:prSet/>
      <dgm:spPr/>
      <dgm:t>
        <a:bodyPr/>
        <a:lstStyle/>
        <a:p>
          <a:endParaRPr lang="ru-RU"/>
        </a:p>
      </dgm:t>
    </dgm:pt>
    <dgm:pt modelId="{91ACA304-F63C-4FAC-8300-70C381D28598}" type="sibTrans" cxnId="{0A97C240-D943-40C5-B3B7-97FFBEF5972E}">
      <dgm:prSet/>
      <dgm:spPr/>
      <dgm:t>
        <a:bodyPr/>
        <a:lstStyle/>
        <a:p>
          <a:endParaRPr lang="ru-RU"/>
        </a:p>
      </dgm:t>
    </dgm:pt>
    <dgm:pt modelId="{7F6D8096-09C2-4F2B-B957-C55D05788E98}" type="pres">
      <dgm:prSet presAssocID="{5F8C3A0D-227B-49DD-9028-9A9EB58D01F1}" presName="linear" presStyleCnt="0">
        <dgm:presLayoutVars>
          <dgm:animLvl val="lvl"/>
          <dgm:resizeHandles val="exact"/>
        </dgm:presLayoutVars>
      </dgm:prSet>
      <dgm:spPr/>
      <dgm:t>
        <a:bodyPr/>
        <a:lstStyle/>
        <a:p>
          <a:endParaRPr lang="ru-RU"/>
        </a:p>
      </dgm:t>
    </dgm:pt>
    <dgm:pt modelId="{646858D8-5460-410D-B76E-4DBCFE07A32A}" type="pres">
      <dgm:prSet presAssocID="{E143CE80-1B99-4615-9ACD-7B18A5BB3F98}" presName="parentText" presStyleLbl="node1" presStyleIdx="0" presStyleCnt="1" custScaleY="58323" custLinFactNeighborX="1922" custLinFactNeighborY="5517">
        <dgm:presLayoutVars>
          <dgm:chMax val="0"/>
          <dgm:bulletEnabled val="1"/>
        </dgm:presLayoutVars>
      </dgm:prSet>
      <dgm:spPr/>
      <dgm:t>
        <a:bodyPr/>
        <a:lstStyle/>
        <a:p>
          <a:endParaRPr lang="ru-RU"/>
        </a:p>
      </dgm:t>
    </dgm:pt>
    <dgm:pt modelId="{5D760F68-91D8-44B4-BE37-5FEC0E0CA93C}" type="pres">
      <dgm:prSet presAssocID="{E143CE80-1B99-4615-9ACD-7B18A5BB3F98}" presName="childText" presStyleLbl="revTx" presStyleIdx="0" presStyleCnt="1" custLinFactNeighborY="23615">
        <dgm:presLayoutVars>
          <dgm:bulletEnabled val="1"/>
        </dgm:presLayoutVars>
      </dgm:prSet>
      <dgm:spPr/>
      <dgm:t>
        <a:bodyPr/>
        <a:lstStyle/>
        <a:p>
          <a:endParaRPr lang="ru-RU"/>
        </a:p>
      </dgm:t>
    </dgm:pt>
  </dgm:ptLst>
  <dgm:cxnLst>
    <dgm:cxn modelId="{45CC25B2-8753-455D-9D97-831BEEDA9D3A}" srcId="{E143CE80-1B99-4615-9ACD-7B18A5BB3F98}" destId="{9AA98E11-B57B-4DA6-805A-0559415F913C}" srcOrd="1" destOrd="0" parTransId="{A9EA9059-A5A9-427A-B021-2F044835EE21}" sibTransId="{E1E9ECE8-7C02-4AEA-9A6D-4ECFA9589273}"/>
    <dgm:cxn modelId="{F5E762AE-873E-40F8-B162-FD6B96286567}" srcId="{E143CE80-1B99-4615-9ACD-7B18A5BB3F98}" destId="{D7BD56D8-165C-40FC-AECE-0D48E26756FD}" srcOrd="2" destOrd="0" parTransId="{708DBB0A-730B-4571-9D16-B87A416C911A}" sibTransId="{74B4B63C-751F-420C-A5A1-240C8D883AE3}"/>
    <dgm:cxn modelId="{F4B5F09B-42F0-405C-B944-A6DCDA093DD5}" srcId="{5F8C3A0D-227B-49DD-9028-9A9EB58D01F1}" destId="{E143CE80-1B99-4615-9ACD-7B18A5BB3F98}" srcOrd="0" destOrd="0" parTransId="{6CE119B7-9443-4108-B6DB-27B8CC2FB6ED}" sibTransId="{B549A589-6AE3-4811-86F1-921C6960236C}"/>
    <dgm:cxn modelId="{2E70803E-93F0-43F7-ABD3-3A89365E21EC}" srcId="{E143CE80-1B99-4615-9ACD-7B18A5BB3F98}" destId="{95CB9739-1801-419B-94C2-4C63C722AD28}" srcOrd="3" destOrd="0" parTransId="{090E4EBA-7342-46FC-A711-865120A112E9}" sibTransId="{682777A5-3AAF-4336-BE51-20823A2D231C}"/>
    <dgm:cxn modelId="{89AAD1DA-871C-4724-9853-7821F50D3728}" type="presOf" srcId="{95CB9739-1801-419B-94C2-4C63C722AD28}" destId="{5D760F68-91D8-44B4-BE37-5FEC0E0CA93C}" srcOrd="0" destOrd="3" presId="urn:microsoft.com/office/officeart/2005/8/layout/vList2"/>
    <dgm:cxn modelId="{86CA89DF-0A71-4E9A-8706-43F1C47A3CA2}" srcId="{E143CE80-1B99-4615-9ACD-7B18A5BB3F98}" destId="{0ED44293-E6A9-4471-A654-7523E0A473BB}" srcOrd="0" destOrd="0" parTransId="{36FFF910-6AD3-4946-8EED-4763382B2AA1}" sibTransId="{08836641-18A8-43AD-9C64-DD2E819701DE}"/>
    <dgm:cxn modelId="{CC434A75-0B49-4386-B6CF-C06D129804C9}" type="presOf" srcId="{0ED44293-E6A9-4471-A654-7523E0A473BB}" destId="{5D760F68-91D8-44B4-BE37-5FEC0E0CA93C}" srcOrd="0" destOrd="0" presId="urn:microsoft.com/office/officeart/2005/8/layout/vList2"/>
    <dgm:cxn modelId="{8902B11E-21AE-4601-ADE7-5A34F40964DA}" type="presOf" srcId="{D7BD56D8-165C-40FC-AECE-0D48E26756FD}" destId="{5D760F68-91D8-44B4-BE37-5FEC0E0CA93C}" srcOrd="0" destOrd="2" presId="urn:microsoft.com/office/officeart/2005/8/layout/vList2"/>
    <dgm:cxn modelId="{281CF38F-4BAE-4931-AE6D-E238AD089EE2}" type="presOf" srcId="{D716611A-8D6E-4969-9E54-C5256247E252}" destId="{5D760F68-91D8-44B4-BE37-5FEC0E0CA93C}" srcOrd="0" destOrd="4" presId="urn:microsoft.com/office/officeart/2005/8/layout/vList2"/>
    <dgm:cxn modelId="{0A97C240-D943-40C5-B3B7-97FFBEF5972E}" srcId="{E143CE80-1B99-4615-9ACD-7B18A5BB3F98}" destId="{D716611A-8D6E-4969-9E54-C5256247E252}" srcOrd="4" destOrd="0" parTransId="{02929945-2AD6-49CA-986F-E558E92D5A9E}" sibTransId="{91ACA304-F63C-4FAC-8300-70C381D28598}"/>
    <dgm:cxn modelId="{E215E253-22A2-4EE6-8F13-FC258C2F299F}" type="presOf" srcId="{5F8C3A0D-227B-49DD-9028-9A9EB58D01F1}" destId="{7F6D8096-09C2-4F2B-B957-C55D05788E98}" srcOrd="0" destOrd="0" presId="urn:microsoft.com/office/officeart/2005/8/layout/vList2"/>
    <dgm:cxn modelId="{2A5FC4A9-1F98-4C33-A541-BF8B564A709A}" type="presOf" srcId="{E143CE80-1B99-4615-9ACD-7B18A5BB3F98}" destId="{646858D8-5460-410D-B76E-4DBCFE07A32A}" srcOrd="0" destOrd="0" presId="urn:microsoft.com/office/officeart/2005/8/layout/vList2"/>
    <dgm:cxn modelId="{C447FDD1-6A2A-4ABC-BABE-850EADEEC735}" type="presOf" srcId="{9AA98E11-B57B-4DA6-805A-0559415F913C}" destId="{5D760F68-91D8-44B4-BE37-5FEC0E0CA93C}" srcOrd="0" destOrd="1" presId="urn:microsoft.com/office/officeart/2005/8/layout/vList2"/>
    <dgm:cxn modelId="{E409B647-06F2-48DB-BE8C-DA88440730DE}" type="presParOf" srcId="{7F6D8096-09C2-4F2B-B957-C55D05788E98}" destId="{646858D8-5460-410D-B76E-4DBCFE07A32A}" srcOrd="0" destOrd="0" presId="urn:microsoft.com/office/officeart/2005/8/layout/vList2"/>
    <dgm:cxn modelId="{A449B9E5-E411-47C8-9F69-D3CEF9BA838E}" type="presParOf" srcId="{7F6D8096-09C2-4F2B-B957-C55D05788E98}" destId="{5D760F68-91D8-44B4-BE37-5FEC0E0CA93C}"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3E0778E-04DD-497F-9283-98F0716BC6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21007EF-A0A5-4C70-8CAD-A87F53DB947E}">
      <dgm:prSet phldrT="[Текст]"/>
      <dgm:spPr/>
      <dgm:t>
        <a:bodyPr/>
        <a:lstStyle/>
        <a:p>
          <a:r>
            <a:rPr lang="ru-RU" dirty="0" smtClean="0"/>
            <a:t>Требования к определению границ УН </a:t>
          </a:r>
          <a:endParaRPr lang="ru-RU" dirty="0"/>
        </a:p>
      </dgm:t>
    </dgm:pt>
    <dgm:pt modelId="{3275B6A2-D636-43C8-BE11-FB42CB7D0D33}" type="parTrans" cxnId="{28D143EE-07B6-49CA-9615-7C4702B25D3C}">
      <dgm:prSet/>
      <dgm:spPr/>
      <dgm:t>
        <a:bodyPr/>
        <a:lstStyle/>
        <a:p>
          <a:endParaRPr lang="ru-RU"/>
        </a:p>
      </dgm:t>
    </dgm:pt>
    <dgm:pt modelId="{90DF0227-020D-4B7C-B62F-8876F4878D18}" type="sibTrans" cxnId="{28D143EE-07B6-49CA-9615-7C4702B25D3C}">
      <dgm:prSet/>
      <dgm:spPr/>
      <dgm:t>
        <a:bodyPr/>
        <a:lstStyle/>
        <a:p>
          <a:endParaRPr lang="ru-RU"/>
        </a:p>
      </dgm:t>
    </dgm:pt>
    <dgm:pt modelId="{2290FBE4-53E1-4027-84AB-41373294D9CC}">
      <dgm:prSet phldrT="[Текст]"/>
      <dgm:spPr/>
      <dgm:t>
        <a:bodyPr/>
        <a:lstStyle/>
        <a:p>
          <a:r>
            <a:rPr lang="ru-RU" b="1" dirty="0" smtClean="0">
              <a:solidFill>
                <a:srgbClr val="C00000"/>
              </a:solidFill>
            </a:rPr>
            <a:t>Верхняя и нижняя границы УН </a:t>
          </a:r>
          <a:r>
            <a:rPr lang="ru-RU" b="0" dirty="0" smtClean="0">
              <a:solidFill>
                <a:schemeClr val="tx1"/>
              </a:solidFill>
            </a:rPr>
            <a:t>могут устанавливаться</a:t>
          </a:r>
          <a:endParaRPr lang="ru-RU" b="0" dirty="0">
            <a:solidFill>
              <a:schemeClr val="tx1"/>
            </a:solidFill>
          </a:endParaRPr>
        </a:p>
      </dgm:t>
    </dgm:pt>
    <dgm:pt modelId="{7C7575D9-EDFD-4C18-A4CC-0C5D20B44A01}" type="parTrans" cxnId="{A3B892D8-B5A2-417D-A740-09DF2E939FC3}">
      <dgm:prSet/>
      <dgm:spPr/>
      <dgm:t>
        <a:bodyPr/>
        <a:lstStyle/>
        <a:p>
          <a:endParaRPr lang="ru-RU"/>
        </a:p>
      </dgm:t>
    </dgm:pt>
    <dgm:pt modelId="{EEFFDFB9-D04C-4095-8CDC-13915452158D}" type="sibTrans" cxnId="{A3B892D8-B5A2-417D-A740-09DF2E939FC3}">
      <dgm:prSet/>
      <dgm:spPr/>
      <dgm:t>
        <a:bodyPr/>
        <a:lstStyle/>
        <a:p>
          <a:endParaRPr lang="ru-RU"/>
        </a:p>
      </dgm:t>
    </dgm:pt>
    <dgm:pt modelId="{6B98BE39-0097-4C4A-A616-21278754310D}">
      <dgm:prSet phldrT="[Текст]"/>
      <dgm:spPr/>
      <dgm:t>
        <a:bodyPr/>
        <a:lstStyle/>
        <a:p>
          <a:r>
            <a:rPr lang="ru-RU" b="1" dirty="0" smtClean="0">
              <a:solidFill>
                <a:srgbClr val="C00000"/>
              </a:solidFill>
            </a:rPr>
            <a:t>в метрах, </a:t>
          </a:r>
          <a:r>
            <a:rPr lang="ru-RU" b="0" dirty="0" smtClean="0">
              <a:solidFill>
                <a:schemeClr val="tx1"/>
              </a:solidFill>
            </a:rPr>
            <a:t>исчисляемых  от земной поверхности</a:t>
          </a:r>
          <a:r>
            <a:rPr lang="ru-RU" b="1" dirty="0" smtClean="0">
              <a:solidFill>
                <a:srgbClr val="C00000"/>
              </a:solidFill>
            </a:rPr>
            <a:t>, </a:t>
          </a:r>
          <a:endParaRPr lang="ru-RU" dirty="0"/>
        </a:p>
      </dgm:t>
    </dgm:pt>
    <dgm:pt modelId="{475667C9-FC5A-4875-920A-F766F04F9B6B}" type="parTrans" cxnId="{9CFC694F-BE16-47BC-B4C4-C5C8B32D4CC0}">
      <dgm:prSet/>
      <dgm:spPr/>
      <dgm:t>
        <a:bodyPr/>
        <a:lstStyle/>
        <a:p>
          <a:endParaRPr lang="ru-RU"/>
        </a:p>
      </dgm:t>
    </dgm:pt>
    <dgm:pt modelId="{E3EEE2E0-3A8D-45B6-A1B8-654BBFA0057C}" type="sibTrans" cxnId="{9CFC694F-BE16-47BC-B4C4-C5C8B32D4CC0}">
      <dgm:prSet/>
      <dgm:spPr/>
      <dgm:t>
        <a:bodyPr/>
        <a:lstStyle/>
        <a:p>
          <a:endParaRPr lang="ru-RU"/>
        </a:p>
      </dgm:t>
    </dgm:pt>
    <dgm:pt modelId="{FDEEF548-4420-4670-9EAE-B0D56DCF5DC6}">
      <dgm:prSet phldrT="[Текст]"/>
      <dgm:spPr/>
      <dgm:t>
        <a:bodyPr/>
        <a:lstStyle/>
        <a:p>
          <a:r>
            <a:rPr lang="ru-RU" b="1" dirty="0" smtClean="0">
              <a:solidFill>
                <a:srgbClr val="C00000"/>
              </a:solidFill>
            </a:rPr>
            <a:t>абсолютными отметками</a:t>
          </a:r>
          <a:endParaRPr lang="ru-RU" dirty="0"/>
        </a:p>
      </dgm:t>
    </dgm:pt>
    <dgm:pt modelId="{FA799243-AE88-4956-A1C3-E07DC8816A18}" type="parTrans" cxnId="{A38A97E2-AEF8-4214-A88F-D342072EDB85}">
      <dgm:prSet/>
      <dgm:spPr/>
      <dgm:t>
        <a:bodyPr/>
        <a:lstStyle/>
        <a:p>
          <a:endParaRPr lang="ru-RU"/>
        </a:p>
      </dgm:t>
    </dgm:pt>
    <dgm:pt modelId="{5A627753-512A-48AB-9BCC-B8CD7B958AE5}" type="sibTrans" cxnId="{A38A97E2-AEF8-4214-A88F-D342072EDB85}">
      <dgm:prSet/>
      <dgm:spPr/>
      <dgm:t>
        <a:bodyPr/>
        <a:lstStyle/>
        <a:p>
          <a:endParaRPr lang="ru-RU"/>
        </a:p>
      </dgm:t>
    </dgm:pt>
    <dgm:pt modelId="{EEE2CE1E-6230-482E-B927-B6CBCC23BD18}">
      <dgm:prSet phldrT="[Текст]"/>
      <dgm:spPr/>
      <dgm:t>
        <a:bodyPr/>
        <a:lstStyle/>
        <a:p>
          <a:r>
            <a:rPr lang="ru-RU" b="0" dirty="0" smtClean="0">
              <a:solidFill>
                <a:schemeClr val="tx1"/>
              </a:solidFill>
            </a:rPr>
            <a:t>и (или) </a:t>
          </a:r>
          <a:r>
            <a:rPr lang="ru-RU" b="1" dirty="0" smtClean="0">
              <a:solidFill>
                <a:srgbClr val="C00000"/>
              </a:solidFill>
            </a:rPr>
            <a:t>привязываются </a:t>
          </a:r>
          <a:r>
            <a:rPr lang="ru-RU" b="0" dirty="0" smtClean="0">
              <a:solidFill>
                <a:schemeClr val="tx1"/>
              </a:solidFill>
            </a:rPr>
            <a:t>к определенному </a:t>
          </a:r>
          <a:r>
            <a:rPr lang="ru-RU" b="1" dirty="0" smtClean="0">
              <a:solidFill>
                <a:srgbClr val="C00000"/>
              </a:solidFill>
            </a:rPr>
            <a:t>геологическому объекту</a:t>
          </a:r>
          <a:endParaRPr lang="ru-RU" dirty="0"/>
        </a:p>
      </dgm:t>
    </dgm:pt>
    <dgm:pt modelId="{F69C2CD0-A1D3-4B32-94F2-239BAD741EA1}" type="parTrans" cxnId="{EDE43EEB-2EF1-4429-A455-A75C1A51D08F}">
      <dgm:prSet/>
      <dgm:spPr/>
      <dgm:t>
        <a:bodyPr/>
        <a:lstStyle/>
        <a:p>
          <a:endParaRPr lang="ru-RU"/>
        </a:p>
      </dgm:t>
    </dgm:pt>
    <dgm:pt modelId="{552483C3-5EEB-4CA6-981A-0BB4CDB44D07}" type="sibTrans" cxnId="{EDE43EEB-2EF1-4429-A455-A75C1A51D08F}">
      <dgm:prSet/>
      <dgm:spPr/>
      <dgm:t>
        <a:bodyPr/>
        <a:lstStyle/>
        <a:p>
          <a:endParaRPr lang="ru-RU"/>
        </a:p>
      </dgm:t>
    </dgm:pt>
    <dgm:pt modelId="{711778C4-1134-4846-8379-C1699E30B914}">
      <dgm:prSet phldrT="[Текст]"/>
      <dgm:spPr/>
      <dgm:t>
        <a:bodyPr/>
        <a:lstStyle/>
        <a:p>
          <a:r>
            <a:rPr lang="ru-RU" b="0" dirty="0" smtClean="0">
              <a:solidFill>
                <a:schemeClr val="tx1"/>
              </a:solidFill>
            </a:rPr>
            <a:t>и (или) </a:t>
          </a:r>
          <a:r>
            <a:rPr lang="ru-RU" b="1" dirty="0" smtClean="0">
              <a:solidFill>
                <a:srgbClr val="C00000"/>
              </a:solidFill>
            </a:rPr>
            <a:t>привязываются к иному участку недр</a:t>
          </a:r>
          <a:endParaRPr lang="ru-RU" dirty="0"/>
        </a:p>
      </dgm:t>
    </dgm:pt>
    <dgm:pt modelId="{D6A070B0-DF98-4ABD-A4A1-8273359F500A}" type="parTrans" cxnId="{8DA8CA81-BA40-4367-BF67-806F4CE07FD1}">
      <dgm:prSet/>
      <dgm:spPr/>
      <dgm:t>
        <a:bodyPr/>
        <a:lstStyle/>
        <a:p>
          <a:endParaRPr lang="ru-RU"/>
        </a:p>
      </dgm:t>
    </dgm:pt>
    <dgm:pt modelId="{50EBBC91-BAE6-4B6D-B3E0-8F4A2077AD94}" type="sibTrans" cxnId="{8DA8CA81-BA40-4367-BF67-806F4CE07FD1}">
      <dgm:prSet/>
      <dgm:spPr/>
      <dgm:t>
        <a:bodyPr/>
        <a:lstStyle/>
        <a:p>
          <a:endParaRPr lang="ru-RU"/>
        </a:p>
      </dgm:t>
    </dgm:pt>
    <dgm:pt modelId="{7609ACA8-6006-438D-AE80-B17B97F161E3}" type="pres">
      <dgm:prSet presAssocID="{63E0778E-04DD-497F-9283-98F0716BC6C4}" presName="linear" presStyleCnt="0">
        <dgm:presLayoutVars>
          <dgm:animLvl val="lvl"/>
          <dgm:resizeHandles val="exact"/>
        </dgm:presLayoutVars>
      </dgm:prSet>
      <dgm:spPr/>
      <dgm:t>
        <a:bodyPr/>
        <a:lstStyle/>
        <a:p>
          <a:endParaRPr lang="ru-RU"/>
        </a:p>
      </dgm:t>
    </dgm:pt>
    <dgm:pt modelId="{54B21F76-ADD2-40EB-BB5D-ECA61FD102D6}" type="pres">
      <dgm:prSet presAssocID="{E21007EF-A0A5-4C70-8CAD-A87F53DB947E}" presName="parentText" presStyleLbl="node1" presStyleIdx="0" presStyleCnt="1">
        <dgm:presLayoutVars>
          <dgm:chMax val="0"/>
          <dgm:bulletEnabled val="1"/>
        </dgm:presLayoutVars>
      </dgm:prSet>
      <dgm:spPr/>
      <dgm:t>
        <a:bodyPr/>
        <a:lstStyle/>
        <a:p>
          <a:endParaRPr lang="ru-RU"/>
        </a:p>
      </dgm:t>
    </dgm:pt>
    <dgm:pt modelId="{3B2D3FF2-FBA8-46D3-9C38-0909206B688C}" type="pres">
      <dgm:prSet presAssocID="{E21007EF-A0A5-4C70-8CAD-A87F53DB947E}" presName="childText" presStyleLbl="revTx" presStyleIdx="0" presStyleCnt="1">
        <dgm:presLayoutVars>
          <dgm:bulletEnabled val="1"/>
        </dgm:presLayoutVars>
      </dgm:prSet>
      <dgm:spPr/>
      <dgm:t>
        <a:bodyPr/>
        <a:lstStyle/>
        <a:p>
          <a:endParaRPr lang="ru-RU"/>
        </a:p>
      </dgm:t>
    </dgm:pt>
  </dgm:ptLst>
  <dgm:cxnLst>
    <dgm:cxn modelId="{A5330DA2-0654-46FC-A420-5F41B425F8D0}" type="presOf" srcId="{63E0778E-04DD-497F-9283-98F0716BC6C4}" destId="{7609ACA8-6006-438D-AE80-B17B97F161E3}" srcOrd="0" destOrd="0" presId="urn:microsoft.com/office/officeart/2005/8/layout/vList2"/>
    <dgm:cxn modelId="{A38A97E2-AEF8-4214-A88F-D342072EDB85}" srcId="{E21007EF-A0A5-4C70-8CAD-A87F53DB947E}" destId="{FDEEF548-4420-4670-9EAE-B0D56DCF5DC6}" srcOrd="2" destOrd="0" parTransId="{FA799243-AE88-4956-A1C3-E07DC8816A18}" sibTransId="{5A627753-512A-48AB-9BCC-B8CD7B958AE5}"/>
    <dgm:cxn modelId="{A3B892D8-B5A2-417D-A740-09DF2E939FC3}" srcId="{E21007EF-A0A5-4C70-8CAD-A87F53DB947E}" destId="{2290FBE4-53E1-4027-84AB-41373294D9CC}" srcOrd="0" destOrd="0" parTransId="{7C7575D9-EDFD-4C18-A4CC-0C5D20B44A01}" sibTransId="{EEFFDFB9-D04C-4095-8CDC-13915452158D}"/>
    <dgm:cxn modelId="{5DDBB634-C767-435C-A2DC-B5F4F55BB93B}" type="presOf" srcId="{EEE2CE1E-6230-482E-B927-B6CBCC23BD18}" destId="{3B2D3FF2-FBA8-46D3-9C38-0909206B688C}" srcOrd="0" destOrd="3" presId="urn:microsoft.com/office/officeart/2005/8/layout/vList2"/>
    <dgm:cxn modelId="{EDE43EEB-2EF1-4429-A455-A75C1A51D08F}" srcId="{E21007EF-A0A5-4C70-8CAD-A87F53DB947E}" destId="{EEE2CE1E-6230-482E-B927-B6CBCC23BD18}" srcOrd="3" destOrd="0" parTransId="{F69C2CD0-A1D3-4B32-94F2-239BAD741EA1}" sibTransId="{552483C3-5EEB-4CA6-981A-0BB4CDB44D07}"/>
    <dgm:cxn modelId="{28D143EE-07B6-49CA-9615-7C4702B25D3C}" srcId="{63E0778E-04DD-497F-9283-98F0716BC6C4}" destId="{E21007EF-A0A5-4C70-8CAD-A87F53DB947E}" srcOrd="0" destOrd="0" parTransId="{3275B6A2-D636-43C8-BE11-FB42CB7D0D33}" sibTransId="{90DF0227-020D-4B7C-B62F-8876F4878D18}"/>
    <dgm:cxn modelId="{9CFC694F-BE16-47BC-B4C4-C5C8B32D4CC0}" srcId="{E21007EF-A0A5-4C70-8CAD-A87F53DB947E}" destId="{6B98BE39-0097-4C4A-A616-21278754310D}" srcOrd="1" destOrd="0" parTransId="{475667C9-FC5A-4875-920A-F766F04F9B6B}" sibTransId="{E3EEE2E0-3A8D-45B6-A1B8-654BBFA0057C}"/>
    <dgm:cxn modelId="{8DA8CA81-BA40-4367-BF67-806F4CE07FD1}" srcId="{E21007EF-A0A5-4C70-8CAD-A87F53DB947E}" destId="{711778C4-1134-4846-8379-C1699E30B914}" srcOrd="4" destOrd="0" parTransId="{D6A070B0-DF98-4ABD-A4A1-8273359F500A}" sibTransId="{50EBBC91-BAE6-4B6D-B3E0-8F4A2077AD94}"/>
    <dgm:cxn modelId="{65CD548B-1930-4BA9-9931-E3BF04C4210C}" type="presOf" srcId="{2290FBE4-53E1-4027-84AB-41373294D9CC}" destId="{3B2D3FF2-FBA8-46D3-9C38-0909206B688C}" srcOrd="0" destOrd="0" presId="urn:microsoft.com/office/officeart/2005/8/layout/vList2"/>
    <dgm:cxn modelId="{73EE5D07-D7D5-4850-A955-DA7CCFCC1D97}" type="presOf" srcId="{711778C4-1134-4846-8379-C1699E30B914}" destId="{3B2D3FF2-FBA8-46D3-9C38-0909206B688C}" srcOrd="0" destOrd="4" presId="urn:microsoft.com/office/officeart/2005/8/layout/vList2"/>
    <dgm:cxn modelId="{965CA62D-1F23-4475-B86E-D340E64CFF69}" type="presOf" srcId="{E21007EF-A0A5-4C70-8CAD-A87F53DB947E}" destId="{54B21F76-ADD2-40EB-BB5D-ECA61FD102D6}" srcOrd="0" destOrd="0" presId="urn:microsoft.com/office/officeart/2005/8/layout/vList2"/>
    <dgm:cxn modelId="{E5B48DCB-FFE3-4B81-AB4C-397342A452A0}" type="presOf" srcId="{6B98BE39-0097-4C4A-A616-21278754310D}" destId="{3B2D3FF2-FBA8-46D3-9C38-0909206B688C}" srcOrd="0" destOrd="1" presId="urn:microsoft.com/office/officeart/2005/8/layout/vList2"/>
    <dgm:cxn modelId="{C34109E4-6224-4F7E-AFE4-6A0912AFED44}" type="presOf" srcId="{FDEEF548-4420-4670-9EAE-B0D56DCF5DC6}" destId="{3B2D3FF2-FBA8-46D3-9C38-0909206B688C}" srcOrd="0" destOrd="2" presId="urn:microsoft.com/office/officeart/2005/8/layout/vList2"/>
    <dgm:cxn modelId="{63F92196-8B7B-494A-840D-E07EC76D697C}" type="presParOf" srcId="{7609ACA8-6006-438D-AE80-B17B97F161E3}" destId="{54B21F76-ADD2-40EB-BB5D-ECA61FD102D6}" srcOrd="0" destOrd="0" presId="urn:microsoft.com/office/officeart/2005/8/layout/vList2"/>
    <dgm:cxn modelId="{E7F04C5D-1606-413D-AECE-B115B6B52284}" type="presParOf" srcId="{7609ACA8-6006-438D-AE80-B17B97F161E3}" destId="{3B2D3FF2-FBA8-46D3-9C38-0909206B688C}" srcOrd="1"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3E0778E-04DD-497F-9283-98F0716BC6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21007EF-A0A5-4C70-8CAD-A87F53DB947E}">
      <dgm:prSet phldrT="[Текст]" custT="1"/>
      <dgm:spPr/>
      <dgm:t>
        <a:bodyPr/>
        <a:lstStyle/>
        <a:p>
          <a:r>
            <a:rPr lang="ru-RU" sz="1800" dirty="0" smtClean="0"/>
            <a:t>Требования к определению границ УН, расположенным в морских водах,  на континентальном шельфе,  в исключительной экономической зоне и т.д. </a:t>
          </a:r>
          <a:endParaRPr lang="ru-RU" sz="1800" dirty="0"/>
        </a:p>
      </dgm:t>
    </dgm:pt>
    <dgm:pt modelId="{3275B6A2-D636-43C8-BE11-FB42CB7D0D33}" type="parTrans" cxnId="{28D143EE-07B6-49CA-9615-7C4702B25D3C}">
      <dgm:prSet/>
      <dgm:spPr/>
      <dgm:t>
        <a:bodyPr/>
        <a:lstStyle/>
        <a:p>
          <a:endParaRPr lang="ru-RU"/>
        </a:p>
      </dgm:t>
    </dgm:pt>
    <dgm:pt modelId="{90DF0227-020D-4B7C-B62F-8876F4878D18}" type="sibTrans" cxnId="{28D143EE-07B6-49CA-9615-7C4702B25D3C}">
      <dgm:prSet/>
      <dgm:spPr/>
      <dgm:t>
        <a:bodyPr/>
        <a:lstStyle/>
        <a:p>
          <a:endParaRPr lang="ru-RU"/>
        </a:p>
      </dgm:t>
    </dgm:pt>
    <dgm:pt modelId="{2290FBE4-53E1-4027-84AB-41373294D9CC}">
      <dgm:prSet phldrT="[Текст]" custT="1"/>
      <dgm:spPr/>
      <dgm:t>
        <a:bodyPr/>
        <a:lstStyle/>
        <a:p>
          <a:r>
            <a:rPr lang="ru-RU" sz="1600" b="1" dirty="0" smtClean="0">
              <a:solidFill>
                <a:srgbClr val="C00000"/>
              </a:solidFill>
            </a:rPr>
            <a:t>В описании границ УН</a:t>
          </a:r>
          <a:r>
            <a:rPr lang="ru-RU" sz="1600" dirty="0" smtClean="0"/>
            <a:t>, полностью или частично расположенных во внутренних морских водах, территориальном море, на континентальном шельфе Российской Федерации, в исключительной экономической зоне Российской Федерации, в Черном море, в пределах которых Российская Федерация осуществляет суверенитет, суверенные права или юрисдикцию в связи с принятием в Российскую Федерацию Республики Крым и образованием в составе Российской Федерации новых субъектов - Республики Крым и города федерального значения Севастополя, в пределах российского сектора Каспийского моря, </a:t>
          </a:r>
          <a:r>
            <a:rPr lang="ru-RU" sz="1600" b="1" dirty="0" smtClean="0">
              <a:solidFill>
                <a:srgbClr val="C00000"/>
              </a:solidFill>
            </a:rPr>
            <a:t>указываются площадь морского дна с географическими координатами ее границ и глубина недр.</a:t>
          </a:r>
          <a:endParaRPr lang="ru-RU" sz="1600" dirty="0"/>
        </a:p>
      </dgm:t>
    </dgm:pt>
    <dgm:pt modelId="{7C7575D9-EDFD-4C18-A4CC-0C5D20B44A01}" type="parTrans" cxnId="{A3B892D8-B5A2-417D-A740-09DF2E939FC3}">
      <dgm:prSet/>
      <dgm:spPr/>
      <dgm:t>
        <a:bodyPr/>
        <a:lstStyle/>
        <a:p>
          <a:endParaRPr lang="ru-RU"/>
        </a:p>
      </dgm:t>
    </dgm:pt>
    <dgm:pt modelId="{EEFFDFB9-D04C-4095-8CDC-13915452158D}" type="sibTrans" cxnId="{A3B892D8-B5A2-417D-A740-09DF2E939FC3}">
      <dgm:prSet/>
      <dgm:spPr/>
      <dgm:t>
        <a:bodyPr/>
        <a:lstStyle/>
        <a:p>
          <a:endParaRPr lang="ru-RU"/>
        </a:p>
      </dgm:t>
    </dgm:pt>
    <dgm:pt modelId="{7609ACA8-6006-438D-AE80-B17B97F161E3}" type="pres">
      <dgm:prSet presAssocID="{63E0778E-04DD-497F-9283-98F0716BC6C4}" presName="linear" presStyleCnt="0">
        <dgm:presLayoutVars>
          <dgm:animLvl val="lvl"/>
          <dgm:resizeHandles val="exact"/>
        </dgm:presLayoutVars>
      </dgm:prSet>
      <dgm:spPr/>
      <dgm:t>
        <a:bodyPr/>
        <a:lstStyle/>
        <a:p>
          <a:endParaRPr lang="ru-RU"/>
        </a:p>
      </dgm:t>
    </dgm:pt>
    <dgm:pt modelId="{54B21F76-ADD2-40EB-BB5D-ECA61FD102D6}" type="pres">
      <dgm:prSet presAssocID="{E21007EF-A0A5-4C70-8CAD-A87F53DB947E}" presName="parentText" presStyleLbl="node1" presStyleIdx="0" presStyleCnt="1" custLinFactNeighborX="-1200" custLinFactNeighborY="-989">
        <dgm:presLayoutVars>
          <dgm:chMax val="0"/>
          <dgm:bulletEnabled val="1"/>
        </dgm:presLayoutVars>
      </dgm:prSet>
      <dgm:spPr/>
      <dgm:t>
        <a:bodyPr/>
        <a:lstStyle/>
        <a:p>
          <a:endParaRPr lang="ru-RU"/>
        </a:p>
      </dgm:t>
    </dgm:pt>
    <dgm:pt modelId="{3B2D3FF2-FBA8-46D3-9C38-0909206B688C}" type="pres">
      <dgm:prSet presAssocID="{E21007EF-A0A5-4C70-8CAD-A87F53DB947E}" presName="childText" presStyleLbl="revTx" presStyleIdx="0" presStyleCnt="1">
        <dgm:presLayoutVars>
          <dgm:bulletEnabled val="1"/>
        </dgm:presLayoutVars>
      </dgm:prSet>
      <dgm:spPr/>
      <dgm:t>
        <a:bodyPr/>
        <a:lstStyle/>
        <a:p>
          <a:endParaRPr lang="ru-RU"/>
        </a:p>
      </dgm:t>
    </dgm:pt>
  </dgm:ptLst>
  <dgm:cxnLst>
    <dgm:cxn modelId="{68CF3552-1D48-4CF5-B0E7-D95E4281DEAA}" type="presOf" srcId="{E21007EF-A0A5-4C70-8CAD-A87F53DB947E}" destId="{54B21F76-ADD2-40EB-BB5D-ECA61FD102D6}" srcOrd="0" destOrd="0" presId="urn:microsoft.com/office/officeart/2005/8/layout/vList2"/>
    <dgm:cxn modelId="{A3B892D8-B5A2-417D-A740-09DF2E939FC3}" srcId="{E21007EF-A0A5-4C70-8CAD-A87F53DB947E}" destId="{2290FBE4-53E1-4027-84AB-41373294D9CC}" srcOrd="0" destOrd="0" parTransId="{7C7575D9-EDFD-4C18-A4CC-0C5D20B44A01}" sibTransId="{EEFFDFB9-D04C-4095-8CDC-13915452158D}"/>
    <dgm:cxn modelId="{28D143EE-07B6-49CA-9615-7C4702B25D3C}" srcId="{63E0778E-04DD-497F-9283-98F0716BC6C4}" destId="{E21007EF-A0A5-4C70-8CAD-A87F53DB947E}" srcOrd="0" destOrd="0" parTransId="{3275B6A2-D636-43C8-BE11-FB42CB7D0D33}" sibTransId="{90DF0227-020D-4B7C-B62F-8876F4878D18}"/>
    <dgm:cxn modelId="{40E884BC-2374-48F6-AA87-C33D12D49D20}" type="presOf" srcId="{2290FBE4-53E1-4027-84AB-41373294D9CC}" destId="{3B2D3FF2-FBA8-46D3-9C38-0909206B688C}" srcOrd="0" destOrd="0" presId="urn:microsoft.com/office/officeart/2005/8/layout/vList2"/>
    <dgm:cxn modelId="{CD22F9A5-EBD3-42F1-AB3E-5178FF9E1951}" type="presOf" srcId="{63E0778E-04DD-497F-9283-98F0716BC6C4}" destId="{7609ACA8-6006-438D-AE80-B17B97F161E3}" srcOrd="0" destOrd="0" presId="urn:microsoft.com/office/officeart/2005/8/layout/vList2"/>
    <dgm:cxn modelId="{8F5EFBA7-716E-4E85-9FD3-F0D1CA51D1D5}" type="presParOf" srcId="{7609ACA8-6006-438D-AE80-B17B97F161E3}" destId="{54B21F76-ADD2-40EB-BB5D-ECA61FD102D6}" srcOrd="0" destOrd="0" presId="urn:microsoft.com/office/officeart/2005/8/layout/vList2"/>
    <dgm:cxn modelId="{AC86550B-C97F-45E9-9C96-B82FD6999FF3}" type="presParOf" srcId="{7609ACA8-6006-438D-AE80-B17B97F161E3}" destId="{3B2D3FF2-FBA8-46D3-9C38-0909206B688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3E0778E-04DD-497F-9283-98F0716BC6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21007EF-A0A5-4C70-8CAD-A87F53DB947E}">
      <dgm:prSet phldrT="[Текст]"/>
      <dgm:spPr/>
      <dgm:t>
        <a:bodyPr/>
        <a:lstStyle/>
        <a:p>
          <a:r>
            <a:rPr lang="ru-RU" dirty="0" smtClean="0"/>
            <a:t>Требования к определению границ УН, </a:t>
          </a:r>
          <a:r>
            <a:rPr lang="ru-RU" b="0" dirty="0" smtClean="0"/>
            <a:t>предоставляемых в пользование для разведки и добычи подземных вод</a:t>
          </a:r>
          <a:endParaRPr lang="ru-RU" dirty="0"/>
        </a:p>
      </dgm:t>
    </dgm:pt>
    <dgm:pt modelId="{3275B6A2-D636-43C8-BE11-FB42CB7D0D33}" type="parTrans" cxnId="{28D143EE-07B6-49CA-9615-7C4702B25D3C}">
      <dgm:prSet/>
      <dgm:spPr/>
      <dgm:t>
        <a:bodyPr/>
        <a:lstStyle/>
        <a:p>
          <a:endParaRPr lang="ru-RU"/>
        </a:p>
      </dgm:t>
    </dgm:pt>
    <dgm:pt modelId="{90DF0227-020D-4B7C-B62F-8876F4878D18}" type="sibTrans" cxnId="{28D143EE-07B6-49CA-9615-7C4702B25D3C}">
      <dgm:prSet/>
      <dgm:spPr/>
      <dgm:t>
        <a:bodyPr/>
        <a:lstStyle/>
        <a:p>
          <a:endParaRPr lang="ru-RU"/>
        </a:p>
      </dgm:t>
    </dgm:pt>
    <dgm:pt modelId="{2290FBE4-53E1-4027-84AB-41373294D9CC}">
      <dgm:prSet phldrT="[Текст]"/>
      <dgm:spPr/>
      <dgm:t>
        <a:bodyPr/>
        <a:lstStyle/>
        <a:p>
          <a:pPr marL="114300" lvl="1" indent="0" defTabSz="577850">
            <a:lnSpc>
              <a:spcPct val="90000"/>
            </a:lnSpc>
            <a:spcBef>
              <a:spcPct val="0"/>
            </a:spcBef>
            <a:spcAft>
              <a:spcPct val="20000"/>
            </a:spcAft>
            <a:buNone/>
          </a:pPr>
          <a:r>
            <a:rPr lang="ru-RU" b="0" dirty="0" smtClean="0"/>
            <a:t>В описании границ УН, предоставляемых в пользование для разведки и добычи подземных вод, указываются:</a:t>
          </a:r>
          <a:endParaRPr lang="ru-RU" b="0" dirty="0">
            <a:solidFill>
              <a:schemeClr val="tx1"/>
            </a:solidFill>
          </a:endParaRPr>
        </a:p>
      </dgm:t>
    </dgm:pt>
    <dgm:pt modelId="{7C7575D9-EDFD-4C18-A4CC-0C5D20B44A01}" type="parTrans" cxnId="{A3B892D8-B5A2-417D-A740-09DF2E939FC3}">
      <dgm:prSet/>
      <dgm:spPr/>
      <dgm:t>
        <a:bodyPr/>
        <a:lstStyle/>
        <a:p>
          <a:endParaRPr lang="ru-RU"/>
        </a:p>
      </dgm:t>
    </dgm:pt>
    <dgm:pt modelId="{EEFFDFB9-D04C-4095-8CDC-13915452158D}" type="sibTrans" cxnId="{A3B892D8-B5A2-417D-A740-09DF2E939FC3}">
      <dgm:prSet/>
      <dgm:spPr/>
      <dgm:t>
        <a:bodyPr/>
        <a:lstStyle/>
        <a:p>
          <a:endParaRPr lang="ru-RU"/>
        </a:p>
      </dgm:t>
    </dgm:pt>
    <dgm:pt modelId="{9C73EAB2-97CE-4244-8E3A-4901C7BAB131}">
      <dgm:prSet phldrT="[Текст]"/>
      <dgm:spPr/>
      <dgm:t>
        <a:bodyPr/>
        <a:lstStyle/>
        <a:p>
          <a:pPr marL="114300" lvl="1" indent="0" defTabSz="577850">
            <a:lnSpc>
              <a:spcPct val="90000"/>
            </a:lnSpc>
            <a:spcBef>
              <a:spcPct val="0"/>
            </a:spcBef>
            <a:spcAft>
              <a:spcPct val="20000"/>
            </a:spcAft>
            <a:buNone/>
          </a:pPr>
          <a:r>
            <a:rPr lang="ru-RU" b="1" dirty="0" smtClean="0">
              <a:solidFill>
                <a:srgbClr val="C00000"/>
              </a:solidFill>
            </a:rPr>
            <a:t>границы первого пояса зоны санитарной охраны </a:t>
          </a:r>
          <a:r>
            <a:rPr lang="ru-RU" b="0" dirty="0" smtClean="0"/>
            <a:t>- в отношении подземных вод, используемых для питьевого и хозяйственно-бытового водоснабжения;</a:t>
          </a:r>
          <a:endParaRPr lang="ru-RU" b="0" dirty="0">
            <a:solidFill>
              <a:schemeClr val="tx1"/>
            </a:solidFill>
          </a:endParaRPr>
        </a:p>
      </dgm:t>
    </dgm:pt>
    <dgm:pt modelId="{8315802D-AE70-4D37-9FC0-A85067B6EAA9}" type="parTrans" cxnId="{D62DB6EC-F667-40F9-BF27-5101C3766164}">
      <dgm:prSet/>
      <dgm:spPr/>
      <dgm:t>
        <a:bodyPr/>
        <a:lstStyle/>
        <a:p>
          <a:endParaRPr lang="ru-RU"/>
        </a:p>
      </dgm:t>
    </dgm:pt>
    <dgm:pt modelId="{02E7DDE9-279E-4AE1-97CD-C92FC2EFA9AC}" type="sibTrans" cxnId="{D62DB6EC-F667-40F9-BF27-5101C3766164}">
      <dgm:prSet/>
      <dgm:spPr/>
      <dgm:t>
        <a:bodyPr/>
        <a:lstStyle/>
        <a:p>
          <a:endParaRPr lang="ru-RU"/>
        </a:p>
      </dgm:t>
    </dgm:pt>
    <dgm:pt modelId="{CA69B513-EECD-4748-8408-A1802FBF80B0}">
      <dgm:prSet phldrT="[Текст]"/>
      <dgm:spPr/>
      <dgm:t>
        <a:bodyPr/>
        <a:lstStyle/>
        <a:p>
          <a:pPr marL="114300" lvl="1" indent="0" defTabSz="577850">
            <a:lnSpc>
              <a:spcPct val="90000"/>
            </a:lnSpc>
            <a:spcBef>
              <a:spcPct val="0"/>
            </a:spcBef>
            <a:spcAft>
              <a:spcPct val="20000"/>
            </a:spcAft>
            <a:buNone/>
          </a:pPr>
          <a:r>
            <a:rPr lang="ru-RU" b="1" dirty="0" smtClean="0">
              <a:solidFill>
                <a:srgbClr val="C00000"/>
              </a:solidFill>
            </a:rPr>
            <a:t>границы первой зоны округа горно-санитарной охраны </a:t>
          </a:r>
          <a:r>
            <a:rPr lang="ru-RU" b="0" dirty="0" smtClean="0"/>
            <a:t>- в отношении минеральных подземных вод на территориях лечебно-оздоровительных местностей и курортов.</a:t>
          </a:r>
          <a:endParaRPr lang="ru-RU" b="0" dirty="0">
            <a:solidFill>
              <a:schemeClr val="tx1"/>
            </a:solidFill>
          </a:endParaRPr>
        </a:p>
      </dgm:t>
    </dgm:pt>
    <dgm:pt modelId="{DE6A5E35-06BD-4FBA-901E-53F0537CAF99}" type="parTrans" cxnId="{EEB5710C-6DD5-42EE-B926-90A34B8AAC23}">
      <dgm:prSet/>
      <dgm:spPr/>
      <dgm:t>
        <a:bodyPr/>
        <a:lstStyle/>
        <a:p>
          <a:endParaRPr lang="ru-RU"/>
        </a:p>
      </dgm:t>
    </dgm:pt>
    <dgm:pt modelId="{C544F199-8383-42B4-8ADA-EE4FD630812D}" type="sibTrans" cxnId="{EEB5710C-6DD5-42EE-B926-90A34B8AAC23}">
      <dgm:prSet/>
      <dgm:spPr/>
      <dgm:t>
        <a:bodyPr/>
        <a:lstStyle/>
        <a:p>
          <a:endParaRPr lang="ru-RU"/>
        </a:p>
      </dgm:t>
    </dgm:pt>
    <dgm:pt modelId="{7609ACA8-6006-438D-AE80-B17B97F161E3}" type="pres">
      <dgm:prSet presAssocID="{63E0778E-04DD-497F-9283-98F0716BC6C4}" presName="linear" presStyleCnt="0">
        <dgm:presLayoutVars>
          <dgm:animLvl val="lvl"/>
          <dgm:resizeHandles val="exact"/>
        </dgm:presLayoutVars>
      </dgm:prSet>
      <dgm:spPr/>
      <dgm:t>
        <a:bodyPr/>
        <a:lstStyle/>
        <a:p>
          <a:endParaRPr lang="ru-RU"/>
        </a:p>
      </dgm:t>
    </dgm:pt>
    <dgm:pt modelId="{54B21F76-ADD2-40EB-BB5D-ECA61FD102D6}" type="pres">
      <dgm:prSet presAssocID="{E21007EF-A0A5-4C70-8CAD-A87F53DB947E}" presName="parentText" presStyleLbl="node1" presStyleIdx="0" presStyleCnt="1">
        <dgm:presLayoutVars>
          <dgm:chMax val="0"/>
          <dgm:bulletEnabled val="1"/>
        </dgm:presLayoutVars>
      </dgm:prSet>
      <dgm:spPr/>
      <dgm:t>
        <a:bodyPr/>
        <a:lstStyle/>
        <a:p>
          <a:endParaRPr lang="ru-RU"/>
        </a:p>
      </dgm:t>
    </dgm:pt>
    <dgm:pt modelId="{3B2D3FF2-FBA8-46D3-9C38-0909206B688C}" type="pres">
      <dgm:prSet presAssocID="{E21007EF-A0A5-4C70-8CAD-A87F53DB947E}" presName="childText" presStyleLbl="revTx" presStyleIdx="0" presStyleCnt="1">
        <dgm:presLayoutVars>
          <dgm:bulletEnabled val="1"/>
        </dgm:presLayoutVars>
      </dgm:prSet>
      <dgm:spPr/>
      <dgm:t>
        <a:bodyPr/>
        <a:lstStyle/>
        <a:p>
          <a:endParaRPr lang="ru-RU"/>
        </a:p>
      </dgm:t>
    </dgm:pt>
  </dgm:ptLst>
  <dgm:cxnLst>
    <dgm:cxn modelId="{EEB5710C-6DD5-42EE-B926-90A34B8AAC23}" srcId="{E21007EF-A0A5-4C70-8CAD-A87F53DB947E}" destId="{CA69B513-EECD-4748-8408-A1802FBF80B0}" srcOrd="2" destOrd="0" parTransId="{DE6A5E35-06BD-4FBA-901E-53F0537CAF99}" sibTransId="{C544F199-8383-42B4-8ADA-EE4FD630812D}"/>
    <dgm:cxn modelId="{D62DB6EC-F667-40F9-BF27-5101C3766164}" srcId="{E21007EF-A0A5-4C70-8CAD-A87F53DB947E}" destId="{9C73EAB2-97CE-4244-8E3A-4901C7BAB131}" srcOrd="1" destOrd="0" parTransId="{8315802D-AE70-4D37-9FC0-A85067B6EAA9}" sibTransId="{02E7DDE9-279E-4AE1-97CD-C92FC2EFA9AC}"/>
    <dgm:cxn modelId="{A3B892D8-B5A2-417D-A740-09DF2E939FC3}" srcId="{E21007EF-A0A5-4C70-8CAD-A87F53DB947E}" destId="{2290FBE4-53E1-4027-84AB-41373294D9CC}" srcOrd="0" destOrd="0" parTransId="{7C7575D9-EDFD-4C18-A4CC-0C5D20B44A01}" sibTransId="{EEFFDFB9-D04C-4095-8CDC-13915452158D}"/>
    <dgm:cxn modelId="{E088AD2C-83D1-4306-BF61-45570808159B}" type="presOf" srcId="{9C73EAB2-97CE-4244-8E3A-4901C7BAB131}" destId="{3B2D3FF2-FBA8-46D3-9C38-0909206B688C}" srcOrd="0" destOrd="1" presId="urn:microsoft.com/office/officeart/2005/8/layout/vList2"/>
    <dgm:cxn modelId="{28D143EE-07B6-49CA-9615-7C4702B25D3C}" srcId="{63E0778E-04DD-497F-9283-98F0716BC6C4}" destId="{E21007EF-A0A5-4C70-8CAD-A87F53DB947E}" srcOrd="0" destOrd="0" parTransId="{3275B6A2-D636-43C8-BE11-FB42CB7D0D33}" sibTransId="{90DF0227-020D-4B7C-B62F-8876F4878D18}"/>
    <dgm:cxn modelId="{4B3815B1-2652-4A8A-B8C5-0FEAC0FDE14F}" type="presOf" srcId="{E21007EF-A0A5-4C70-8CAD-A87F53DB947E}" destId="{54B21F76-ADD2-40EB-BB5D-ECA61FD102D6}" srcOrd="0" destOrd="0" presId="urn:microsoft.com/office/officeart/2005/8/layout/vList2"/>
    <dgm:cxn modelId="{4A111376-1D20-4781-90FE-EF6CDC118163}" type="presOf" srcId="{2290FBE4-53E1-4027-84AB-41373294D9CC}" destId="{3B2D3FF2-FBA8-46D3-9C38-0909206B688C}" srcOrd="0" destOrd="0" presId="urn:microsoft.com/office/officeart/2005/8/layout/vList2"/>
    <dgm:cxn modelId="{527020CA-29E2-416D-957B-BF501CFC67B6}" type="presOf" srcId="{63E0778E-04DD-497F-9283-98F0716BC6C4}" destId="{7609ACA8-6006-438D-AE80-B17B97F161E3}" srcOrd="0" destOrd="0" presId="urn:microsoft.com/office/officeart/2005/8/layout/vList2"/>
    <dgm:cxn modelId="{0296B7C5-D775-448F-8297-82070DF0DD0E}" type="presOf" srcId="{CA69B513-EECD-4748-8408-A1802FBF80B0}" destId="{3B2D3FF2-FBA8-46D3-9C38-0909206B688C}" srcOrd="0" destOrd="2" presId="urn:microsoft.com/office/officeart/2005/8/layout/vList2"/>
    <dgm:cxn modelId="{C29B98AA-103F-44E1-A01C-813074DAA74F}" type="presParOf" srcId="{7609ACA8-6006-438D-AE80-B17B97F161E3}" destId="{54B21F76-ADD2-40EB-BB5D-ECA61FD102D6}" srcOrd="0" destOrd="0" presId="urn:microsoft.com/office/officeart/2005/8/layout/vList2"/>
    <dgm:cxn modelId="{9404614A-CD63-4C12-BA65-54FCDF6AB049}" type="presParOf" srcId="{7609ACA8-6006-438D-AE80-B17B97F161E3}" destId="{3B2D3FF2-FBA8-46D3-9C38-0909206B688C}"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3E0778E-04DD-497F-9283-98F0716BC6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21007EF-A0A5-4C70-8CAD-A87F53DB947E}">
      <dgm:prSet phldrT="[Текст]" custT="1"/>
      <dgm:spPr/>
      <dgm:t>
        <a:bodyPr/>
        <a:lstStyle/>
        <a:p>
          <a:r>
            <a:rPr lang="ru-RU" sz="1800" dirty="0" smtClean="0"/>
            <a:t>Органы и комиссии осуществляют установление границ УН с учетом требований по рациональному использованию и охране недр, безопасному ведению работ, связанных с пользованием недрами, охране окружающей среды на основании:</a:t>
          </a:r>
        </a:p>
      </dgm:t>
    </dgm:pt>
    <dgm:pt modelId="{3275B6A2-D636-43C8-BE11-FB42CB7D0D33}" type="parTrans" cxnId="{28D143EE-07B6-49CA-9615-7C4702B25D3C}">
      <dgm:prSet/>
      <dgm:spPr/>
      <dgm:t>
        <a:bodyPr/>
        <a:lstStyle/>
        <a:p>
          <a:endParaRPr lang="ru-RU"/>
        </a:p>
      </dgm:t>
    </dgm:pt>
    <dgm:pt modelId="{90DF0227-020D-4B7C-B62F-8876F4878D18}" type="sibTrans" cxnId="{28D143EE-07B6-49CA-9615-7C4702B25D3C}">
      <dgm:prSet/>
      <dgm:spPr/>
      <dgm:t>
        <a:bodyPr/>
        <a:lstStyle/>
        <a:p>
          <a:endParaRPr lang="ru-RU"/>
        </a:p>
      </dgm:t>
    </dgm:pt>
    <dgm:pt modelId="{2290FBE4-53E1-4027-84AB-41373294D9CC}">
      <dgm:prSet phldrT="[Текст]" custT="1"/>
      <dgm:spPr/>
      <dgm:t>
        <a:bodyPr/>
        <a:lstStyle/>
        <a:p>
          <a:r>
            <a:rPr lang="ru-RU" sz="1600" b="0" dirty="0" smtClean="0"/>
            <a:t>а) </a:t>
          </a:r>
          <a:r>
            <a:rPr lang="ru-RU" sz="1600" b="1" dirty="0" smtClean="0">
              <a:solidFill>
                <a:srgbClr val="C00000"/>
              </a:solidFill>
            </a:rPr>
            <a:t>геологической информации о недрах</a:t>
          </a:r>
          <a:r>
            <a:rPr lang="ru-RU" sz="1600" b="0" dirty="0" smtClean="0"/>
            <a:t> (</a:t>
          </a:r>
          <a:r>
            <a:rPr lang="ru-RU" sz="1600" b="0" i="1" dirty="0" smtClean="0"/>
            <a:t>ст. 27 Закона о недрах - информация о геологическом строении недр, о находящихся в них полезных ископаемых, об условиях их разработки, о местах их залегания, об иных качествах и особенностях недр, данные наблюдений, полученные при осуществлении видов пользования недрами, при проведении государственного мониторинга состояния недр и мониторинга состояния недр на УН и т.д</a:t>
          </a:r>
          <a:r>
            <a:rPr lang="ru-RU" sz="1600" b="0" dirty="0" smtClean="0"/>
            <a:t>.), </a:t>
          </a:r>
          <a:br>
            <a:rPr lang="ru-RU" sz="1600" b="0" dirty="0" smtClean="0"/>
          </a:br>
          <a:r>
            <a:rPr lang="ru-RU" sz="1600" b="0" dirty="0" smtClean="0"/>
            <a:t>б) </a:t>
          </a:r>
          <a:r>
            <a:rPr lang="ru-RU" sz="1600" b="1" dirty="0" smtClean="0">
              <a:solidFill>
                <a:srgbClr val="C00000"/>
              </a:solidFill>
            </a:rPr>
            <a:t>данных государственной экспертизы запасов </a:t>
          </a:r>
          <a:r>
            <a:rPr lang="ru-RU" sz="1600" b="0" dirty="0" smtClean="0"/>
            <a:t>полезных ископаемых и подземных вод, геологической информации о предоставляемых в пользование УН (далее - государственная экспертиза запасов полезных ископаемых и подземных вод) (при наличии); </a:t>
          </a:r>
          <a:endParaRPr lang="ru-RU" sz="1600" dirty="0"/>
        </a:p>
      </dgm:t>
    </dgm:pt>
    <dgm:pt modelId="{7C7575D9-EDFD-4C18-A4CC-0C5D20B44A01}" type="parTrans" cxnId="{A3B892D8-B5A2-417D-A740-09DF2E939FC3}">
      <dgm:prSet/>
      <dgm:spPr/>
      <dgm:t>
        <a:bodyPr/>
        <a:lstStyle/>
        <a:p>
          <a:endParaRPr lang="ru-RU"/>
        </a:p>
      </dgm:t>
    </dgm:pt>
    <dgm:pt modelId="{EEFFDFB9-D04C-4095-8CDC-13915452158D}" type="sibTrans" cxnId="{A3B892D8-B5A2-417D-A740-09DF2E939FC3}">
      <dgm:prSet/>
      <dgm:spPr/>
      <dgm:t>
        <a:bodyPr/>
        <a:lstStyle/>
        <a:p>
          <a:endParaRPr lang="ru-RU"/>
        </a:p>
      </dgm:t>
    </dgm:pt>
    <dgm:pt modelId="{B0F8EE88-0CB6-4FDD-9835-C2DA5A60ADC6}">
      <dgm:prSet custT="1"/>
      <dgm:spPr/>
      <dgm:t>
        <a:bodyPr/>
        <a:lstStyle/>
        <a:p>
          <a:r>
            <a:rPr lang="ru-RU" sz="1600" b="0" dirty="0" smtClean="0"/>
            <a:t>в) </a:t>
          </a:r>
          <a:r>
            <a:rPr lang="ru-RU" sz="1600" b="1" dirty="0" smtClean="0">
              <a:solidFill>
                <a:srgbClr val="C00000"/>
              </a:solidFill>
            </a:rPr>
            <a:t>данных государственного баланса запасов полезных ископаемых </a:t>
          </a:r>
          <a:r>
            <a:rPr lang="ru-RU" sz="1600" b="0" dirty="0" smtClean="0"/>
            <a:t>и территориальных балансов запасов полезных ископаемых (далее - баланс), государственного кадастра месторождений и проявлений полезных ископаемых, территориальных кадастров месторождений и проявлений общераспространенных полезных ископаемых (при наличии); </a:t>
          </a:r>
          <a:endParaRPr lang="ru-RU" sz="1600" b="0" dirty="0"/>
        </a:p>
      </dgm:t>
    </dgm:pt>
    <dgm:pt modelId="{DAB3FCE5-471D-4F1E-9DAE-9EDAA7D089B8}" type="parTrans" cxnId="{F266DD9F-AB1B-48AA-BE0B-D2F8C09C86E6}">
      <dgm:prSet/>
      <dgm:spPr/>
      <dgm:t>
        <a:bodyPr/>
        <a:lstStyle/>
        <a:p>
          <a:endParaRPr lang="ru-RU"/>
        </a:p>
      </dgm:t>
    </dgm:pt>
    <dgm:pt modelId="{7157F9B9-1EF2-4073-B98B-4296F3AEA25E}" type="sibTrans" cxnId="{F266DD9F-AB1B-48AA-BE0B-D2F8C09C86E6}">
      <dgm:prSet/>
      <dgm:spPr/>
      <dgm:t>
        <a:bodyPr/>
        <a:lstStyle/>
        <a:p>
          <a:endParaRPr lang="ru-RU"/>
        </a:p>
      </dgm:t>
    </dgm:pt>
    <dgm:pt modelId="{6BD60D39-A9F4-4341-8412-2D1BB2A637B1}">
      <dgm:prSet custT="1"/>
      <dgm:spPr/>
      <dgm:t>
        <a:bodyPr/>
        <a:lstStyle/>
        <a:p>
          <a:r>
            <a:rPr lang="ru-RU" sz="1600" b="0" dirty="0" smtClean="0"/>
            <a:t>г) </a:t>
          </a:r>
          <a:r>
            <a:rPr lang="ru-RU" sz="1600" b="1" dirty="0" smtClean="0">
              <a:solidFill>
                <a:srgbClr val="C00000"/>
              </a:solidFill>
            </a:rPr>
            <a:t>сведений о границах особо охраняемых природных территорий </a:t>
          </a:r>
          <a:r>
            <a:rPr lang="ru-RU" sz="1600" b="0" dirty="0" smtClean="0">
              <a:solidFill>
                <a:schemeClr val="tx1"/>
              </a:solidFill>
            </a:rPr>
            <a:t>(</a:t>
          </a:r>
          <a:r>
            <a:rPr lang="ru-RU" sz="1600" b="0" i="1" dirty="0" smtClean="0"/>
            <a:t>пункт 12 статьи 2 Федерального закона "Об особо охраняемых природных территориях« - обязательным приложением к решению о создании особо охраняемой природной территории являются сведения о границах такой территории, которые должны содержать графическое описание местоположения границ такой территории, перечень координат характерных точек этих границ в системе координат, используемой для ведения Единого государственного реестра недвижимости</a:t>
          </a:r>
          <a:r>
            <a:rPr lang="ru-RU" sz="1600" b="0" dirty="0" smtClean="0"/>
            <a:t>);</a:t>
          </a:r>
          <a:endParaRPr lang="ru-RU" sz="1600" b="0" dirty="0"/>
        </a:p>
      </dgm:t>
    </dgm:pt>
    <dgm:pt modelId="{D7DF33CC-7E48-4421-9F05-52DE7377C473}" type="parTrans" cxnId="{0B4E432A-57ED-4D1A-9ACD-B9FD6E06E36E}">
      <dgm:prSet/>
      <dgm:spPr/>
      <dgm:t>
        <a:bodyPr/>
        <a:lstStyle/>
        <a:p>
          <a:endParaRPr lang="ru-RU"/>
        </a:p>
      </dgm:t>
    </dgm:pt>
    <dgm:pt modelId="{61957615-15DF-4489-9F10-FF987E444C3D}" type="sibTrans" cxnId="{0B4E432A-57ED-4D1A-9ACD-B9FD6E06E36E}">
      <dgm:prSet/>
      <dgm:spPr/>
      <dgm:t>
        <a:bodyPr/>
        <a:lstStyle/>
        <a:p>
          <a:endParaRPr lang="ru-RU"/>
        </a:p>
      </dgm:t>
    </dgm:pt>
    <dgm:pt modelId="{9D1F1BEF-CF2E-4815-A665-CE3176877AA8}">
      <dgm:prSet custT="1"/>
      <dgm:spPr/>
      <dgm:t>
        <a:bodyPr/>
        <a:lstStyle/>
        <a:p>
          <a:r>
            <a:rPr lang="ru-RU" sz="1600" b="0" dirty="0" smtClean="0"/>
            <a:t>д) </a:t>
          </a:r>
          <a:r>
            <a:rPr lang="ru-RU" sz="1600" b="1" dirty="0" smtClean="0">
              <a:solidFill>
                <a:srgbClr val="C00000"/>
              </a:solidFill>
            </a:rPr>
            <a:t>предложений органов государственной власти</a:t>
          </a:r>
          <a:r>
            <a:rPr lang="ru-RU" sz="1600" b="0" dirty="0" smtClean="0"/>
            <a:t>, органов местного самоуправления, запрашиваемых при подготовке перечней УН; </a:t>
          </a:r>
          <a:endParaRPr lang="ru-RU" sz="1600" b="0" dirty="0"/>
        </a:p>
      </dgm:t>
    </dgm:pt>
    <dgm:pt modelId="{4DD18DEF-BE28-422F-B54A-FA1AEDFE1912}" type="parTrans" cxnId="{813AC1AE-92F7-4785-A7B6-30A917333890}">
      <dgm:prSet/>
      <dgm:spPr/>
      <dgm:t>
        <a:bodyPr/>
        <a:lstStyle/>
        <a:p>
          <a:endParaRPr lang="ru-RU"/>
        </a:p>
      </dgm:t>
    </dgm:pt>
    <dgm:pt modelId="{E0D708D5-079A-4F29-8CD4-53B88200D05D}" type="sibTrans" cxnId="{813AC1AE-92F7-4785-A7B6-30A917333890}">
      <dgm:prSet/>
      <dgm:spPr/>
      <dgm:t>
        <a:bodyPr/>
        <a:lstStyle/>
        <a:p>
          <a:endParaRPr lang="ru-RU"/>
        </a:p>
      </dgm:t>
    </dgm:pt>
    <dgm:pt modelId="{146739AE-D2C2-4993-9AC7-F68805F7F4F4}">
      <dgm:prSet custT="1"/>
      <dgm:spPr/>
      <dgm:t>
        <a:bodyPr/>
        <a:lstStyle/>
        <a:p>
          <a:r>
            <a:rPr lang="ru-RU" sz="1600" b="0" dirty="0" smtClean="0"/>
            <a:t>е) </a:t>
          </a:r>
          <a:r>
            <a:rPr lang="ru-RU" sz="1600" b="1" dirty="0" smtClean="0">
              <a:solidFill>
                <a:srgbClr val="C00000"/>
              </a:solidFill>
            </a:rPr>
            <a:t>предложений органов государственной власти</a:t>
          </a:r>
          <a:r>
            <a:rPr lang="ru-RU" sz="1600" b="0" dirty="0" smtClean="0"/>
            <a:t>, запрашиваемых при подготовке перечней </a:t>
          </a:r>
          <a:r>
            <a:rPr lang="ru-RU" sz="1600" b="1" dirty="0" smtClean="0">
              <a:solidFill>
                <a:srgbClr val="C00000"/>
              </a:solidFill>
            </a:rPr>
            <a:t>УН местного значения</a:t>
          </a:r>
          <a:r>
            <a:rPr lang="ru-RU" sz="1600" b="0" dirty="0" smtClean="0"/>
            <a:t>; </a:t>
          </a:r>
          <a:endParaRPr lang="ru-RU" sz="1600" b="0" dirty="0"/>
        </a:p>
      </dgm:t>
    </dgm:pt>
    <dgm:pt modelId="{02AA068D-909B-4C7C-BB69-FEC210778108}" type="parTrans" cxnId="{E548EB60-9BAF-4394-8B59-32A9CB620E9F}">
      <dgm:prSet/>
      <dgm:spPr/>
      <dgm:t>
        <a:bodyPr/>
        <a:lstStyle/>
        <a:p>
          <a:endParaRPr lang="ru-RU"/>
        </a:p>
      </dgm:t>
    </dgm:pt>
    <dgm:pt modelId="{1CB6C2E0-B689-4349-94EE-2B4D77C69920}" type="sibTrans" cxnId="{E548EB60-9BAF-4394-8B59-32A9CB620E9F}">
      <dgm:prSet/>
      <dgm:spPr/>
      <dgm:t>
        <a:bodyPr/>
        <a:lstStyle/>
        <a:p>
          <a:endParaRPr lang="ru-RU"/>
        </a:p>
      </dgm:t>
    </dgm:pt>
    <dgm:pt modelId="{339E248D-5444-43D7-9CC8-777330A66B5A}">
      <dgm:prSet custT="1"/>
      <dgm:spPr/>
      <dgm:t>
        <a:bodyPr/>
        <a:lstStyle/>
        <a:p>
          <a:r>
            <a:rPr lang="ru-RU" sz="1600" b="0" dirty="0" smtClean="0"/>
            <a:t>ж) </a:t>
          </a:r>
          <a:r>
            <a:rPr lang="ru-RU" sz="1600" b="1" dirty="0" smtClean="0">
              <a:solidFill>
                <a:srgbClr val="C00000"/>
              </a:solidFill>
            </a:rPr>
            <a:t>предложений органов государственной власти</a:t>
          </a:r>
          <a:r>
            <a:rPr lang="ru-RU" sz="1600" b="0" dirty="0" smtClean="0"/>
            <a:t>, запрашиваемых </a:t>
          </a:r>
          <a:r>
            <a:rPr lang="ru-RU" sz="1600" b="1" dirty="0" smtClean="0">
              <a:solidFill>
                <a:srgbClr val="C00000"/>
              </a:solidFill>
            </a:rPr>
            <a:t>при принятии решений о предоставлении права пользования </a:t>
          </a:r>
          <a:r>
            <a:rPr lang="ru-RU" sz="1600" b="0" dirty="0" smtClean="0"/>
            <a:t>УН в соответствии с порядками предоставления права пользования недрами</a:t>
          </a:r>
          <a:endParaRPr lang="ru-RU" sz="1600" b="0" dirty="0"/>
        </a:p>
      </dgm:t>
    </dgm:pt>
    <dgm:pt modelId="{3A0AD981-45C6-48B5-8D6B-C2BDBD040166}" type="parTrans" cxnId="{ED97ED0A-348E-4751-AF4D-A1DE47556DB2}">
      <dgm:prSet/>
      <dgm:spPr/>
      <dgm:t>
        <a:bodyPr/>
        <a:lstStyle/>
        <a:p>
          <a:endParaRPr lang="ru-RU"/>
        </a:p>
      </dgm:t>
    </dgm:pt>
    <dgm:pt modelId="{62FA6C4C-53CF-49E7-99F4-6851B2B879B1}" type="sibTrans" cxnId="{ED97ED0A-348E-4751-AF4D-A1DE47556DB2}">
      <dgm:prSet/>
      <dgm:spPr/>
      <dgm:t>
        <a:bodyPr/>
        <a:lstStyle/>
        <a:p>
          <a:endParaRPr lang="ru-RU"/>
        </a:p>
      </dgm:t>
    </dgm:pt>
    <dgm:pt modelId="{7609ACA8-6006-438D-AE80-B17B97F161E3}" type="pres">
      <dgm:prSet presAssocID="{63E0778E-04DD-497F-9283-98F0716BC6C4}" presName="linear" presStyleCnt="0">
        <dgm:presLayoutVars>
          <dgm:animLvl val="lvl"/>
          <dgm:resizeHandles val="exact"/>
        </dgm:presLayoutVars>
      </dgm:prSet>
      <dgm:spPr/>
      <dgm:t>
        <a:bodyPr/>
        <a:lstStyle/>
        <a:p>
          <a:endParaRPr lang="ru-RU"/>
        </a:p>
      </dgm:t>
    </dgm:pt>
    <dgm:pt modelId="{54B21F76-ADD2-40EB-BB5D-ECA61FD102D6}" type="pres">
      <dgm:prSet presAssocID="{E21007EF-A0A5-4C70-8CAD-A87F53DB947E}" presName="parentText" presStyleLbl="node1" presStyleIdx="0" presStyleCnt="1" custScaleY="109630" custLinFactNeighborX="-1200" custLinFactNeighborY="-989">
        <dgm:presLayoutVars>
          <dgm:chMax val="0"/>
          <dgm:bulletEnabled val="1"/>
        </dgm:presLayoutVars>
      </dgm:prSet>
      <dgm:spPr/>
      <dgm:t>
        <a:bodyPr/>
        <a:lstStyle/>
        <a:p>
          <a:endParaRPr lang="ru-RU"/>
        </a:p>
      </dgm:t>
    </dgm:pt>
    <dgm:pt modelId="{3B2D3FF2-FBA8-46D3-9C38-0909206B688C}" type="pres">
      <dgm:prSet presAssocID="{E21007EF-A0A5-4C70-8CAD-A87F53DB947E}" presName="childText" presStyleLbl="revTx" presStyleIdx="0" presStyleCnt="1" custScaleY="151590" custLinFactY="24704" custLinFactNeighborY="100000">
        <dgm:presLayoutVars>
          <dgm:bulletEnabled val="1"/>
        </dgm:presLayoutVars>
      </dgm:prSet>
      <dgm:spPr/>
      <dgm:t>
        <a:bodyPr/>
        <a:lstStyle/>
        <a:p>
          <a:endParaRPr lang="ru-RU"/>
        </a:p>
      </dgm:t>
    </dgm:pt>
  </dgm:ptLst>
  <dgm:cxnLst>
    <dgm:cxn modelId="{A3B892D8-B5A2-417D-A740-09DF2E939FC3}" srcId="{E21007EF-A0A5-4C70-8CAD-A87F53DB947E}" destId="{2290FBE4-53E1-4027-84AB-41373294D9CC}" srcOrd="0" destOrd="0" parTransId="{7C7575D9-EDFD-4C18-A4CC-0C5D20B44A01}" sibTransId="{EEFFDFB9-D04C-4095-8CDC-13915452158D}"/>
    <dgm:cxn modelId="{0B4E432A-57ED-4D1A-9ACD-B9FD6E06E36E}" srcId="{E21007EF-A0A5-4C70-8CAD-A87F53DB947E}" destId="{6BD60D39-A9F4-4341-8412-2D1BB2A637B1}" srcOrd="2" destOrd="0" parTransId="{D7DF33CC-7E48-4421-9F05-52DE7377C473}" sibTransId="{61957615-15DF-4489-9F10-FF987E444C3D}"/>
    <dgm:cxn modelId="{691EBC19-0E0A-44C4-A0F9-CCB34ACA5464}" type="presOf" srcId="{B0F8EE88-0CB6-4FDD-9835-C2DA5A60ADC6}" destId="{3B2D3FF2-FBA8-46D3-9C38-0909206B688C}" srcOrd="0" destOrd="1" presId="urn:microsoft.com/office/officeart/2005/8/layout/vList2"/>
    <dgm:cxn modelId="{ED97ED0A-348E-4751-AF4D-A1DE47556DB2}" srcId="{E21007EF-A0A5-4C70-8CAD-A87F53DB947E}" destId="{339E248D-5444-43D7-9CC8-777330A66B5A}" srcOrd="5" destOrd="0" parTransId="{3A0AD981-45C6-48B5-8D6B-C2BDBD040166}" sibTransId="{62FA6C4C-53CF-49E7-99F4-6851B2B879B1}"/>
    <dgm:cxn modelId="{D6D7DCB8-2E97-4EE8-8C00-1BE86D9A9427}" type="presOf" srcId="{6BD60D39-A9F4-4341-8412-2D1BB2A637B1}" destId="{3B2D3FF2-FBA8-46D3-9C38-0909206B688C}" srcOrd="0" destOrd="2" presId="urn:microsoft.com/office/officeart/2005/8/layout/vList2"/>
    <dgm:cxn modelId="{E548EB60-9BAF-4394-8B59-32A9CB620E9F}" srcId="{E21007EF-A0A5-4C70-8CAD-A87F53DB947E}" destId="{146739AE-D2C2-4993-9AC7-F68805F7F4F4}" srcOrd="4" destOrd="0" parTransId="{02AA068D-909B-4C7C-BB69-FEC210778108}" sibTransId="{1CB6C2E0-B689-4349-94EE-2B4D77C69920}"/>
    <dgm:cxn modelId="{28D143EE-07B6-49CA-9615-7C4702B25D3C}" srcId="{63E0778E-04DD-497F-9283-98F0716BC6C4}" destId="{E21007EF-A0A5-4C70-8CAD-A87F53DB947E}" srcOrd="0" destOrd="0" parTransId="{3275B6A2-D636-43C8-BE11-FB42CB7D0D33}" sibTransId="{90DF0227-020D-4B7C-B62F-8876F4878D18}"/>
    <dgm:cxn modelId="{C57F7DAF-88F5-4A08-8CED-865EED45C4EA}" type="presOf" srcId="{146739AE-D2C2-4993-9AC7-F68805F7F4F4}" destId="{3B2D3FF2-FBA8-46D3-9C38-0909206B688C}" srcOrd="0" destOrd="4" presId="urn:microsoft.com/office/officeart/2005/8/layout/vList2"/>
    <dgm:cxn modelId="{813AC1AE-92F7-4785-A7B6-30A917333890}" srcId="{E21007EF-A0A5-4C70-8CAD-A87F53DB947E}" destId="{9D1F1BEF-CF2E-4815-A665-CE3176877AA8}" srcOrd="3" destOrd="0" parTransId="{4DD18DEF-BE28-422F-B54A-FA1AEDFE1912}" sibTransId="{E0D708D5-079A-4F29-8CD4-53B88200D05D}"/>
    <dgm:cxn modelId="{9D88F168-25E6-4404-A1A8-E077BFFCAE20}" type="presOf" srcId="{63E0778E-04DD-497F-9283-98F0716BC6C4}" destId="{7609ACA8-6006-438D-AE80-B17B97F161E3}" srcOrd="0" destOrd="0" presId="urn:microsoft.com/office/officeart/2005/8/layout/vList2"/>
    <dgm:cxn modelId="{014FE32E-6C64-48C6-A344-CCA405E577DD}" type="presOf" srcId="{339E248D-5444-43D7-9CC8-777330A66B5A}" destId="{3B2D3FF2-FBA8-46D3-9C38-0909206B688C}" srcOrd="0" destOrd="5" presId="urn:microsoft.com/office/officeart/2005/8/layout/vList2"/>
    <dgm:cxn modelId="{C184B2C8-88F8-42B0-8703-4F33FBDA401B}" type="presOf" srcId="{9D1F1BEF-CF2E-4815-A665-CE3176877AA8}" destId="{3B2D3FF2-FBA8-46D3-9C38-0909206B688C}" srcOrd="0" destOrd="3" presId="urn:microsoft.com/office/officeart/2005/8/layout/vList2"/>
    <dgm:cxn modelId="{3A87E195-A0C9-4AB6-8FB9-4217999EBF2C}" type="presOf" srcId="{E21007EF-A0A5-4C70-8CAD-A87F53DB947E}" destId="{54B21F76-ADD2-40EB-BB5D-ECA61FD102D6}" srcOrd="0" destOrd="0" presId="urn:microsoft.com/office/officeart/2005/8/layout/vList2"/>
    <dgm:cxn modelId="{731F4A22-4980-4065-9483-15D55323AAB5}" type="presOf" srcId="{2290FBE4-53E1-4027-84AB-41373294D9CC}" destId="{3B2D3FF2-FBA8-46D3-9C38-0909206B688C}" srcOrd="0" destOrd="0" presId="urn:microsoft.com/office/officeart/2005/8/layout/vList2"/>
    <dgm:cxn modelId="{F266DD9F-AB1B-48AA-BE0B-D2F8C09C86E6}" srcId="{E21007EF-A0A5-4C70-8CAD-A87F53DB947E}" destId="{B0F8EE88-0CB6-4FDD-9835-C2DA5A60ADC6}" srcOrd="1" destOrd="0" parTransId="{DAB3FCE5-471D-4F1E-9DAE-9EDAA7D089B8}" sibTransId="{7157F9B9-1EF2-4073-B98B-4296F3AEA25E}"/>
    <dgm:cxn modelId="{C6CF4D6D-EF66-4587-986F-13F292968A56}" type="presParOf" srcId="{7609ACA8-6006-438D-AE80-B17B97F161E3}" destId="{54B21F76-ADD2-40EB-BB5D-ECA61FD102D6}" srcOrd="0" destOrd="0" presId="urn:microsoft.com/office/officeart/2005/8/layout/vList2"/>
    <dgm:cxn modelId="{D5A0A22E-EEE1-4E20-B343-43AF543F5A3C}" type="presParOf" srcId="{7609ACA8-6006-438D-AE80-B17B97F161E3}" destId="{3B2D3FF2-FBA8-46D3-9C38-0909206B688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C4D54F8-4C82-4633-89E8-935EB38767B1}"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2ACCBAB7-7441-4FB4-A7E3-206DD5FFAA00}">
      <dgm:prSet phldrT="[Текст]" custT="1"/>
      <dgm:spPr/>
      <dgm:t>
        <a:bodyPr/>
        <a:lstStyle/>
        <a:p>
          <a:r>
            <a:rPr lang="ru-RU" sz="2400" b="0" dirty="0" smtClean="0"/>
            <a:t>Изменение границ УН осуществляется</a:t>
          </a:r>
          <a:endParaRPr lang="ru-RU" sz="2400" dirty="0"/>
        </a:p>
      </dgm:t>
    </dgm:pt>
    <dgm:pt modelId="{B8A7FE01-9710-4E2A-BCF8-6BFA92C4DFB0}" type="parTrans" cxnId="{AF14DD35-511C-4D27-B434-3E631F3AFCE7}">
      <dgm:prSet/>
      <dgm:spPr/>
      <dgm:t>
        <a:bodyPr/>
        <a:lstStyle/>
        <a:p>
          <a:endParaRPr lang="ru-RU"/>
        </a:p>
      </dgm:t>
    </dgm:pt>
    <dgm:pt modelId="{1CDED1D0-DF77-4910-A75A-A2ABFB0C5911}" type="sibTrans" cxnId="{AF14DD35-511C-4D27-B434-3E631F3AFCE7}">
      <dgm:prSet/>
      <dgm:spPr/>
      <dgm:t>
        <a:bodyPr/>
        <a:lstStyle/>
        <a:p>
          <a:endParaRPr lang="ru-RU"/>
        </a:p>
      </dgm:t>
    </dgm:pt>
    <dgm:pt modelId="{0F353291-7358-44D2-BA9C-1F599D2AAA5F}">
      <dgm:prSet phldrT="[Текст]"/>
      <dgm:spPr/>
      <dgm:t>
        <a:bodyPr/>
        <a:lstStyle/>
        <a:p>
          <a:r>
            <a:rPr lang="ru-RU" b="0" dirty="0" smtClean="0"/>
            <a:t>как в сторону </a:t>
          </a:r>
          <a:r>
            <a:rPr lang="ru-RU" b="1" dirty="0" smtClean="0">
              <a:solidFill>
                <a:srgbClr val="C00000"/>
              </a:solidFill>
            </a:rPr>
            <a:t>его увеличения </a:t>
          </a:r>
          <a:r>
            <a:rPr lang="ru-RU" b="0" dirty="0" smtClean="0"/>
            <a:t>в любом пространственном направлении (по площади и глубине)</a:t>
          </a:r>
          <a:endParaRPr lang="ru-RU" dirty="0"/>
        </a:p>
      </dgm:t>
    </dgm:pt>
    <dgm:pt modelId="{DD630BAC-C60E-42CC-A560-281E58DA72AF}" type="parTrans" cxnId="{ADE79468-920D-409C-9A7C-62CDFDE9C2BD}">
      <dgm:prSet/>
      <dgm:spPr/>
      <dgm:t>
        <a:bodyPr/>
        <a:lstStyle/>
        <a:p>
          <a:endParaRPr lang="ru-RU"/>
        </a:p>
      </dgm:t>
    </dgm:pt>
    <dgm:pt modelId="{B4795585-2C37-40F7-B16C-F8341D93011C}" type="sibTrans" cxnId="{ADE79468-920D-409C-9A7C-62CDFDE9C2BD}">
      <dgm:prSet/>
      <dgm:spPr/>
      <dgm:t>
        <a:bodyPr/>
        <a:lstStyle/>
        <a:p>
          <a:endParaRPr lang="ru-RU"/>
        </a:p>
      </dgm:t>
    </dgm:pt>
    <dgm:pt modelId="{AC85C88C-D851-4FCB-8189-AEB4D5B845A0}">
      <dgm:prSet phldrT="[Текст]"/>
      <dgm:spPr/>
      <dgm:t>
        <a:bodyPr/>
        <a:lstStyle/>
        <a:p>
          <a:r>
            <a:rPr lang="ru-RU" b="0" dirty="0" smtClean="0"/>
            <a:t>так и в сторону </a:t>
          </a:r>
          <a:r>
            <a:rPr lang="ru-RU" b="1" dirty="0" smtClean="0">
              <a:solidFill>
                <a:srgbClr val="C00000"/>
              </a:solidFill>
            </a:rPr>
            <a:t>его уменьшения </a:t>
          </a:r>
          <a:r>
            <a:rPr lang="ru-RU" b="0" dirty="0" smtClean="0"/>
            <a:t>в любом пространственном направлении (по площади и глубине)</a:t>
          </a:r>
          <a:endParaRPr lang="ru-RU" dirty="0"/>
        </a:p>
      </dgm:t>
    </dgm:pt>
    <dgm:pt modelId="{4827C7A0-EF98-41D4-BA20-87D025B845D6}" type="parTrans" cxnId="{17FECF5B-95EE-4A38-A447-F546C6D83013}">
      <dgm:prSet/>
      <dgm:spPr/>
      <dgm:t>
        <a:bodyPr/>
        <a:lstStyle/>
        <a:p>
          <a:endParaRPr lang="ru-RU"/>
        </a:p>
      </dgm:t>
    </dgm:pt>
    <dgm:pt modelId="{60957EFD-9712-4C84-8CA5-3EDD8A050885}" type="sibTrans" cxnId="{17FECF5B-95EE-4A38-A447-F546C6D83013}">
      <dgm:prSet/>
      <dgm:spPr/>
      <dgm:t>
        <a:bodyPr/>
        <a:lstStyle/>
        <a:p>
          <a:endParaRPr lang="ru-RU"/>
        </a:p>
      </dgm:t>
    </dgm:pt>
    <dgm:pt modelId="{CB2E63E8-200F-4E7C-864D-9790720B474E}">
      <dgm:prSet/>
      <dgm:spPr/>
      <dgm:t>
        <a:bodyPr/>
        <a:lstStyle/>
        <a:p>
          <a:r>
            <a:rPr lang="ru-RU" b="0" dirty="0" smtClean="0"/>
            <a:t>Изменение границ УН может быть осуществлено одновременно по нескольким основаниям</a:t>
          </a:r>
          <a:endParaRPr lang="ru-RU" b="0" dirty="0"/>
        </a:p>
      </dgm:t>
    </dgm:pt>
    <dgm:pt modelId="{BC2FFA6A-6651-4E68-B99C-3A7F6B9799AE}" type="parTrans" cxnId="{771A6851-C582-461E-B1CC-8920549C79E1}">
      <dgm:prSet/>
      <dgm:spPr/>
      <dgm:t>
        <a:bodyPr/>
        <a:lstStyle/>
        <a:p>
          <a:endParaRPr lang="ru-RU"/>
        </a:p>
      </dgm:t>
    </dgm:pt>
    <dgm:pt modelId="{60F2A58B-9482-4BE1-9551-D3AD9E3B893A}" type="sibTrans" cxnId="{771A6851-C582-461E-B1CC-8920549C79E1}">
      <dgm:prSet/>
      <dgm:spPr/>
      <dgm:t>
        <a:bodyPr/>
        <a:lstStyle/>
        <a:p>
          <a:endParaRPr lang="ru-RU"/>
        </a:p>
      </dgm:t>
    </dgm:pt>
    <dgm:pt modelId="{D4F76030-135C-4388-9AEE-56C72071306B}">
      <dgm:prSet/>
      <dgm:spPr/>
      <dgm:t>
        <a:bodyPr/>
        <a:lstStyle/>
        <a:p>
          <a:r>
            <a:rPr lang="ru-RU" b="0" dirty="0" smtClean="0"/>
            <a:t>Изменение границ УН может быть </a:t>
          </a:r>
          <a:endParaRPr lang="ru-RU" b="0" dirty="0"/>
        </a:p>
      </dgm:t>
    </dgm:pt>
    <dgm:pt modelId="{D655D39D-1DD6-48E6-9A7B-055C2F094CCE}" type="parTrans" cxnId="{D212C9EA-31C0-4A14-9DFA-60ADC60D2AA6}">
      <dgm:prSet/>
      <dgm:spPr/>
      <dgm:t>
        <a:bodyPr/>
        <a:lstStyle/>
        <a:p>
          <a:endParaRPr lang="ru-RU"/>
        </a:p>
      </dgm:t>
    </dgm:pt>
    <dgm:pt modelId="{BE952682-558D-46BE-B9FC-AFC644FDD92D}" type="sibTrans" cxnId="{D212C9EA-31C0-4A14-9DFA-60ADC60D2AA6}">
      <dgm:prSet/>
      <dgm:spPr/>
      <dgm:t>
        <a:bodyPr/>
        <a:lstStyle/>
        <a:p>
          <a:endParaRPr lang="ru-RU"/>
        </a:p>
      </dgm:t>
    </dgm:pt>
    <dgm:pt modelId="{D052034C-218A-4504-853C-336C9845920C}">
      <dgm:prSet/>
      <dgm:spPr/>
      <dgm:t>
        <a:bodyPr/>
        <a:lstStyle/>
        <a:p>
          <a:r>
            <a:rPr lang="ru-RU" b="1" dirty="0" smtClean="0">
              <a:solidFill>
                <a:srgbClr val="C00000"/>
              </a:solidFill>
            </a:rPr>
            <a:t>без прироста запасов</a:t>
          </a:r>
          <a:r>
            <a:rPr lang="ru-RU" b="0" dirty="0" smtClean="0"/>
            <a:t> полезных ископаемых и </a:t>
          </a:r>
          <a:r>
            <a:rPr lang="ru-RU" b="0" dirty="0" err="1" smtClean="0"/>
            <a:t>подз</a:t>
          </a:r>
          <a:r>
            <a:rPr lang="ru-RU" b="0" dirty="0" smtClean="0"/>
            <a:t>. Вод</a:t>
          </a:r>
          <a:endParaRPr lang="ru-RU" b="0" dirty="0"/>
        </a:p>
      </dgm:t>
    </dgm:pt>
    <dgm:pt modelId="{24DEF6B9-8F03-4C42-B072-1B47C6F8FD57}" type="parTrans" cxnId="{B1D3CBF7-E5F9-49AC-85C1-5C65748491E3}">
      <dgm:prSet/>
      <dgm:spPr/>
      <dgm:t>
        <a:bodyPr/>
        <a:lstStyle/>
        <a:p>
          <a:endParaRPr lang="ru-RU"/>
        </a:p>
      </dgm:t>
    </dgm:pt>
    <dgm:pt modelId="{20260993-A9A0-4EC1-920B-F7F1A17A3DA5}" type="sibTrans" cxnId="{B1D3CBF7-E5F9-49AC-85C1-5C65748491E3}">
      <dgm:prSet/>
      <dgm:spPr/>
      <dgm:t>
        <a:bodyPr/>
        <a:lstStyle/>
        <a:p>
          <a:endParaRPr lang="ru-RU"/>
        </a:p>
      </dgm:t>
    </dgm:pt>
    <dgm:pt modelId="{081E70A6-EA96-4590-89D5-125AEE3DF5A2}">
      <dgm:prSet/>
      <dgm:spPr/>
      <dgm:t>
        <a:bodyPr/>
        <a:lstStyle/>
        <a:p>
          <a:r>
            <a:rPr lang="ru-RU" b="1" dirty="0" smtClean="0">
              <a:solidFill>
                <a:srgbClr val="C00000"/>
              </a:solidFill>
            </a:rPr>
            <a:t>с приростом запасов</a:t>
          </a:r>
          <a:r>
            <a:rPr lang="ru-RU" b="0" dirty="0" smtClean="0"/>
            <a:t> полезных ископаемых и </a:t>
          </a:r>
          <a:r>
            <a:rPr lang="ru-RU" b="0" dirty="0" err="1" smtClean="0"/>
            <a:t>подз</a:t>
          </a:r>
          <a:r>
            <a:rPr lang="ru-RU" b="0" dirty="0" smtClean="0"/>
            <a:t>. вод</a:t>
          </a:r>
          <a:endParaRPr lang="ru-RU" b="0" dirty="0"/>
        </a:p>
      </dgm:t>
    </dgm:pt>
    <dgm:pt modelId="{1E9174DE-8987-4407-96E7-1D4B06E6C2F0}" type="parTrans" cxnId="{95080B9A-15A7-4A8E-84E1-B3075C224113}">
      <dgm:prSet/>
      <dgm:spPr/>
      <dgm:t>
        <a:bodyPr/>
        <a:lstStyle/>
        <a:p>
          <a:endParaRPr lang="ru-RU"/>
        </a:p>
      </dgm:t>
    </dgm:pt>
    <dgm:pt modelId="{191C6F49-4859-4422-8CC9-5D2EF47606CE}" type="sibTrans" cxnId="{95080B9A-15A7-4A8E-84E1-B3075C224113}">
      <dgm:prSet/>
      <dgm:spPr/>
      <dgm:t>
        <a:bodyPr/>
        <a:lstStyle/>
        <a:p>
          <a:endParaRPr lang="ru-RU"/>
        </a:p>
      </dgm:t>
    </dgm:pt>
    <dgm:pt modelId="{1E3AF5F2-49B1-4479-811F-496ACECD214A}" type="pres">
      <dgm:prSet presAssocID="{FC4D54F8-4C82-4633-89E8-935EB38767B1}" presName="Name0" presStyleCnt="0">
        <dgm:presLayoutVars>
          <dgm:dir/>
          <dgm:animLvl val="lvl"/>
          <dgm:resizeHandles val="exact"/>
        </dgm:presLayoutVars>
      </dgm:prSet>
      <dgm:spPr/>
      <dgm:t>
        <a:bodyPr/>
        <a:lstStyle/>
        <a:p>
          <a:endParaRPr lang="ru-RU"/>
        </a:p>
      </dgm:t>
    </dgm:pt>
    <dgm:pt modelId="{35357693-D79E-4A5A-86C1-4C7F094CB7E8}" type="pres">
      <dgm:prSet presAssocID="{D4F76030-135C-4388-9AEE-56C72071306B}" presName="boxAndChildren" presStyleCnt="0"/>
      <dgm:spPr/>
    </dgm:pt>
    <dgm:pt modelId="{C4251F9F-B41A-4F4F-A0A0-CDF398CFF563}" type="pres">
      <dgm:prSet presAssocID="{D4F76030-135C-4388-9AEE-56C72071306B}" presName="parentTextBox" presStyleLbl="node1" presStyleIdx="0" presStyleCnt="3"/>
      <dgm:spPr/>
      <dgm:t>
        <a:bodyPr/>
        <a:lstStyle/>
        <a:p>
          <a:endParaRPr lang="ru-RU"/>
        </a:p>
      </dgm:t>
    </dgm:pt>
    <dgm:pt modelId="{894C7868-6B5C-4A51-9CDE-82E84B674B39}" type="pres">
      <dgm:prSet presAssocID="{D4F76030-135C-4388-9AEE-56C72071306B}" presName="entireBox" presStyleLbl="node1" presStyleIdx="0" presStyleCnt="3"/>
      <dgm:spPr/>
      <dgm:t>
        <a:bodyPr/>
        <a:lstStyle/>
        <a:p>
          <a:endParaRPr lang="ru-RU"/>
        </a:p>
      </dgm:t>
    </dgm:pt>
    <dgm:pt modelId="{1524BA08-C748-41C2-AA66-C93DAD40CF4E}" type="pres">
      <dgm:prSet presAssocID="{D4F76030-135C-4388-9AEE-56C72071306B}" presName="descendantBox" presStyleCnt="0"/>
      <dgm:spPr/>
    </dgm:pt>
    <dgm:pt modelId="{94CE27AA-DE0B-45EA-9316-973593B30581}" type="pres">
      <dgm:prSet presAssocID="{D052034C-218A-4504-853C-336C9845920C}" presName="childTextBox" presStyleLbl="fgAccFollowNode1" presStyleIdx="0" presStyleCnt="4">
        <dgm:presLayoutVars>
          <dgm:bulletEnabled val="1"/>
        </dgm:presLayoutVars>
      </dgm:prSet>
      <dgm:spPr/>
      <dgm:t>
        <a:bodyPr/>
        <a:lstStyle/>
        <a:p>
          <a:endParaRPr lang="ru-RU"/>
        </a:p>
      </dgm:t>
    </dgm:pt>
    <dgm:pt modelId="{DE99D88F-5645-469A-990A-50124B8005ED}" type="pres">
      <dgm:prSet presAssocID="{081E70A6-EA96-4590-89D5-125AEE3DF5A2}" presName="childTextBox" presStyleLbl="fgAccFollowNode1" presStyleIdx="1" presStyleCnt="4">
        <dgm:presLayoutVars>
          <dgm:bulletEnabled val="1"/>
        </dgm:presLayoutVars>
      </dgm:prSet>
      <dgm:spPr/>
      <dgm:t>
        <a:bodyPr/>
        <a:lstStyle/>
        <a:p>
          <a:endParaRPr lang="ru-RU"/>
        </a:p>
      </dgm:t>
    </dgm:pt>
    <dgm:pt modelId="{D70AC16E-D9DF-4CA1-9CBA-CEB73D6E2613}" type="pres">
      <dgm:prSet presAssocID="{60F2A58B-9482-4BE1-9551-D3AD9E3B893A}" presName="sp" presStyleCnt="0"/>
      <dgm:spPr/>
    </dgm:pt>
    <dgm:pt modelId="{86211545-6542-47CE-8FB7-1EEADE5FDF85}" type="pres">
      <dgm:prSet presAssocID="{CB2E63E8-200F-4E7C-864D-9790720B474E}" presName="arrowAndChildren" presStyleCnt="0"/>
      <dgm:spPr/>
    </dgm:pt>
    <dgm:pt modelId="{31BE3242-E099-47EC-ADB1-B40AE083D335}" type="pres">
      <dgm:prSet presAssocID="{CB2E63E8-200F-4E7C-864D-9790720B474E}" presName="parentTextArrow" presStyleLbl="node1" presStyleIdx="1" presStyleCnt="3"/>
      <dgm:spPr/>
      <dgm:t>
        <a:bodyPr/>
        <a:lstStyle/>
        <a:p>
          <a:endParaRPr lang="ru-RU"/>
        </a:p>
      </dgm:t>
    </dgm:pt>
    <dgm:pt modelId="{4BAB562D-CBCB-4296-ADB5-48C64319E36A}" type="pres">
      <dgm:prSet presAssocID="{1CDED1D0-DF77-4910-A75A-A2ABFB0C5911}" presName="sp" presStyleCnt="0"/>
      <dgm:spPr/>
    </dgm:pt>
    <dgm:pt modelId="{77E1F925-1342-40F5-BC41-BD9002679715}" type="pres">
      <dgm:prSet presAssocID="{2ACCBAB7-7441-4FB4-A7E3-206DD5FFAA00}" presName="arrowAndChildren" presStyleCnt="0"/>
      <dgm:spPr/>
    </dgm:pt>
    <dgm:pt modelId="{E6CEF345-1666-4535-B9A3-548D2D244A37}" type="pres">
      <dgm:prSet presAssocID="{2ACCBAB7-7441-4FB4-A7E3-206DD5FFAA00}" presName="parentTextArrow" presStyleLbl="node1" presStyleIdx="1" presStyleCnt="3"/>
      <dgm:spPr/>
      <dgm:t>
        <a:bodyPr/>
        <a:lstStyle/>
        <a:p>
          <a:endParaRPr lang="ru-RU"/>
        </a:p>
      </dgm:t>
    </dgm:pt>
    <dgm:pt modelId="{14452F2A-D920-4D92-834C-352E959EC39A}" type="pres">
      <dgm:prSet presAssocID="{2ACCBAB7-7441-4FB4-A7E3-206DD5FFAA00}" presName="arrow" presStyleLbl="node1" presStyleIdx="2" presStyleCnt="3" custLinFactNeighborX="874" custLinFactNeighborY="-648"/>
      <dgm:spPr/>
      <dgm:t>
        <a:bodyPr/>
        <a:lstStyle/>
        <a:p>
          <a:endParaRPr lang="ru-RU"/>
        </a:p>
      </dgm:t>
    </dgm:pt>
    <dgm:pt modelId="{E85F3C85-2E09-4D99-81DE-A319E2D3C9A1}" type="pres">
      <dgm:prSet presAssocID="{2ACCBAB7-7441-4FB4-A7E3-206DD5FFAA00}" presName="descendantArrow" presStyleCnt="0"/>
      <dgm:spPr/>
    </dgm:pt>
    <dgm:pt modelId="{2BC21499-46F2-4E7D-9459-5A07BBDA3BF5}" type="pres">
      <dgm:prSet presAssocID="{0F353291-7358-44D2-BA9C-1F599D2AAA5F}" presName="childTextArrow" presStyleLbl="fgAccFollowNode1" presStyleIdx="2" presStyleCnt="4">
        <dgm:presLayoutVars>
          <dgm:bulletEnabled val="1"/>
        </dgm:presLayoutVars>
      </dgm:prSet>
      <dgm:spPr/>
      <dgm:t>
        <a:bodyPr/>
        <a:lstStyle/>
        <a:p>
          <a:endParaRPr lang="ru-RU"/>
        </a:p>
      </dgm:t>
    </dgm:pt>
    <dgm:pt modelId="{1C2D2622-8FC3-490D-BB2F-3F25D76F419A}" type="pres">
      <dgm:prSet presAssocID="{AC85C88C-D851-4FCB-8189-AEB4D5B845A0}" presName="childTextArrow" presStyleLbl="fgAccFollowNode1" presStyleIdx="3" presStyleCnt="4">
        <dgm:presLayoutVars>
          <dgm:bulletEnabled val="1"/>
        </dgm:presLayoutVars>
      </dgm:prSet>
      <dgm:spPr/>
      <dgm:t>
        <a:bodyPr/>
        <a:lstStyle/>
        <a:p>
          <a:endParaRPr lang="ru-RU"/>
        </a:p>
      </dgm:t>
    </dgm:pt>
  </dgm:ptLst>
  <dgm:cxnLst>
    <dgm:cxn modelId="{B1D3CBF7-E5F9-49AC-85C1-5C65748491E3}" srcId="{D4F76030-135C-4388-9AEE-56C72071306B}" destId="{D052034C-218A-4504-853C-336C9845920C}" srcOrd="0" destOrd="0" parTransId="{24DEF6B9-8F03-4C42-B072-1B47C6F8FD57}" sibTransId="{20260993-A9A0-4EC1-920B-F7F1A17A3DA5}"/>
    <dgm:cxn modelId="{95080B9A-15A7-4A8E-84E1-B3075C224113}" srcId="{D4F76030-135C-4388-9AEE-56C72071306B}" destId="{081E70A6-EA96-4590-89D5-125AEE3DF5A2}" srcOrd="1" destOrd="0" parTransId="{1E9174DE-8987-4407-96E7-1D4B06E6C2F0}" sibTransId="{191C6F49-4859-4422-8CC9-5D2EF47606CE}"/>
    <dgm:cxn modelId="{AF14DD35-511C-4D27-B434-3E631F3AFCE7}" srcId="{FC4D54F8-4C82-4633-89E8-935EB38767B1}" destId="{2ACCBAB7-7441-4FB4-A7E3-206DD5FFAA00}" srcOrd="0" destOrd="0" parTransId="{B8A7FE01-9710-4E2A-BCF8-6BFA92C4DFB0}" sibTransId="{1CDED1D0-DF77-4910-A75A-A2ABFB0C5911}"/>
    <dgm:cxn modelId="{771A6851-C582-461E-B1CC-8920549C79E1}" srcId="{FC4D54F8-4C82-4633-89E8-935EB38767B1}" destId="{CB2E63E8-200F-4E7C-864D-9790720B474E}" srcOrd="1" destOrd="0" parTransId="{BC2FFA6A-6651-4E68-B99C-3A7F6B9799AE}" sibTransId="{60F2A58B-9482-4BE1-9551-D3AD9E3B893A}"/>
    <dgm:cxn modelId="{D33708FD-7456-48D6-A52E-9C7FD68FF006}" type="presOf" srcId="{AC85C88C-D851-4FCB-8189-AEB4D5B845A0}" destId="{1C2D2622-8FC3-490D-BB2F-3F25D76F419A}" srcOrd="0" destOrd="0" presId="urn:microsoft.com/office/officeart/2005/8/layout/process4"/>
    <dgm:cxn modelId="{4DF09D4E-2D84-4D77-B33D-40EE4D40C4AB}" type="presOf" srcId="{FC4D54F8-4C82-4633-89E8-935EB38767B1}" destId="{1E3AF5F2-49B1-4479-811F-496ACECD214A}" srcOrd="0" destOrd="0" presId="urn:microsoft.com/office/officeart/2005/8/layout/process4"/>
    <dgm:cxn modelId="{C55AB894-0169-47A4-9220-C2EF26AD114A}" type="presOf" srcId="{081E70A6-EA96-4590-89D5-125AEE3DF5A2}" destId="{DE99D88F-5645-469A-990A-50124B8005ED}" srcOrd="0" destOrd="0" presId="urn:microsoft.com/office/officeart/2005/8/layout/process4"/>
    <dgm:cxn modelId="{AD410F14-BEE6-4902-B012-06FC42AC8AD2}" type="presOf" srcId="{D4F76030-135C-4388-9AEE-56C72071306B}" destId="{C4251F9F-B41A-4F4F-A0A0-CDF398CFF563}" srcOrd="0" destOrd="0" presId="urn:microsoft.com/office/officeart/2005/8/layout/process4"/>
    <dgm:cxn modelId="{9EED3D4F-7A75-4F74-A736-90981ADFC8A6}" type="presOf" srcId="{CB2E63E8-200F-4E7C-864D-9790720B474E}" destId="{31BE3242-E099-47EC-ADB1-B40AE083D335}" srcOrd="0" destOrd="0" presId="urn:microsoft.com/office/officeart/2005/8/layout/process4"/>
    <dgm:cxn modelId="{D212C9EA-31C0-4A14-9DFA-60ADC60D2AA6}" srcId="{FC4D54F8-4C82-4633-89E8-935EB38767B1}" destId="{D4F76030-135C-4388-9AEE-56C72071306B}" srcOrd="2" destOrd="0" parTransId="{D655D39D-1DD6-48E6-9A7B-055C2F094CCE}" sibTransId="{BE952682-558D-46BE-B9FC-AFC644FDD92D}"/>
    <dgm:cxn modelId="{C5D8214F-9FB8-46E9-B039-B48DCE15A56B}" type="presOf" srcId="{2ACCBAB7-7441-4FB4-A7E3-206DD5FFAA00}" destId="{E6CEF345-1666-4535-B9A3-548D2D244A37}" srcOrd="0" destOrd="0" presId="urn:microsoft.com/office/officeart/2005/8/layout/process4"/>
    <dgm:cxn modelId="{70ECE7E7-647A-4D96-9A00-5B986BD52899}" type="presOf" srcId="{D4F76030-135C-4388-9AEE-56C72071306B}" destId="{894C7868-6B5C-4A51-9CDE-82E84B674B39}" srcOrd="1" destOrd="0" presId="urn:microsoft.com/office/officeart/2005/8/layout/process4"/>
    <dgm:cxn modelId="{0BC6925F-41A1-465E-80FD-54873C261027}" type="presOf" srcId="{0F353291-7358-44D2-BA9C-1F599D2AAA5F}" destId="{2BC21499-46F2-4E7D-9459-5A07BBDA3BF5}" srcOrd="0" destOrd="0" presId="urn:microsoft.com/office/officeart/2005/8/layout/process4"/>
    <dgm:cxn modelId="{17FECF5B-95EE-4A38-A447-F546C6D83013}" srcId="{2ACCBAB7-7441-4FB4-A7E3-206DD5FFAA00}" destId="{AC85C88C-D851-4FCB-8189-AEB4D5B845A0}" srcOrd="1" destOrd="0" parTransId="{4827C7A0-EF98-41D4-BA20-87D025B845D6}" sibTransId="{60957EFD-9712-4C84-8CA5-3EDD8A050885}"/>
    <dgm:cxn modelId="{10A5591A-6289-4AB2-BEDF-FFA074626809}" type="presOf" srcId="{2ACCBAB7-7441-4FB4-A7E3-206DD5FFAA00}" destId="{14452F2A-D920-4D92-834C-352E959EC39A}" srcOrd="1" destOrd="0" presId="urn:microsoft.com/office/officeart/2005/8/layout/process4"/>
    <dgm:cxn modelId="{ADE79468-920D-409C-9A7C-62CDFDE9C2BD}" srcId="{2ACCBAB7-7441-4FB4-A7E3-206DD5FFAA00}" destId="{0F353291-7358-44D2-BA9C-1F599D2AAA5F}" srcOrd="0" destOrd="0" parTransId="{DD630BAC-C60E-42CC-A560-281E58DA72AF}" sibTransId="{B4795585-2C37-40F7-B16C-F8341D93011C}"/>
    <dgm:cxn modelId="{1FEAD373-185C-469E-9B27-F5BA1B598BEE}" type="presOf" srcId="{D052034C-218A-4504-853C-336C9845920C}" destId="{94CE27AA-DE0B-45EA-9316-973593B30581}" srcOrd="0" destOrd="0" presId="urn:microsoft.com/office/officeart/2005/8/layout/process4"/>
    <dgm:cxn modelId="{4003F18D-F9AD-4FCE-BE1D-60BDFAC08CE6}" type="presParOf" srcId="{1E3AF5F2-49B1-4479-811F-496ACECD214A}" destId="{35357693-D79E-4A5A-86C1-4C7F094CB7E8}" srcOrd="0" destOrd="0" presId="urn:microsoft.com/office/officeart/2005/8/layout/process4"/>
    <dgm:cxn modelId="{83FAA7A2-7ED2-43B5-BBD0-9ACB57A6726E}" type="presParOf" srcId="{35357693-D79E-4A5A-86C1-4C7F094CB7E8}" destId="{C4251F9F-B41A-4F4F-A0A0-CDF398CFF563}" srcOrd="0" destOrd="0" presId="urn:microsoft.com/office/officeart/2005/8/layout/process4"/>
    <dgm:cxn modelId="{6EB16A83-6DD2-46D8-B602-7DE21B6EB670}" type="presParOf" srcId="{35357693-D79E-4A5A-86C1-4C7F094CB7E8}" destId="{894C7868-6B5C-4A51-9CDE-82E84B674B39}" srcOrd="1" destOrd="0" presId="urn:microsoft.com/office/officeart/2005/8/layout/process4"/>
    <dgm:cxn modelId="{B7BA9D11-F94B-45B7-9BB3-E36D9A4E070E}" type="presParOf" srcId="{35357693-D79E-4A5A-86C1-4C7F094CB7E8}" destId="{1524BA08-C748-41C2-AA66-C93DAD40CF4E}" srcOrd="2" destOrd="0" presId="urn:microsoft.com/office/officeart/2005/8/layout/process4"/>
    <dgm:cxn modelId="{AC8AFF07-A6E4-4A5A-B88B-FE074FED34FB}" type="presParOf" srcId="{1524BA08-C748-41C2-AA66-C93DAD40CF4E}" destId="{94CE27AA-DE0B-45EA-9316-973593B30581}" srcOrd="0" destOrd="0" presId="urn:microsoft.com/office/officeart/2005/8/layout/process4"/>
    <dgm:cxn modelId="{28B32184-EBEE-4A29-A766-BED1B287A722}" type="presParOf" srcId="{1524BA08-C748-41C2-AA66-C93DAD40CF4E}" destId="{DE99D88F-5645-469A-990A-50124B8005ED}" srcOrd="1" destOrd="0" presId="urn:microsoft.com/office/officeart/2005/8/layout/process4"/>
    <dgm:cxn modelId="{9448B755-C192-4B1E-BA80-5547ADC7AB74}" type="presParOf" srcId="{1E3AF5F2-49B1-4479-811F-496ACECD214A}" destId="{D70AC16E-D9DF-4CA1-9CBA-CEB73D6E2613}" srcOrd="1" destOrd="0" presId="urn:microsoft.com/office/officeart/2005/8/layout/process4"/>
    <dgm:cxn modelId="{C825D5E0-2E47-476D-B70E-C5BF1C7A04E3}" type="presParOf" srcId="{1E3AF5F2-49B1-4479-811F-496ACECD214A}" destId="{86211545-6542-47CE-8FB7-1EEADE5FDF85}" srcOrd="2" destOrd="0" presId="urn:microsoft.com/office/officeart/2005/8/layout/process4"/>
    <dgm:cxn modelId="{22E45781-9DB7-43DC-AE83-8460EB5F04A9}" type="presParOf" srcId="{86211545-6542-47CE-8FB7-1EEADE5FDF85}" destId="{31BE3242-E099-47EC-ADB1-B40AE083D335}" srcOrd="0" destOrd="0" presId="urn:microsoft.com/office/officeart/2005/8/layout/process4"/>
    <dgm:cxn modelId="{4EA72942-C0B2-4F99-8DA8-777E2A20243D}" type="presParOf" srcId="{1E3AF5F2-49B1-4479-811F-496ACECD214A}" destId="{4BAB562D-CBCB-4296-ADB5-48C64319E36A}" srcOrd="3" destOrd="0" presId="urn:microsoft.com/office/officeart/2005/8/layout/process4"/>
    <dgm:cxn modelId="{823DE037-79AB-493B-B2D1-476BE622B211}" type="presParOf" srcId="{1E3AF5F2-49B1-4479-811F-496ACECD214A}" destId="{77E1F925-1342-40F5-BC41-BD9002679715}" srcOrd="4" destOrd="0" presId="urn:microsoft.com/office/officeart/2005/8/layout/process4"/>
    <dgm:cxn modelId="{2BF6E0CD-EEE5-43B7-AF32-2A9E25599E72}" type="presParOf" srcId="{77E1F925-1342-40F5-BC41-BD9002679715}" destId="{E6CEF345-1666-4535-B9A3-548D2D244A37}" srcOrd="0" destOrd="0" presId="urn:microsoft.com/office/officeart/2005/8/layout/process4"/>
    <dgm:cxn modelId="{0D5D8C1E-344F-43BB-8E91-039D29982124}" type="presParOf" srcId="{77E1F925-1342-40F5-BC41-BD9002679715}" destId="{14452F2A-D920-4D92-834C-352E959EC39A}" srcOrd="1" destOrd="0" presId="urn:microsoft.com/office/officeart/2005/8/layout/process4"/>
    <dgm:cxn modelId="{736C2A18-F40A-4953-B9C2-21574859DB9A}" type="presParOf" srcId="{77E1F925-1342-40F5-BC41-BD9002679715}" destId="{E85F3C85-2E09-4D99-81DE-A319E2D3C9A1}" srcOrd="2" destOrd="0" presId="urn:microsoft.com/office/officeart/2005/8/layout/process4"/>
    <dgm:cxn modelId="{F26B8417-9388-4692-B210-13F1660D9C0D}" type="presParOf" srcId="{E85F3C85-2E09-4D99-81DE-A319E2D3C9A1}" destId="{2BC21499-46F2-4E7D-9459-5A07BBDA3BF5}" srcOrd="0" destOrd="0" presId="urn:microsoft.com/office/officeart/2005/8/layout/process4"/>
    <dgm:cxn modelId="{6F8FA91F-CA7D-4897-8AA0-8083B308319C}" type="presParOf" srcId="{E85F3C85-2E09-4D99-81DE-A319E2D3C9A1}" destId="{1C2D2622-8FC3-490D-BB2F-3F25D76F419A}"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dgm:spPr/>
      <dgm:t>
        <a:bodyPr/>
        <a:lstStyle/>
        <a:p>
          <a:r>
            <a:rPr lang="ru-RU" b="0" dirty="0" smtClean="0"/>
            <a:t>а) наличие потребностей расширения границ УН, предоставленного в пользование, </a:t>
          </a:r>
          <a:r>
            <a:rPr lang="ru-RU" b="1" dirty="0" smtClean="0">
              <a:solidFill>
                <a:srgbClr val="C00000"/>
              </a:solidFill>
            </a:rPr>
            <a:t>без прироста запасов</a:t>
          </a:r>
          <a:r>
            <a:rPr lang="ru-RU" b="0" dirty="0" smtClean="0"/>
            <a:t> полезных ископаемых и подземных вод:</a:t>
          </a:r>
          <a:endParaRPr lang="ru-RU" dirty="0"/>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54399924-CA74-42F4-BFEA-4563533E808A}" type="presOf" srcId="{66309354-8663-466A-A5C2-8D27BF7FF92E}" destId="{4D42B572-073F-43E1-B9D1-8A56460035EF}" srcOrd="0" destOrd="0" presId="urn:microsoft.com/office/officeart/2005/8/layout/vList2"/>
    <dgm:cxn modelId="{6515C680-214A-4BEF-9712-5068870EF907}" type="presOf" srcId="{43A05EED-19DB-4EA5-9807-066A92F568D3}" destId="{5A6D8501-0F47-46FE-A535-7D72E5A8580E}" srcOrd="0" destOrd="0" presId="urn:microsoft.com/office/officeart/2005/8/layout/vList2"/>
    <dgm:cxn modelId="{CAD72DB2-6DC9-4AF6-85A2-0D22A76ECD0A}"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B6B6CEC-D269-4DFF-B9F1-34E5BCC3D3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4F644D0-14C6-43A4-A256-AAC1F314E1D6}">
      <dgm:prSet phldrT="[Текст]" custT="1"/>
      <dgm:spPr/>
      <dgm:t>
        <a:bodyPr vert="vert270"/>
        <a:lstStyle/>
        <a:p>
          <a:r>
            <a:rPr lang="ru-RU" sz="1800" b="1" dirty="0" smtClean="0">
              <a:solidFill>
                <a:srgbClr val="C00000"/>
              </a:solidFill>
            </a:rPr>
            <a:t>без прироста запасов</a:t>
          </a:r>
          <a:r>
            <a:rPr lang="ru-RU" sz="1800" b="0" dirty="0" smtClean="0"/>
            <a:t> полезных ископаемых и </a:t>
          </a:r>
          <a:r>
            <a:rPr lang="ru-RU" sz="1800" b="0" dirty="0" err="1" smtClean="0"/>
            <a:t>подз</a:t>
          </a:r>
          <a:r>
            <a:rPr lang="ru-RU" sz="1800" b="0" dirty="0" smtClean="0"/>
            <a:t>. вод</a:t>
          </a:r>
          <a:endParaRPr lang="ru-RU" sz="1800" dirty="0"/>
        </a:p>
      </dgm:t>
    </dgm:pt>
    <dgm:pt modelId="{F72C6267-3DDD-4A52-AAF7-FC7E4C4C7564}" type="parTrans" cxnId="{2A0BEC1D-DB4A-4D8C-8EF5-0CD9C41DAD6F}">
      <dgm:prSet/>
      <dgm:spPr/>
      <dgm:t>
        <a:bodyPr/>
        <a:lstStyle/>
        <a:p>
          <a:endParaRPr lang="ru-RU"/>
        </a:p>
      </dgm:t>
    </dgm:pt>
    <dgm:pt modelId="{69302FB1-1DFB-446C-B27B-11AC2D8E25AF}" type="sibTrans" cxnId="{2A0BEC1D-DB4A-4D8C-8EF5-0CD9C41DAD6F}">
      <dgm:prSet/>
      <dgm:spPr/>
      <dgm:t>
        <a:bodyPr/>
        <a:lstStyle/>
        <a:p>
          <a:endParaRPr lang="ru-RU"/>
        </a:p>
      </dgm:t>
    </dgm:pt>
    <dgm:pt modelId="{DCECFB99-2431-4882-83C4-574431906F0E}">
      <dgm:prSet phldrT="[Текст]" custT="1"/>
      <dgm:spPr/>
      <dgm:t>
        <a:bodyPr/>
        <a:lstStyle/>
        <a:p>
          <a:r>
            <a:rPr lang="ru-RU" sz="1200" b="0" dirty="0" smtClean="0"/>
            <a:t>для геологического изучения недр, включающего поиски и оценку месторождений полезных ископаемых и подземных вод, </a:t>
          </a:r>
          <a:endParaRPr lang="ru-RU" sz="1200" dirty="0"/>
        </a:p>
      </dgm:t>
    </dgm:pt>
    <dgm:pt modelId="{9ADEF26C-0BEE-411E-8AD8-5F64DE0F338C}" type="parTrans" cxnId="{EBF1FBC5-678A-4A5B-BD33-0BDD7B9C837A}">
      <dgm:prSet/>
      <dgm:spPr/>
      <dgm:t>
        <a:bodyPr/>
        <a:lstStyle/>
        <a:p>
          <a:endParaRPr lang="ru-RU"/>
        </a:p>
      </dgm:t>
    </dgm:pt>
    <dgm:pt modelId="{BEC33F6A-1C89-45B3-8EED-8059421B1513}" type="sibTrans" cxnId="{EBF1FBC5-678A-4A5B-BD33-0BDD7B9C837A}">
      <dgm:prSet/>
      <dgm:spPr/>
      <dgm:t>
        <a:bodyPr/>
        <a:lstStyle/>
        <a:p>
          <a:endParaRPr lang="ru-RU"/>
        </a:p>
      </dgm:t>
    </dgm:pt>
    <dgm:pt modelId="{934A2A05-F2A5-4998-8FDC-D9A14A59772C}">
      <dgm:prSet phldrT="[Текст]" custT="1"/>
      <dgm:spPr/>
      <dgm:t>
        <a:bodyPr/>
        <a:lstStyle/>
        <a:p>
          <a:r>
            <a:rPr lang="ru-RU" sz="1200" b="0" dirty="0" smtClean="0"/>
            <a:t>или геологического изучения и оценки пригодности УН для размещения в пластах горных пород попутных вод, вод, использованных пользователями недр для собственных производственных и технологических нужд при разведке и добыче углеводородного сырья, вод, образующихся у пользователей недр, осуществляющих разведку и добычу, а также первичную переработку калийных и магниевых солей, </a:t>
          </a:r>
          <a:endParaRPr lang="ru-RU" sz="1200" dirty="0"/>
        </a:p>
      </dgm:t>
    </dgm:pt>
    <dgm:pt modelId="{6144D1B6-0286-41B2-8E05-82927F0112CD}" type="parTrans" cxnId="{BCB091F7-70BB-44BD-8F1E-91A367B4910A}">
      <dgm:prSet/>
      <dgm:spPr/>
      <dgm:t>
        <a:bodyPr/>
        <a:lstStyle/>
        <a:p>
          <a:endParaRPr lang="ru-RU"/>
        </a:p>
      </dgm:t>
    </dgm:pt>
    <dgm:pt modelId="{F3479B1A-7038-43F9-BF22-192E45D3F1FC}" type="sibTrans" cxnId="{BCB091F7-70BB-44BD-8F1E-91A367B4910A}">
      <dgm:prSet/>
      <dgm:spPr/>
      <dgm:t>
        <a:bodyPr/>
        <a:lstStyle/>
        <a:p>
          <a:endParaRPr lang="ru-RU"/>
        </a:p>
      </dgm:t>
    </dgm:pt>
    <dgm:pt modelId="{A339FAB9-DD6A-47C5-B316-057A2705DF0E}">
      <dgm:prSet phldrT="[Текст]" custT="1"/>
      <dgm:spPr/>
      <dgm:t>
        <a:bodyPr/>
        <a:lstStyle/>
        <a:p>
          <a:r>
            <a:rPr lang="ru-RU" sz="1200" b="0" dirty="0" smtClean="0"/>
            <a:t>или геологического изучения и оценки пригодности УН для строительства и эксплуатации подземных сооружений, не связанных с добычей полезных ископаемых, </a:t>
          </a:r>
          <a:endParaRPr lang="ru-RU" sz="1200" dirty="0"/>
        </a:p>
      </dgm:t>
    </dgm:pt>
    <dgm:pt modelId="{2CDF8D61-B327-483C-9FF3-E7889E8078F8}" type="parTrans" cxnId="{79CCB99E-BCA4-4EB2-98C2-A50B10ED7E01}">
      <dgm:prSet/>
      <dgm:spPr/>
      <dgm:t>
        <a:bodyPr/>
        <a:lstStyle/>
        <a:p>
          <a:endParaRPr lang="ru-RU"/>
        </a:p>
      </dgm:t>
    </dgm:pt>
    <dgm:pt modelId="{C1ABB665-F31E-4ADB-A9CD-1DB8B6B31701}" type="sibTrans" cxnId="{79CCB99E-BCA4-4EB2-98C2-A50B10ED7E01}">
      <dgm:prSet/>
      <dgm:spPr/>
      <dgm:t>
        <a:bodyPr/>
        <a:lstStyle/>
        <a:p>
          <a:endParaRPr lang="ru-RU"/>
        </a:p>
      </dgm:t>
    </dgm:pt>
    <dgm:pt modelId="{72715DE3-DC4E-4E48-BA8C-CE48C388671C}" type="pres">
      <dgm:prSet presAssocID="{6B6B6CEC-D269-4DFF-B9F1-34E5BCC3D3B3}" presName="vert0" presStyleCnt="0">
        <dgm:presLayoutVars>
          <dgm:dir/>
          <dgm:animOne val="branch"/>
          <dgm:animLvl val="lvl"/>
        </dgm:presLayoutVars>
      </dgm:prSet>
      <dgm:spPr/>
      <dgm:t>
        <a:bodyPr/>
        <a:lstStyle/>
        <a:p>
          <a:endParaRPr lang="ru-RU"/>
        </a:p>
      </dgm:t>
    </dgm:pt>
    <dgm:pt modelId="{44176C76-EDD1-4BA0-8B62-5C05DEB9C630}" type="pres">
      <dgm:prSet presAssocID="{B4F644D0-14C6-43A4-A256-AAC1F314E1D6}" presName="thickLine" presStyleLbl="alignNode1" presStyleIdx="0" presStyleCnt="1"/>
      <dgm:spPr/>
    </dgm:pt>
    <dgm:pt modelId="{46EB95AC-E102-4904-AEE7-BD23CB25C116}" type="pres">
      <dgm:prSet presAssocID="{B4F644D0-14C6-43A4-A256-AAC1F314E1D6}" presName="horz1" presStyleCnt="0"/>
      <dgm:spPr/>
    </dgm:pt>
    <dgm:pt modelId="{8C63F758-0B32-4F0B-805F-1260B0AB3795}" type="pres">
      <dgm:prSet presAssocID="{B4F644D0-14C6-43A4-A256-AAC1F314E1D6}" presName="tx1" presStyleLbl="revTx" presStyleIdx="0" presStyleCnt="4" custScaleX="59809"/>
      <dgm:spPr/>
      <dgm:t>
        <a:bodyPr/>
        <a:lstStyle/>
        <a:p>
          <a:endParaRPr lang="ru-RU"/>
        </a:p>
      </dgm:t>
    </dgm:pt>
    <dgm:pt modelId="{FDB1CE21-B486-455A-85FB-24A5F7CF2F52}" type="pres">
      <dgm:prSet presAssocID="{B4F644D0-14C6-43A4-A256-AAC1F314E1D6}" presName="vert1" presStyleCnt="0"/>
      <dgm:spPr/>
    </dgm:pt>
    <dgm:pt modelId="{1B5EFD82-47E3-458A-8C5E-D80FC75DCB57}" type="pres">
      <dgm:prSet presAssocID="{DCECFB99-2431-4882-83C4-574431906F0E}" presName="vertSpace2a" presStyleCnt="0"/>
      <dgm:spPr/>
    </dgm:pt>
    <dgm:pt modelId="{181DE153-B2B2-48CF-9FD8-737E7BB5EDF9}" type="pres">
      <dgm:prSet presAssocID="{DCECFB99-2431-4882-83C4-574431906F0E}" presName="horz2" presStyleCnt="0"/>
      <dgm:spPr/>
    </dgm:pt>
    <dgm:pt modelId="{F662496B-9371-4461-A2B1-AA2EE55EFDDE}" type="pres">
      <dgm:prSet presAssocID="{DCECFB99-2431-4882-83C4-574431906F0E}" presName="horzSpace2" presStyleCnt="0"/>
      <dgm:spPr/>
    </dgm:pt>
    <dgm:pt modelId="{A4B8173C-E11C-4A66-BC6C-FF48CAF0BA7E}" type="pres">
      <dgm:prSet presAssocID="{DCECFB99-2431-4882-83C4-574431906F0E}" presName="tx2" presStyleLbl="revTx" presStyleIdx="1" presStyleCnt="4" custScaleY="68369"/>
      <dgm:spPr/>
      <dgm:t>
        <a:bodyPr/>
        <a:lstStyle/>
        <a:p>
          <a:endParaRPr lang="ru-RU"/>
        </a:p>
      </dgm:t>
    </dgm:pt>
    <dgm:pt modelId="{687EEC60-5B66-4669-92DA-590D5DB8ADC0}" type="pres">
      <dgm:prSet presAssocID="{DCECFB99-2431-4882-83C4-574431906F0E}" presName="vert2" presStyleCnt="0"/>
      <dgm:spPr/>
    </dgm:pt>
    <dgm:pt modelId="{E9F4E2AB-E99D-44FA-A017-ABC56F325412}" type="pres">
      <dgm:prSet presAssocID="{DCECFB99-2431-4882-83C4-574431906F0E}" presName="thinLine2b" presStyleLbl="callout" presStyleIdx="0" presStyleCnt="3"/>
      <dgm:spPr/>
    </dgm:pt>
    <dgm:pt modelId="{38609F91-5066-4395-941E-C8EC7D55BF7A}" type="pres">
      <dgm:prSet presAssocID="{DCECFB99-2431-4882-83C4-574431906F0E}" presName="vertSpace2b" presStyleCnt="0"/>
      <dgm:spPr/>
    </dgm:pt>
    <dgm:pt modelId="{7F898714-8D04-4CFF-8877-8251EFCD5DB6}" type="pres">
      <dgm:prSet presAssocID="{934A2A05-F2A5-4998-8FDC-D9A14A59772C}" presName="horz2" presStyleCnt="0"/>
      <dgm:spPr/>
    </dgm:pt>
    <dgm:pt modelId="{BEDA58FA-692C-4395-A5B2-BB5C9D9A8549}" type="pres">
      <dgm:prSet presAssocID="{934A2A05-F2A5-4998-8FDC-D9A14A59772C}" presName="horzSpace2" presStyleCnt="0"/>
      <dgm:spPr/>
    </dgm:pt>
    <dgm:pt modelId="{1FD09658-5982-4D35-A5FF-DA5B86E21814}" type="pres">
      <dgm:prSet presAssocID="{934A2A05-F2A5-4998-8FDC-D9A14A59772C}" presName="tx2" presStyleLbl="revTx" presStyleIdx="2" presStyleCnt="4" custScaleX="115175"/>
      <dgm:spPr/>
      <dgm:t>
        <a:bodyPr/>
        <a:lstStyle/>
        <a:p>
          <a:endParaRPr lang="ru-RU"/>
        </a:p>
      </dgm:t>
    </dgm:pt>
    <dgm:pt modelId="{85E0F029-6CD9-46C6-8A31-7B159B4EB1C7}" type="pres">
      <dgm:prSet presAssocID="{934A2A05-F2A5-4998-8FDC-D9A14A59772C}" presName="vert2" presStyleCnt="0"/>
      <dgm:spPr/>
    </dgm:pt>
    <dgm:pt modelId="{0601042C-71C2-464F-AE19-D4542C6EDEE2}" type="pres">
      <dgm:prSet presAssocID="{934A2A05-F2A5-4998-8FDC-D9A14A59772C}" presName="thinLine2b" presStyleLbl="callout" presStyleIdx="1" presStyleCnt="3"/>
      <dgm:spPr/>
    </dgm:pt>
    <dgm:pt modelId="{F4803338-AF47-4182-BCE3-8D8F420B88B6}" type="pres">
      <dgm:prSet presAssocID="{934A2A05-F2A5-4998-8FDC-D9A14A59772C}" presName="vertSpace2b" presStyleCnt="0"/>
      <dgm:spPr/>
    </dgm:pt>
    <dgm:pt modelId="{9489CCA4-04F9-4589-83E1-1370015B22EC}" type="pres">
      <dgm:prSet presAssocID="{A339FAB9-DD6A-47C5-B316-057A2705DF0E}" presName="horz2" presStyleCnt="0"/>
      <dgm:spPr/>
    </dgm:pt>
    <dgm:pt modelId="{F5118A72-6644-4F1A-A48A-7BEBFC50E1E3}" type="pres">
      <dgm:prSet presAssocID="{A339FAB9-DD6A-47C5-B316-057A2705DF0E}" presName="horzSpace2" presStyleCnt="0"/>
      <dgm:spPr/>
    </dgm:pt>
    <dgm:pt modelId="{979DDE4B-ECEC-4791-BC21-B552191287AE}" type="pres">
      <dgm:prSet presAssocID="{A339FAB9-DD6A-47C5-B316-057A2705DF0E}" presName="tx2" presStyleLbl="revTx" presStyleIdx="3" presStyleCnt="4" custScaleX="121526"/>
      <dgm:spPr/>
      <dgm:t>
        <a:bodyPr/>
        <a:lstStyle/>
        <a:p>
          <a:endParaRPr lang="ru-RU"/>
        </a:p>
      </dgm:t>
    </dgm:pt>
    <dgm:pt modelId="{A5D292E2-50CC-40A2-BC3E-7BAF06E4EFD2}" type="pres">
      <dgm:prSet presAssocID="{A339FAB9-DD6A-47C5-B316-057A2705DF0E}" presName="vert2" presStyleCnt="0"/>
      <dgm:spPr/>
    </dgm:pt>
    <dgm:pt modelId="{65925C3A-33EC-41CD-93B9-3DC90FB21D56}" type="pres">
      <dgm:prSet presAssocID="{A339FAB9-DD6A-47C5-B316-057A2705DF0E}" presName="thinLine2b" presStyleLbl="callout" presStyleIdx="2" presStyleCnt="3"/>
      <dgm:spPr/>
    </dgm:pt>
    <dgm:pt modelId="{04170C55-D620-42BE-B8BD-D71AD7BE239C}" type="pres">
      <dgm:prSet presAssocID="{A339FAB9-DD6A-47C5-B316-057A2705DF0E}" presName="vertSpace2b" presStyleCnt="0"/>
      <dgm:spPr/>
    </dgm:pt>
  </dgm:ptLst>
  <dgm:cxnLst>
    <dgm:cxn modelId="{79CCB99E-BCA4-4EB2-98C2-A50B10ED7E01}" srcId="{B4F644D0-14C6-43A4-A256-AAC1F314E1D6}" destId="{A339FAB9-DD6A-47C5-B316-057A2705DF0E}" srcOrd="2" destOrd="0" parTransId="{2CDF8D61-B327-483C-9FF3-E7889E8078F8}" sibTransId="{C1ABB665-F31E-4ADB-A9CD-1DB8B6B31701}"/>
    <dgm:cxn modelId="{EBF1FBC5-678A-4A5B-BD33-0BDD7B9C837A}" srcId="{B4F644D0-14C6-43A4-A256-AAC1F314E1D6}" destId="{DCECFB99-2431-4882-83C4-574431906F0E}" srcOrd="0" destOrd="0" parTransId="{9ADEF26C-0BEE-411E-8AD8-5F64DE0F338C}" sibTransId="{BEC33F6A-1C89-45B3-8EED-8059421B1513}"/>
    <dgm:cxn modelId="{BDAAB344-7A17-4BD8-A436-55CA48A5B8B7}" type="presOf" srcId="{6B6B6CEC-D269-4DFF-B9F1-34E5BCC3D3B3}" destId="{72715DE3-DC4E-4E48-BA8C-CE48C388671C}" srcOrd="0" destOrd="0" presId="urn:microsoft.com/office/officeart/2008/layout/LinedList"/>
    <dgm:cxn modelId="{BCB091F7-70BB-44BD-8F1E-91A367B4910A}" srcId="{B4F644D0-14C6-43A4-A256-AAC1F314E1D6}" destId="{934A2A05-F2A5-4998-8FDC-D9A14A59772C}" srcOrd="1" destOrd="0" parTransId="{6144D1B6-0286-41B2-8E05-82927F0112CD}" sibTransId="{F3479B1A-7038-43F9-BF22-192E45D3F1FC}"/>
    <dgm:cxn modelId="{5C2E4BA2-804A-47A6-84BC-B4E669B0F9C1}" type="presOf" srcId="{A339FAB9-DD6A-47C5-B316-057A2705DF0E}" destId="{979DDE4B-ECEC-4791-BC21-B552191287AE}" srcOrd="0" destOrd="0" presId="urn:microsoft.com/office/officeart/2008/layout/LinedList"/>
    <dgm:cxn modelId="{2A0BEC1D-DB4A-4D8C-8EF5-0CD9C41DAD6F}" srcId="{6B6B6CEC-D269-4DFF-B9F1-34E5BCC3D3B3}" destId="{B4F644D0-14C6-43A4-A256-AAC1F314E1D6}" srcOrd="0" destOrd="0" parTransId="{F72C6267-3DDD-4A52-AAF7-FC7E4C4C7564}" sibTransId="{69302FB1-1DFB-446C-B27B-11AC2D8E25AF}"/>
    <dgm:cxn modelId="{4A14A280-7B1C-4F84-9104-968698C93EE7}" type="presOf" srcId="{B4F644D0-14C6-43A4-A256-AAC1F314E1D6}" destId="{8C63F758-0B32-4F0B-805F-1260B0AB3795}" srcOrd="0" destOrd="0" presId="urn:microsoft.com/office/officeart/2008/layout/LinedList"/>
    <dgm:cxn modelId="{8BFE1146-E3A1-4140-AEDC-2A71642C594D}" type="presOf" srcId="{934A2A05-F2A5-4998-8FDC-D9A14A59772C}" destId="{1FD09658-5982-4D35-A5FF-DA5B86E21814}" srcOrd="0" destOrd="0" presId="urn:microsoft.com/office/officeart/2008/layout/LinedList"/>
    <dgm:cxn modelId="{14491D11-2397-493C-883C-386BE2B37E12}" type="presOf" srcId="{DCECFB99-2431-4882-83C4-574431906F0E}" destId="{A4B8173C-E11C-4A66-BC6C-FF48CAF0BA7E}" srcOrd="0" destOrd="0" presId="urn:microsoft.com/office/officeart/2008/layout/LinedList"/>
    <dgm:cxn modelId="{3C4D74A6-F332-40C9-A95A-89A5636C7F08}" type="presParOf" srcId="{72715DE3-DC4E-4E48-BA8C-CE48C388671C}" destId="{44176C76-EDD1-4BA0-8B62-5C05DEB9C630}" srcOrd="0" destOrd="0" presId="urn:microsoft.com/office/officeart/2008/layout/LinedList"/>
    <dgm:cxn modelId="{D7F38BC6-38F8-49AF-85E3-225E435AE60B}" type="presParOf" srcId="{72715DE3-DC4E-4E48-BA8C-CE48C388671C}" destId="{46EB95AC-E102-4904-AEE7-BD23CB25C116}" srcOrd="1" destOrd="0" presId="urn:microsoft.com/office/officeart/2008/layout/LinedList"/>
    <dgm:cxn modelId="{5B476AF6-1B48-45F1-A392-7DE0818DF451}" type="presParOf" srcId="{46EB95AC-E102-4904-AEE7-BD23CB25C116}" destId="{8C63F758-0B32-4F0B-805F-1260B0AB3795}" srcOrd="0" destOrd="0" presId="urn:microsoft.com/office/officeart/2008/layout/LinedList"/>
    <dgm:cxn modelId="{251C8102-80EA-4E90-970F-5B115BF9C5F9}" type="presParOf" srcId="{46EB95AC-E102-4904-AEE7-BD23CB25C116}" destId="{FDB1CE21-B486-455A-85FB-24A5F7CF2F52}" srcOrd="1" destOrd="0" presId="urn:microsoft.com/office/officeart/2008/layout/LinedList"/>
    <dgm:cxn modelId="{C4EF1EBA-5C51-411A-B58B-F9A4A0C79889}" type="presParOf" srcId="{FDB1CE21-B486-455A-85FB-24A5F7CF2F52}" destId="{1B5EFD82-47E3-458A-8C5E-D80FC75DCB57}" srcOrd="0" destOrd="0" presId="urn:microsoft.com/office/officeart/2008/layout/LinedList"/>
    <dgm:cxn modelId="{41B60E70-C7DA-487F-BC3E-369931DD5D92}" type="presParOf" srcId="{FDB1CE21-B486-455A-85FB-24A5F7CF2F52}" destId="{181DE153-B2B2-48CF-9FD8-737E7BB5EDF9}" srcOrd="1" destOrd="0" presId="urn:microsoft.com/office/officeart/2008/layout/LinedList"/>
    <dgm:cxn modelId="{C909E743-5AA1-4AD0-AF90-DC529D1AD0CB}" type="presParOf" srcId="{181DE153-B2B2-48CF-9FD8-737E7BB5EDF9}" destId="{F662496B-9371-4461-A2B1-AA2EE55EFDDE}" srcOrd="0" destOrd="0" presId="urn:microsoft.com/office/officeart/2008/layout/LinedList"/>
    <dgm:cxn modelId="{92E83D61-109B-4C07-8DF0-41C7BA23598F}" type="presParOf" srcId="{181DE153-B2B2-48CF-9FD8-737E7BB5EDF9}" destId="{A4B8173C-E11C-4A66-BC6C-FF48CAF0BA7E}" srcOrd="1" destOrd="0" presId="urn:microsoft.com/office/officeart/2008/layout/LinedList"/>
    <dgm:cxn modelId="{85E54FE2-3CC9-40FB-B5C7-6CCF16563921}" type="presParOf" srcId="{181DE153-B2B2-48CF-9FD8-737E7BB5EDF9}" destId="{687EEC60-5B66-4669-92DA-590D5DB8ADC0}" srcOrd="2" destOrd="0" presId="urn:microsoft.com/office/officeart/2008/layout/LinedList"/>
    <dgm:cxn modelId="{782BF2F6-D8A0-4417-9767-5738E6C29DEC}" type="presParOf" srcId="{FDB1CE21-B486-455A-85FB-24A5F7CF2F52}" destId="{E9F4E2AB-E99D-44FA-A017-ABC56F325412}" srcOrd="2" destOrd="0" presId="urn:microsoft.com/office/officeart/2008/layout/LinedList"/>
    <dgm:cxn modelId="{5901ED47-C467-4A5C-AF0D-94D6E4F8FB38}" type="presParOf" srcId="{FDB1CE21-B486-455A-85FB-24A5F7CF2F52}" destId="{38609F91-5066-4395-941E-C8EC7D55BF7A}" srcOrd="3" destOrd="0" presId="urn:microsoft.com/office/officeart/2008/layout/LinedList"/>
    <dgm:cxn modelId="{CF686340-B1CE-4138-B09A-9B97198F1DF8}" type="presParOf" srcId="{FDB1CE21-B486-455A-85FB-24A5F7CF2F52}" destId="{7F898714-8D04-4CFF-8877-8251EFCD5DB6}" srcOrd="4" destOrd="0" presId="urn:microsoft.com/office/officeart/2008/layout/LinedList"/>
    <dgm:cxn modelId="{15294E1E-BECB-4FFB-AFD0-C3DAD3EBA7EA}" type="presParOf" srcId="{7F898714-8D04-4CFF-8877-8251EFCD5DB6}" destId="{BEDA58FA-692C-4395-A5B2-BB5C9D9A8549}" srcOrd="0" destOrd="0" presId="urn:microsoft.com/office/officeart/2008/layout/LinedList"/>
    <dgm:cxn modelId="{7008D94F-E7D7-4BB0-BF0E-008E3E8FCF36}" type="presParOf" srcId="{7F898714-8D04-4CFF-8877-8251EFCD5DB6}" destId="{1FD09658-5982-4D35-A5FF-DA5B86E21814}" srcOrd="1" destOrd="0" presId="urn:microsoft.com/office/officeart/2008/layout/LinedList"/>
    <dgm:cxn modelId="{3624BA1C-4DD8-4BBA-A3F6-576F0A2BE326}" type="presParOf" srcId="{7F898714-8D04-4CFF-8877-8251EFCD5DB6}" destId="{85E0F029-6CD9-46C6-8A31-7B159B4EB1C7}" srcOrd="2" destOrd="0" presId="urn:microsoft.com/office/officeart/2008/layout/LinedList"/>
    <dgm:cxn modelId="{16F2BA28-077D-4611-A606-02EBC72771C8}" type="presParOf" srcId="{FDB1CE21-B486-455A-85FB-24A5F7CF2F52}" destId="{0601042C-71C2-464F-AE19-D4542C6EDEE2}" srcOrd="5" destOrd="0" presId="urn:microsoft.com/office/officeart/2008/layout/LinedList"/>
    <dgm:cxn modelId="{B309B9A0-0218-4137-8257-8D8039B03A45}" type="presParOf" srcId="{FDB1CE21-B486-455A-85FB-24A5F7CF2F52}" destId="{F4803338-AF47-4182-BCE3-8D8F420B88B6}" srcOrd="6" destOrd="0" presId="urn:microsoft.com/office/officeart/2008/layout/LinedList"/>
    <dgm:cxn modelId="{DEE755F7-080E-4A45-A309-4AD0183E4D24}" type="presParOf" srcId="{FDB1CE21-B486-455A-85FB-24A5F7CF2F52}" destId="{9489CCA4-04F9-4589-83E1-1370015B22EC}" srcOrd="7" destOrd="0" presId="urn:microsoft.com/office/officeart/2008/layout/LinedList"/>
    <dgm:cxn modelId="{CAD2D16C-5F61-4821-924F-24CDB5855F81}" type="presParOf" srcId="{9489CCA4-04F9-4589-83E1-1370015B22EC}" destId="{F5118A72-6644-4F1A-A48A-7BEBFC50E1E3}" srcOrd="0" destOrd="0" presId="urn:microsoft.com/office/officeart/2008/layout/LinedList"/>
    <dgm:cxn modelId="{3E907376-D889-4951-8D77-D7BB89291DD4}" type="presParOf" srcId="{9489CCA4-04F9-4589-83E1-1370015B22EC}" destId="{979DDE4B-ECEC-4791-BC21-B552191287AE}" srcOrd="1" destOrd="0" presId="urn:microsoft.com/office/officeart/2008/layout/LinedList"/>
    <dgm:cxn modelId="{257F40C9-7B6F-4753-9E49-AD7734163645}" type="presParOf" srcId="{9489CCA4-04F9-4589-83E1-1370015B22EC}" destId="{A5D292E2-50CC-40A2-BC3E-7BAF06E4EFD2}" srcOrd="2" destOrd="0" presId="urn:microsoft.com/office/officeart/2008/layout/LinedList"/>
    <dgm:cxn modelId="{5962A912-F0E6-4398-A121-BF02F93FCA3E}" type="presParOf" srcId="{FDB1CE21-B486-455A-85FB-24A5F7CF2F52}" destId="{65925C3A-33EC-41CD-93B9-3DC90FB21D56}" srcOrd="8" destOrd="0" presId="urn:microsoft.com/office/officeart/2008/layout/LinedList"/>
    <dgm:cxn modelId="{69948235-0919-47B1-B642-6FE96BB84A33}" type="presParOf" srcId="{FDB1CE21-B486-455A-85FB-24A5F7CF2F52}" destId="{04170C55-D620-42BE-B8BD-D71AD7BE239C}"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8FB1B0-FAE6-411C-8E62-E3E6F07C89B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33BE544-CB5E-499E-9156-7080E0C2C1CD}">
      <dgm:prSet phldrT="[Текст]"/>
      <dgm:spPr/>
      <dgm:t>
        <a:bodyPr vert="vert270"/>
        <a:lstStyle/>
        <a:p>
          <a:r>
            <a:rPr lang="ru-RU" b="0" dirty="0" smtClean="0"/>
            <a:t>В каком случае применяются данные Правила</a:t>
          </a:r>
          <a:endParaRPr lang="ru-RU" dirty="0"/>
        </a:p>
      </dgm:t>
    </dgm:pt>
    <dgm:pt modelId="{F99C89DB-BA9B-40F8-A3CB-DA1766556AFC}" type="parTrans" cxnId="{84131E34-6B01-43F2-AF80-10C2563DD210}">
      <dgm:prSet/>
      <dgm:spPr/>
      <dgm:t>
        <a:bodyPr/>
        <a:lstStyle/>
        <a:p>
          <a:endParaRPr lang="ru-RU"/>
        </a:p>
      </dgm:t>
    </dgm:pt>
    <dgm:pt modelId="{F1738903-5C74-4FDD-87E6-218E93F8692D}" type="sibTrans" cxnId="{84131E34-6B01-43F2-AF80-10C2563DD210}">
      <dgm:prSet/>
      <dgm:spPr/>
      <dgm:t>
        <a:bodyPr/>
        <a:lstStyle/>
        <a:p>
          <a:endParaRPr lang="ru-RU"/>
        </a:p>
      </dgm:t>
    </dgm:pt>
    <dgm:pt modelId="{3DDF0142-F8C6-43F3-AD1C-98A4B2CCA968}">
      <dgm:prSet phldrT="[Текст]"/>
      <dgm:spPr/>
      <dgm:t>
        <a:bodyPr/>
        <a:lstStyle/>
        <a:p>
          <a:r>
            <a:rPr lang="ru-RU" dirty="0" smtClean="0"/>
            <a:t>г) </a:t>
          </a:r>
          <a:r>
            <a:rPr lang="ru-RU" b="1" dirty="0" smtClean="0">
              <a:solidFill>
                <a:srgbClr val="C00000"/>
              </a:solidFill>
            </a:rPr>
            <a:t>при подготовке перечней УНМЗ</a:t>
          </a:r>
          <a:r>
            <a:rPr lang="ru-RU" dirty="0" smtClean="0"/>
            <a:t>, утверждение которых осуществляются исполнительными органами субъектов РФ по согласованию с </a:t>
          </a:r>
          <a:r>
            <a:rPr lang="ru-RU" dirty="0" err="1" smtClean="0"/>
            <a:t>фед</a:t>
          </a:r>
          <a:r>
            <a:rPr lang="ru-RU" dirty="0" smtClean="0"/>
            <a:t>. органом управления государственным фондом недр или его тер. органами.</a:t>
          </a:r>
        </a:p>
        <a:p>
          <a:endParaRPr lang="ru-RU" dirty="0"/>
        </a:p>
      </dgm:t>
    </dgm:pt>
    <dgm:pt modelId="{E950D702-E6F1-4DEC-B11A-14020FBF16D6}" type="parTrans" cxnId="{B70EC049-FDF7-4F1B-91F1-C259D1AE25A0}">
      <dgm:prSet/>
      <dgm:spPr/>
      <dgm:t>
        <a:bodyPr/>
        <a:lstStyle/>
        <a:p>
          <a:endParaRPr lang="ru-RU"/>
        </a:p>
      </dgm:t>
    </dgm:pt>
    <dgm:pt modelId="{E7652F0A-9067-4BB7-BBF4-7633EC06D1E8}" type="sibTrans" cxnId="{B70EC049-FDF7-4F1B-91F1-C259D1AE25A0}">
      <dgm:prSet/>
      <dgm:spPr/>
      <dgm:t>
        <a:bodyPr/>
        <a:lstStyle/>
        <a:p>
          <a:endParaRPr lang="ru-RU"/>
        </a:p>
      </dgm:t>
    </dgm:pt>
    <dgm:pt modelId="{14D6F8BA-A13A-43B2-9CB2-2D27AED6B495}">
      <dgm:prSet/>
      <dgm:spPr/>
      <dgm:t>
        <a:bodyPr/>
        <a:lstStyle/>
        <a:p>
          <a:r>
            <a:rPr lang="ru-RU" b="0" dirty="0" smtClean="0"/>
            <a:t>д) </a:t>
          </a:r>
          <a:r>
            <a:rPr lang="ru-RU" b="1" dirty="0" smtClean="0">
              <a:solidFill>
                <a:srgbClr val="C00000"/>
              </a:solidFill>
            </a:rPr>
            <a:t>при заключении соглашения о разделе продукции </a:t>
          </a:r>
          <a:r>
            <a:rPr lang="ru-RU" b="0" dirty="0" smtClean="0"/>
            <a:t>в соответствии с ФЗ "О соглашениях о разделе продукции";</a:t>
          </a:r>
          <a:br>
            <a:rPr lang="ru-RU" b="0" dirty="0" smtClean="0"/>
          </a:br>
          <a:endParaRPr lang="ru-RU" dirty="0"/>
        </a:p>
      </dgm:t>
    </dgm:pt>
    <dgm:pt modelId="{8FE83FB2-4776-4807-A79B-4A2F6AACF966}" type="parTrans" cxnId="{CD23482E-A3A4-42A5-9123-461D2BCA3D1A}">
      <dgm:prSet/>
      <dgm:spPr/>
      <dgm:t>
        <a:bodyPr/>
        <a:lstStyle/>
        <a:p>
          <a:endParaRPr lang="ru-RU"/>
        </a:p>
      </dgm:t>
    </dgm:pt>
    <dgm:pt modelId="{88FCF6C0-3F45-4B81-BE8E-E6A6F05AB0A7}" type="sibTrans" cxnId="{CD23482E-A3A4-42A5-9123-461D2BCA3D1A}">
      <dgm:prSet/>
      <dgm:spPr/>
      <dgm:t>
        <a:bodyPr/>
        <a:lstStyle/>
        <a:p>
          <a:endParaRPr lang="ru-RU"/>
        </a:p>
      </dgm:t>
    </dgm:pt>
    <dgm:pt modelId="{73ECC9A7-C14B-4E91-B5F4-A2DA1401EC7C}">
      <dgm:prSet/>
      <dgm:spPr/>
      <dgm:t>
        <a:bodyPr/>
        <a:lstStyle/>
        <a:p>
          <a:r>
            <a:rPr lang="ru-RU" b="0" dirty="0" smtClean="0"/>
            <a:t>е) </a:t>
          </a:r>
          <a:r>
            <a:rPr lang="ru-RU" b="1" dirty="0" smtClean="0">
              <a:solidFill>
                <a:srgbClr val="C00000"/>
              </a:solidFill>
            </a:rPr>
            <a:t>при заключении государственного контракта </a:t>
          </a:r>
          <a:r>
            <a:rPr lang="ru-RU" b="0" dirty="0" smtClean="0"/>
            <a:t>на выполнение работ по геологическому изучению недр в соответствии с  ФЗ "О контрактной системе в сфере закупок товаров, работ, услуг для обеспечения государственных и муниципальных нужд"; </a:t>
          </a:r>
          <a:endParaRPr lang="ru-RU" b="0" dirty="0"/>
        </a:p>
      </dgm:t>
    </dgm:pt>
    <dgm:pt modelId="{ABA380EC-C6C2-4065-9F51-F2D12B874D7F}" type="parTrans" cxnId="{588770CB-A157-465F-A56E-657EAA249ED9}">
      <dgm:prSet/>
      <dgm:spPr/>
      <dgm:t>
        <a:bodyPr/>
        <a:lstStyle/>
        <a:p>
          <a:endParaRPr lang="ru-RU"/>
        </a:p>
      </dgm:t>
    </dgm:pt>
    <dgm:pt modelId="{D0DB2133-2EF8-4661-BB2A-DBF3017C9E15}" type="sibTrans" cxnId="{588770CB-A157-465F-A56E-657EAA249ED9}">
      <dgm:prSet/>
      <dgm:spPr/>
      <dgm:t>
        <a:bodyPr/>
        <a:lstStyle/>
        <a:p>
          <a:endParaRPr lang="ru-RU"/>
        </a:p>
      </dgm:t>
    </dgm:pt>
    <dgm:pt modelId="{EF760CB7-5B12-49D3-8332-7B5DD3680641}">
      <dgm:prSet/>
      <dgm:spPr/>
      <dgm:t>
        <a:bodyPr/>
        <a:lstStyle/>
        <a:p>
          <a:r>
            <a:rPr lang="ru-RU" b="0" dirty="0" smtClean="0"/>
            <a:t>ж) </a:t>
          </a:r>
          <a:r>
            <a:rPr lang="ru-RU" b="1" dirty="0" smtClean="0">
              <a:solidFill>
                <a:srgbClr val="C00000"/>
              </a:solidFill>
            </a:rPr>
            <a:t>при утверждении государственного задания</a:t>
          </a:r>
          <a:r>
            <a:rPr lang="ru-RU" b="0" dirty="0" smtClean="0"/>
            <a:t>, предусматривающего осуществление государственного геологического изучения недр государственными (бюджетными или автономными) учреждениями, находящимися в ведении ФАН или его тер. органов; </a:t>
          </a:r>
          <a:endParaRPr lang="ru-RU" b="0" dirty="0"/>
        </a:p>
      </dgm:t>
    </dgm:pt>
    <dgm:pt modelId="{0EB81C15-1B43-4AEC-A1AC-5D4C7E98CCEF}" type="parTrans" cxnId="{FFCF1062-6090-4147-818C-82DBD7A1BE18}">
      <dgm:prSet/>
      <dgm:spPr/>
      <dgm:t>
        <a:bodyPr/>
        <a:lstStyle/>
        <a:p>
          <a:endParaRPr lang="ru-RU"/>
        </a:p>
      </dgm:t>
    </dgm:pt>
    <dgm:pt modelId="{E8AB3A28-7C4C-499B-9BD3-3E5DAAE595C5}" type="sibTrans" cxnId="{FFCF1062-6090-4147-818C-82DBD7A1BE18}">
      <dgm:prSet/>
      <dgm:spPr/>
      <dgm:t>
        <a:bodyPr/>
        <a:lstStyle/>
        <a:p>
          <a:endParaRPr lang="ru-RU"/>
        </a:p>
      </dgm:t>
    </dgm:pt>
    <dgm:pt modelId="{D1358989-3E59-450F-A8FE-8E60D1A14681}" type="pres">
      <dgm:prSet presAssocID="{DD8FB1B0-FAE6-411C-8E62-E3E6F07C89B6}" presName="vert0" presStyleCnt="0">
        <dgm:presLayoutVars>
          <dgm:dir/>
          <dgm:animOne val="branch"/>
          <dgm:animLvl val="lvl"/>
        </dgm:presLayoutVars>
      </dgm:prSet>
      <dgm:spPr/>
      <dgm:t>
        <a:bodyPr/>
        <a:lstStyle/>
        <a:p>
          <a:endParaRPr lang="ru-RU"/>
        </a:p>
      </dgm:t>
    </dgm:pt>
    <dgm:pt modelId="{FBEFB85A-F677-47C1-AAED-C2736A4B6D9C}" type="pres">
      <dgm:prSet presAssocID="{B33BE544-CB5E-499E-9156-7080E0C2C1CD}" presName="thickLine" presStyleLbl="alignNode1" presStyleIdx="0" presStyleCnt="1"/>
      <dgm:spPr/>
    </dgm:pt>
    <dgm:pt modelId="{16E626CB-E044-4211-9C48-1F73A4B7EE31}" type="pres">
      <dgm:prSet presAssocID="{B33BE544-CB5E-499E-9156-7080E0C2C1CD}" presName="horz1" presStyleCnt="0"/>
      <dgm:spPr/>
    </dgm:pt>
    <dgm:pt modelId="{D8E2D98F-2015-47B5-A03F-B26B81ACD8F1}" type="pres">
      <dgm:prSet presAssocID="{B33BE544-CB5E-499E-9156-7080E0C2C1CD}" presName="tx1" presStyleLbl="revTx" presStyleIdx="0" presStyleCnt="5" custScaleX="32510"/>
      <dgm:spPr/>
      <dgm:t>
        <a:bodyPr/>
        <a:lstStyle/>
        <a:p>
          <a:endParaRPr lang="ru-RU"/>
        </a:p>
      </dgm:t>
    </dgm:pt>
    <dgm:pt modelId="{A1F0D7F8-BFD6-4B76-A1C6-0FE755D16407}" type="pres">
      <dgm:prSet presAssocID="{B33BE544-CB5E-499E-9156-7080E0C2C1CD}" presName="vert1" presStyleCnt="0"/>
      <dgm:spPr/>
    </dgm:pt>
    <dgm:pt modelId="{2FDDAA37-B08A-444E-82CC-51F4A3CA0B34}" type="pres">
      <dgm:prSet presAssocID="{3DDF0142-F8C6-43F3-AD1C-98A4B2CCA968}" presName="vertSpace2a" presStyleCnt="0"/>
      <dgm:spPr/>
    </dgm:pt>
    <dgm:pt modelId="{6F786319-09CD-4AF7-AFF9-93429ECB225A}" type="pres">
      <dgm:prSet presAssocID="{3DDF0142-F8C6-43F3-AD1C-98A4B2CCA968}" presName="horz2" presStyleCnt="0"/>
      <dgm:spPr/>
    </dgm:pt>
    <dgm:pt modelId="{92D19B9E-5074-4920-B4AD-B992BFDFF81C}" type="pres">
      <dgm:prSet presAssocID="{3DDF0142-F8C6-43F3-AD1C-98A4B2CCA968}" presName="horzSpace2" presStyleCnt="0"/>
      <dgm:spPr/>
    </dgm:pt>
    <dgm:pt modelId="{7638B9CA-1643-4F42-8F96-82B7A30B59CE}" type="pres">
      <dgm:prSet presAssocID="{3DDF0142-F8C6-43F3-AD1C-98A4B2CCA968}" presName="tx2" presStyleLbl="revTx" presStyleIdx="1" presStyleCnt="5"/>
      <dgm:spPr/>
      <dgm:t>
        <a:bodyPr/>
        <a:lstStyle/>
        <a:p>
          <a:endParaRPr lang="ru-RU"/>
        </a:p>
      </dgm:t>
    </dgm:pt>
    <dgm:pt modelId="{CCBFD171-EAC3-4788-B50A-0C225E4A48D7}" type="pres">
      <dgm:prSet presAssocID="{3DDF0142-F8C6-43F3-AD1C-98A4B2CCA968}" presName="vert2" presStyleCnt="0"/>
      <dgm:spPr/>
    </dgm:pt>
    <dgm:pt modelId="{CC8E2DFA-946D-48E4-98C4-8C43310271D1}" type="pres">
      <dgm:prSet presAssocID="{3DDF0142-F8C6-43F3-AD1C-98A4B2CCA968}" presName="thinLine2b" presStyleLbl="callout" presStyleIdx="0" presStyleCnt="4"/>
      <dgm:spPr/>
    </dgm:pt>
    <dgm:pt modelId="{C1F5F0C2-F399-461F-A05D-67BC8EFF1273}" type="pres">
      <dgm:prSet presAssocID="{3DDF0142-F8C6-43F3-AD1C-98A4B2CCA968}" presName="vertSpace2b" presStyleCnt="0"/>
      <dgm:spPr/>
    </dgm:pt>
    <dgm:pt modelId="{BC968369-1150-437F-8B26-F95069146154}" type="pres">
      <dgm:prSet presAssocID="{14D6F8BA-A13A-43B2-9CB2-2D27AED6B495}" presName="horz2" presStyleCnt="0"/>
      <dgm:spPr/>
    </dgm:pt>
    <dgm:pt modelId="{F550BB4F-F633-47D3-A83D-280EC7482705}" type="pres">
      <dgm:prSet presAssocID="{14D6F8BA-A13A-43B2-9CB2-2D27AED6B495}" presName="horzSpace2" presStyleCnt="0"/>
      <dgm:spPr/>
    </dgm:pt>
    <dgm:pt modelId="{0E7D2CE9-1FE0-4E73-86A2-B1626D3CFE93}" type="pres">
      <dgm:prSet presAssocID="{14D6F8BA-A13A-43B2-9CB2-2D27AED6B495}" presName="tx2" presStyleLbl="revTx" presStyleIdx="2" presStyleCnt="5"/>
      <dgm:spPr/>
      <dgm:t>
        <a:bodyPr/>
        <a:lstStyle/>
        <a:p>
          <a:endParaRPr lang="ru-RU"/>
        </a:p>
      </dgm:t>
    </dgm:pt>
    <dgm:pt modelId="{40026383-63DF-4C0D-A11A-3D19BB45DBC6}" type="pres">
      <dgm:prSet presAssocID="{14D6F8BA-A13A-43B2-9CB2-2D27AED6B495}" presName="vert2" presStyleCnt="0"/>
      <dgm:spPr/>
    </dgm:pt>
    <dgm:pt modelId="{B284FA1C-2C6B-45DE-9C9D-2CF3D1B0D36D}" type="pres">
      <dgm:prSet presAssocID="{14D6F8BA-A13A-43B2-9CB2-2D27AED6B495}" presName="thinLine2b" presStyleLbl="callout" presStyleIdx="1" presStyleCnt="4"/>
      <dgm:spPr/>
    </dgm:pt>
    <dgm:pt modelId="{544181C9-0B6A-4CC1-A93B-3A7B820C0A86}" type="pres">
      <dgm:prSet presAssocID="{14D6F8BA-A13A-43B2-9CB2-2D27AED6B495}" presName="vertSpace2b" presStyleCnt="0"/>
      <dgm:spPr/>
    </dgm:pt>
    <dgm:pt modelId="{53BFFA54-3E48-4727-B9D9-A91F1465C642}" type="pres">
      <dgm:prSet presAssocID="{73ECC9A7-C14B-4E91-B5F4-A2DA1401EC7C}" presName="horz2" presStyleCnt="0"/>
      <dgm:spPr/>
    </dgm:pt>
    <dgm:pt modelId="{94811BCC-2C1C-484E-B2C7-53ABC2DAA88D}" type="pres">
      <dgm:prSet presAssocID="{73ECC9A7-C14B-4E91-B5F4-A2DA1401EC7C}" presName="horzSpace2" presStyleCnt="0"/>
      <dgm:spPr/>
    </dgm:pt>
    <dgm:pt modelId="{BB3C19DF-A5A3-4738-A189-6ED477CFBFC7}" type="pres">
      <dgm:prSet presAssocID="{73ECC9A7-C14B-4E91-B5F4-A2DA1401EC7C}" presName="tx2" presStyleLbl="revTx" presStyleIdx="3" presStyleCnt="5"/>
      <dgm:spPr/>
      <dgm:t>
        <a:bodyPr/>
        <a:lstStyle/>
        <a:p>
          <a:endParaRPr lang="ru-RU"/>
        </a:p>
      </dgm:t>
    </dgm:pt>
    <dgm:pt modelId="{11F75F77-A25D-45AA-92FE-C82E8F4100A5}" type="pres">
      <dgm:prSet presAssocID="{73ECC9A7-C14B-4E91-B5F4-A2DA1401EC7C}" presName="vert2" presStyleCnt="0"/>
      <dgm:spPr/>
    </dgm:pt>
    <dgm:pt modelId="{1FD6FAF3-91E4-4A56-8B5F-4EAE7D5BF1C1}" type="pres">
      <dgm:prSet presAssocID="{73ECC9A7-C14B-4E91-B5F4-A2DA1401EC7C}" presName="thinLine2b" presStyleLbl="callout" presStyleIdx="2" presStyleCnt="4"/>
      <dgm:spPr/>
    </dgm:pt>
    <dgm:pt modelId="{E3285C35-081E-467E-ABA2-E69CFE7ECCEF}" type="pres">
      <dgm:prSet presAssocID="{73ECC9A7-C14B-4E91-B5F4-A2DA1401EC7C}" presName="vertSpace2b" presStyleCnt="0"/>
      <dgm:spPr/>
    </dgm:pt>
    <dgm:pt modelId="{5E33C837-7DE1-43C3-ACFA-7B038BC9BF23}" type="pres">
      <dgm:prSet presAssocID="{EF760CB7-5B12-49D3-8332-7B5DD3680641}" presName="horz2" presStyleCnt="0"/>
      <dgm:spPr/>
    </dgm:pt>
    <dgm:pt modelId="{C6D542DB-E679-4C38-AB77-04A62D1BE292}" type="pres">
      <dgm:prSet presAssocID="{EF760CB7-5B12-49D3-8332-7B5DD3680641}" presName="horzSpace2" presStyleCnt="0"/>
      <dgm:spPr/>
    </dgm:pt>
    <dgm:pt modelId="{23E39D39-F75B-4882-B357-01508A889837}" type="pres">
      <dgm:prSet presAssocID="{EF760CB7-5B12-49D3-8332-7B5DD3680641}" presName="tx2" presStyleLbl="revTx" presStyleIdx="4" presStyleCnt="5"/>
      <dgm:spPr/>
      <dgm:t>
        <a:bodyPr/>
        <a:lstStyle/>
        <a:p>
          <a:endParaRPr lang="ru-RU"/>
        </a:p>
      </dgm:t>
    </dgm:pt>
    <dgm:pt modelId="{BCF47674-1151-46A9-A50D-732BEFA33E6F}" type="pres">
      <dgm:prSet presAssocID="{EF760CB7-5B12-49D3-8332-7B5DD3680641}" presName="vert2" presStyleCnt="0"/>
      <dgm:spPr/>
    </dgm:pt>
    <dgm:pt modelId="{CA44BE19-F511-420B-ADC4-072D0B67A6BA}" type="pres">
      <dgm:prSet presAssocID="{EF760CB7-5B12-49D3-8332-7B5DD3680641}" presName="thinLine2b" presStyleLbl="callout" presStyleIdx="3" presStyleCnt="4"/>
      <dgm:spPr/>
    </dgm:pt>
    <dgm:pt modelId="{3E0E160B-1DE3-4E1B-B207-9CDB892EA541}" type="pres">
      <dgm:prSet presAssocID="{EF760CB7-5B12-49D3-8332-7B5DD3680641}" presName="vertSpace2b" presStyleCnt="0"/>
      <dgm:spPr/>
    </dgm:pt>
  </dgm:ptLst>
  <dgm:cxnLst>
    <dgm:cxn modelId="{9DB670B4-28D9-465E-A361-42A5AB84196E}" type="presOf" srcId="{73ECC9A7-C14B-4E91-B5F4-A2DA1401EC7C}" destId="{BB3C19DF-A5A3-4738-A189-6ED477CFBFC7}" srcOrd="0" destOrd="0" presId="urn:microsoft.com/office/officeart/2008/layout/LinedList"/>
    <dgm:cxn modelId="{4F28CCFF-9CAF-4D05-A7F5-526C49FA937B}" type="presOf" srcId="{3DDF0142-F8C6-43F3-AD1C-98A4B2CCA968}" destId="{7638B9CA-1643-4F42-8F96-82B7A30B59CE}" srcOrd="0" destOrd="0" presId="urn:microsoft.com/office/officeart/2008/layout/LinedList"/>
    <dgm:cxn modelId="{B15C7BC9-31CD-44AA-A7BC-2623BDE9AC5F}" type="presOf" srcId="{EF760CB7-5B12-49D3-8332-7B5DD3680641}" destId="{23E39D39-F75B-4882-B357-01508A889837}" srcOrd="0" destOrd="0" presId="urn:microsoft.com/office/officeart/2008/layout/LinedList"/>
    <dgm:cxn modelId="{05A9A424-529B-40A8-974E-C43290CB6D44}" type="presOf" srcId="{DD8FB1B0-FAE6-411C-8E62-E3E6F07C89B6}" destId="{D1358989-3E59-450F-A8FE-8E60D1A14681}" srcOrd="0" destOrd="0" presId="urn:microsoft.com/office/officeart/2008/layout/LinedList"/>
    <dgm:cxn modelId="{84131E34-6B01-43F2-AF80-10C2563DD210}" srcId="{DD8FB1B0-FAE6-411C-8E62-E3E6F07C89B6}" destId="{B33BE544-CB5E-499E-9156-7080E0C2C1CD}" srcOrd="0" destOrd="0" parTransId="{F99C89DB-BA9B-40F8-A3CB-DA1766556AFC}" sibTransId="{F1738903-5C74-4FDD-87E6-218E93F8692D}"/>
    <dgm:cxn modelId="{CD23482E-A3A4-42A5-9123-461D2BCA3D1A}" srcId="{B33BE544-CB5E-499E-9156-7080E0C2C1CD}" destId="{14D6F8BA-A13A-43B2-9CB2-2D27AED6B495}" srcOrd="1" destOrd="0" parTransId="{8FE83FB2-4776-4807-A79B-4A2F6AACF966}" sibTransId="{88FCF6C0-3F45-4B81-BE8E-E6A6F05AB0A7}"/>
    <dgm:cxn modelId="{0C52C354-67CF-4676-95AE-77E35D0ED505}" type="presOf" srcId="{B33BE544-CB5E-499E-9156-7080E0C2C1CD}" destId="{D8E2D98F-2015-47B5-A03F-B26B81ACD8F1}" srcOrd="0" destOrd="0" presId="urn:microsoft.com/office/officeart/2008/layout/LinedList"/>
    <dgm:cxn modelId="{B70EC049-FDF7-4F1B-91F1-C259D1AE25A0}" srcId="{B33BE544-CB5E-499E-9156-7080E0C2C1CD}" destId="{3DDF0142-F8C6-43F3-AD1C-98A4B2CCA968}" srcOrd="0" destOrd="0" parTransId="{E950D702-E6F1-4DEC-B11A-14020FBF16D6}" sibTransId="{E7652F0A-9067-4BB7-BBF4-7633EC06D1E8}"/>
    <dgm:cxn modelId="{FFCF1062-6090-4147-818C-82DBD7A1BE18}" srcId="{B33BE544-CB5E-499E-9156-7080E0C2C1CD}" destId="{EF760CB7-5B12-49D3-8332-7B5DD3680641}" srcOrd="3" destOrd="0" parTransId="{0EB81C15-1B43-4AEC-A1AC-5D4C7E98CCEF}" sibTransId="{E8AB3A28-7C4C-499B-9BD3-3E5DAAE595C5}"/>
    <dgm:cxn modelId="{588770CB-A157-465F-A56E-657EAA249ED9}" srcId="{B33BE544-CB5E-499E-9156-7080E0C2C1CD}" destId="{73ECC9A7-C14B-4E91-B5F4-A2DA1401EC7C}" srcOrd="2" destOrd="0" parTransId="{ABA380EC-C6C2-4065-9F51-F2D12B874D7F}" sibTransId="{D0DB2133-2EF8-4661-BB2A-DBF3017C9E15}"/>
    <dgm:cxn modelId="{6C222627-C254-4A4D-BC5D-CA5A01C03FDE}" type="presOf" srcId="{14D6F8BA-A13A-43B2-9CB2-2D27AED6B495}" destId="{0E7D2CE9-1FE0-4E73-86A2-B1626D3CFE93}" srcOrd="0" destOrd="0" presId="urn:microsoft.com/office/officeart/2008/layout/LinedList"/>
    <dgm:cxn modelId="{B7318CC0-703C-4A19-9C3A-033DA8D67050}" type="presParOf" srcId="{D1358989-3E59-450F-A8FE-8E60D1A14681}" destId="{FBEFB85A-F677-47C1-AAED-C2736A4B6D9C}" srcOrd="0" destOrd="0" presId="urn:microsoft.com/office/officeart/2008/layout/LinedList"/>
    <dgm:cxn modelId="{E7697EED-43DD-4D12-86A7-19C24F45D548}" type="presParOf" srcId="{D1358989-3E59-450F-A8FE-8E60D1A14681}" destId="{16E626CB-E044-4211-9C48-1F73A4B7EE31}" srcOrd="1" destOrd="0" presId="urn:microsoft.com/office/officeart/2008/layout/LinedList"/>
    <dgm:cxn modelId="{48F1D2DF-6651-4B7E-9446-6816534A3BC9}" type="presParOf" srcId="{16E626CB-E044-4211-9C48-1F73A4B7EE31}" destId="{D8E2D98F-2015-47B5-A03F-B26B81ACD8F1}" srcOrd="0" destOrd="0" presId="urn:microsoft.com/office/officeart/2008/layout/LinedList"/>
    <dgm:cxn modelId="{E150329E-6DF1-4FC8-B77F-8EF67F5AC84E}" type="presParOf" srcId="{16E626CB-E044-4211-9C48-1F73A4B7EE31}" destId="{A1F0D7F8-BFD6-4B76-A1C6-0FE755D16407}" srcOrd="1" destOrd="0" presId="urn:microsoft.com/office/officeart/2008/layout/LinedList"/>
    <dgm:cxn modelId="{6A4FE1D0-D46A-4D3C-8A86-4F514C261219}" type="presParOf" srcId="{A1F0D7F8-BFD6-4B76-A1C6-0FE755D16407}" destId="{2FDDAA37-B08A-444E-82CC-51F4A3CA0B34}" srcOrd="0" destOrd="0" presId="urn:microsoft.com/office/officeart/2008/layout/LinedList"/>
    <dgm:cxn modelId="{FD996F4B-25B7-4475-A179-AA7783F637E6}" type="presParOf" srcId="{A1F0D7F8-BFD6-4B76-A1C6-0FE755D16407}" destId="{6F786319-09CD-4AF7-AFF9-93429ECB225A}" srcOrd="1" destOrd="0" presId="urn:microsoft.com/office/officeart/2008/layout/LinedList"/>
    <dgm:cxn modelId="{C44754E6-836C-4B2F-896B-1B0875A06F71}" type="presParOf" srcId="{6F786319-09CD-4AF7-AFF9-93429ECB225A}" destId="{92D19B9E-5074-4920-B4AD-B992BFDFF81C}" srcOrd="0" destOrd="0" presId="urn:microsoft.com/office/officeart/2008/layout/LinedList"/>
    <dgm:cxn modelId="{4A2297FE-E50E-400B-A5D3-51452E9814C9}" type="presParOf" srcId="{6F786319-09CD-4AF7-AFF9-93429ECB225A}" destId="{7638B9CA-1643-4F42-8F96-82B7A30B59CE}" srcOrd="1" destOrd="0" presId="urn:microsoft.com/office/officeart/2008/layout/LinedList"/>
    <dgm:cxn modelId="{354C3668-59AF-4E87-A743-D5D9E960663A}" type="presParOf" srcId="{6F786319-09CD-4AF7-AFF9-93429ECB225A}" destId="{CCBFD171-EAC3-4788-B50A-0C225E4A48D7}" srcOrd="2" destOrd="0" presId="urn:microsoft.com/office/officeart/2008/layout/LinedList"/>
    <dgm:cxn modelId="{68E55B53-2EFF-4B99-BDEA-3E2BB9E09169}" type="presParOf" srcId="{A1F0D7F8-BFD6-4B76-A1C6-0FE755D16407}" destId="{CC8E2DFA-946D-48E4-98C4-8C43310271D1}" srcOrd="2" destOrd="0" presId="urn:microsoft.com/office/officeart/2008/layout/LinedList"/>
    <dgm:cxn modelId="{0162ACD2-7958-45BD-92A5-02D6A6A9BC68}" type="presParOf" srcId="{A1F0D7F8-BFD6-4B76-A1C6-0FE755D16407}" destId="{C1F5F0C2-F399-461F-A05D-67BC8EFF1273}" srcOrd="3" destOrd="0" presId="urn:microsoft.com/office/officeart/2008/layout/LinedList"/>
    <dgm:cxn modelId="{5230CA90-E23F-4FDF-8ECE-63A8545C4062}" type="presParOf" srcId="{A1F0D7F8-BFD6-4B76-A1C6-0FE755D16407}" destId="{BC968369-1150-437F-8B26-F95069146154}" srcOrd="4" destOrd="0" presId="urn:microsoft.com/office/officeart/2008/layout/LinedList"/>
    <dgm:cxn modelId="{098E2F9E-2026-4554-9451-101182ED873B}" type="presParOf" srcId="{BC968369-1150-437F-8B26-F95069146154}" destId="{F550BB4F-F633-47D3-A83D-280EC7482705}" srcOrd="0" destOrd="0" presId="urn:microsoft.com/office/officeart/2008/layout/LinedList"/>
    <dgm:cxn modelId="{1BEB29C4-2BC1-4BF3-A786-38CDBAD2C1DF}" type="presParOf" srcId="{BC968369-1150-437F-8B26-F95069146154}" destId="{0E7D2CE9-1FE0-4E73-86A2-B1626D3CFE93}" srcOrd="1" destOrd="0" presId="urn:microsoft.com/office/officeart/2008/layout/LinedList"/>
    <dgm:cxn modelId="{687D3FA9-3BCA-4908-9590-6D2EE502AE99}" type="presParOf" srcId="{BC968369-1150-437F-8B26-F95069146154}" destId="{40026383-63DF-4C0D-A11A-3D19BB45DBC6}" srcOrd="2" destOrd="0" presId="urn:microsoft.com/office/officeart/2008/layout/LinedList"/>
    <dgm:cxn modelId="{0591652E-AC67-4ADA-AF2B-880DD071B35A}" type="presParOf" srcId="{A1F0D7F8-BFD6-4B76-A1C6-0FE755D16407}" destId="{B284FA1C-2C6B-45DE-9C9D-2CF3D1B0D36D}" srcOrd="5" destOrd="0" presId="urn:microsoft.com/office/officeart/2008/layout/LinedList"/>
    <dgm:cxn modelId="{A1D401B2-652D-471F-BBBD-5F6B66AB6FDE}" type="presParOf" srcId="{A1F0D7F8-BFD6-4B76-A1C6-0FE755D16407}" destId="{544181C9-0B6A-4CC1-A93B-3A7B820C0A86}" srcOrd="6" destOrd="0" presId="urn:microsoft.com/office/officeart/2008/layout/LinedList"/>
    <dgm:cxn modelId="{A3FB531D-F1F2-4976-A2FB-93796338EA0D}" type="presParOf" srcId="{A1F0D7F8-BFD6-4B76-A1C6-0FE755D16407}" destId="{53BFFA54-3E48-4727-B9D9-A91F1465C642}" srcOrd="7" destOrd="0" presId="urn:microsoft.com/office/officeart/2008/layout/LinedList"/>
    <dgm:cxn modelId="{E773D71E-BB7B-4C18-BD8C-FD2D0DDB53E4}" type="presParOf" srcId="{53BFFA54-3E48-4727-B9D9-A91F1465C642}" destId="{94811BCC-2C1C-484E-B2C7-53ABC2DAA88D}" srcOrd="0" destOrd="0" presId="urn:microsoft.com/office/officeart/2008/layout/LinedList"/>
    <dgm:cxn modelId="{6864E352-7907-4EF2-BB7B-2B8207EB6217}" type="presParOf" srcId="{53BFFA54-3E48-4727-B9D9-A91F1465C642}" destId="{BB3C19DF-A5A3-4738-A189-6ED477CFBFC7}" srcOrd="1" destOrd="0" presId="urn:microsoft.com/office/officeart/2008/layout/LinedList"/>
    <dgm:cxn modelId="{F5067F97-2F12-44BF-9202-134FF82B966F}" type="presParOf" srcId="{53BFFA54-3E48-4727-B9D9-A91F1465C642}" destId="{11F75F77-A25D-45AA-92FE-C82E8F4100A5}" srcOrd="2" destOrd="0" presId="urn:microsoft.com/office/officeart/2008/layout/LinedList"/>
    <dgm:cxn modelId="{2384A659-B832-4873-85E8-A4F42A0D07CE}" type="presParOf" srcId="{A1F0D7F8-BFD6-4B76-A1C6-0FE755D16407}" destId="{1FD6FAF3-91E4-4A56-8B5F-4EAE7D5BF1C1}" srcOrd="8" destOrd="0" presId="urn:microsoft.com/office/officeart/2008/layout/LinedList"/>
    <dgm:cxn modelId="{8A64F806-E406-4910-8BB1-96AF5FCBC029}" type="presParOf" srcId="{A1F0D7F8-BFD6-4B76-A1C6-0FE755D16407}" destId="{E3285C35-081E-467E-ABA2-E69CFE7ECCEF}" srcOrd="9" destOrd="0" presId="urn:microsoft.com/office/officeart/2008/layout/LinedList"/>
    <dgm:cxn modelId="{0A2BD893-1EC0-4C89-9F0A-5E8890A391BD}" type="presParOf" srcId="{A1F0D7F8-BFD6-4B76-A1C6-0FE755D16407}" destId="{5E33C837-7DE1-43C3-ACFA-7B038BC9BF23}" srcOrd="10" destOrd="0" presId="urn:microsoft.com/office/officeart/2008/layout/LinedList"/>
    <dgm:cxn modelId="{C28B071E-F96C-4DEA-A653-EA9E9E7397A5}" type="presParOf" srcId="{5E33C837-7DE1-43C3-ACFA-7B038BC9BF23}" destId="{C6D542DB-E679-4C38-AB77-04A62D1BE292}" srcOrd="0" destOrd="0" presId="urn:microsoft.com/office/officeart/2008/layout/LinedList"/>
    <dgm:cxn modelId="{7D68AA77-CD36-4A82-8AE9-EE084F74F229}" type="presParOf" srcId="{5E33C837-7DE1-43C3-ACFA-7B038BC9BF23}" destId="{23E39D39-F75B-4882-B357-01508A889837}" srcOrd="1" destOrd="0" presId="urn:microsoft.com/office/officeart/2008/layout/LinedList"/>
    <dgm:cxn modelId="{70DCA5F7-AAE4-4999-A6A8-FD4678A9260C}" type="presParOf" srcId="{5E33C837-7DE1-43C3-ACFA-7B038BC9BF23}" destId="{BCF47674-1151-46A9-A50D-732BEFA33E6F}" srcOrd="2" destOrd="0" presId="urn:microsoft.com/office/officeart/2008/layout/LinedList"/>
    <dgm:cxn modelId="{F63B00C4-D013-49F1-94B5-820CAEB4272E}" type="presParOf" srcId="{A1F0D7F8-BFD6-4B76-A1C6-0FE755D16407}" destId="{CA44BE19-F511-420B-ADC4-072D0B67A6BA}" srcOrd="11" destOrd="0" presId="urn:microsoft.com/office/officeart/2008/layout/LinedList"/>
    <dgm:cxn modelId="{50BFD439-01B8-4F00-A650-49D2F9BB5D40}" type="presParOf" srcId="{A1F0D7F8-BFD6-4B76-A1C6-0FE755D16407}" destId="{3E0E160B-1DE3-4E1B-B207-9CDB892EA541}"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B6B6CEC-D269-4DFF-B9F1-34E5BCC3D3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4F644D0-14C6-43A4-A256-AAC1F314E1D6}">
      <dgm:prSet phldrT="[Текст]" custT="1"/>
      <dgm:spPr/>
      <dgm:t>
        <a:bodyPr vert="vert270"/>
        <a:lstStyle/>
        <a:p>
          <a:pPr algn="ctr"/>
          <a:r>
            <a:rPr lang="ru-RU" sz="2000" b="1" dirty="0" smtClean="0">
              <a:solidFill>
                <a:srgbClr val="C00000"/>
              </a:solidFill>
            </a:rPr>
            <a:t>Основание</a:t>
          </a:r>
          <a:endParaRPr lang="ru-RU" sz="2000" dirty="0"/>
        </a:p>
      </dgm:t>
    </dgm:pt>
    <dgm:pt modelId="{F72C6267-3DDD-4A52-AAF7-FC7E4C4C7564}" type="parTrans" cxnId="{2A0BEC1D-DB4A-4D8C-8EF5-0CD9C41DAD6F}">
      <dgm:prSet/>
      <dgm:spPr/>
      <dgm:t>
        <a:bodyPr/>
        <a:lstStyle/>
        <a:p>
          <a:endParaRPr lang="ru-RU"/>
        </a:p>
      </dgm:t>
    </dgm:pt>
    <dgm:pt modelId="{69302FB1-1DFB-446C-B27B-11AC2D8E25AF}" type="sibTrans" cxnId="{2A0BEC1D-DB4A-4D8C-8EF5-0CD9C41DAD6F}">
      <dgm:prSet/>
      <dgm:spPr/>
      <dgm:t>
        <a:bodyPr/>
        <a:lstStyle/>
        <a:p>
          <a:endParaRPr lang="ru-RU"/>
        </a:p>
      </dgm:t>
    </dgm:pt>
    <dgm:pt modelId="{A339FAB9-DD6A-47C5-B316-057A2705DF0E}">
      <dgm:prSet phldrT="[Текст]"/>
      <dgm:spPr/>
      <dgm:t>
        <a:bodyPr/>
        <a:lstStyle/>
        <a:p>
          <a:r>
            <a:rPr lang="ru-RU" b="1" u="none" dirty="0" smtClean="0"/>
            <a:t>Проектная документация </a:t>
          </a:r>
          <a:r>
            <a:rPr lang="ru-RU" b="0" dirty="0" smtClean="0"/>
            <a:t>на осуществление геологического изучения недр, включая поиски и оценку месторождений полезных ископаемых, геологического изучения и оценки пригодности УН для строительства и эксплуатации подземных сооружений, не связанных с добычей полезных ископаемых, </a:t>
          </a:r>
          <a:r>
            <a:rPr lang="ru-RU" b="1" dirty="0" smtClean="0"/>
            <a:t>получившей положительное заключение экспертизы</a:t>
          </a:r>
          <a:r>
            <a:rPr lang="ru-RU" b="0" dirty="0" smtClean="0"/>
            <a:t>, </a:t>
          </a:r>
          <a:r>
            <a:rPr lang="ru-RU" b="1" u="none" dirty="0" smtClean="0"/>
            <a:t>и (или) проектной документации</a:t>
          </a:r>
          <a:r>
            <a:rPr lang="ru-RU" b="0" dirty="0" smtClean="0"/>
            <a:t> на осуществление геологического изучения недр, включая поиски и оценку месторождений полезных ископаемых, геологического изучения и оценки пригодности УН для строительства и эксплуатации подземных сооружений, не связанных с добычей полезных ископаемых</a:t>
          </a:r>
          <a:r>
            <a:rPr lang="ru-RU" b="1" dirty="0" smtClean="0"/>
            <a:t>, представленной пользователем недр на экспертизу, при условии выдачи в отношении представленной на экспертизу проектной документации уведомления</a:t>
          </a:r>
          <a:r>
            <a:rPr lang="ru-RU" b="0" dirty="0" smtClean="0"/>
            <a:t>;</a:t>
          </a:r>
          <a:endParaRPr lang="ru-RU" dirty="0"/>
        </a:p>
      </dgm:t>
    </dgm:pt>
    <dgm:pt modelId="{2CDF8D61-B327-483C-9FF3-E7889E8078F8}" type="parTrans" cxnId="{79CCB99E-BCA4-4EB2-98C2-A50B10ED7E01}">
      <dgm:prSet/>
      <dgm:spPr/>
      <dgm:t>
        <a:bodyPr/>
        <a:lstStyle/>
        <a:p>
          <a:endParaRPr lang="ru-RU"/>
        </a:p>
      </dgm:t>
    </dgm:pt>
    <dgm:pt modelId="{C1ABB665-F31E-4ADB-A9CD-1DB8B6B31701}" type="sibTrans" cxnId="{79CCB99E-BCA4-4EB2-98C2-A50B10ED7E01}">
      <dgm:prSet/>
      <dgm:spPr/>
      <dgm:t>
        <a:bodyPr/>
        <a:lstStyle/>
        <a:p>
          <a:endParaRPr lang="ru-RU"/>
        </a:p>
      </dgm:t>
    </dgm:pt>
    <dgm:pt modelId="{72715DE3-DC4E-4E48-BA8C-CE48C388671C}" type="pres">
      <dgm:prSet presAssocID="{6B6B6CEC-D269-4DFF-B9F1-34E5BCC3D3B3}" presName="vert0" presStyleCnt="0">
        <dgm:presLayoutVars>
          <dgm:dir/>
          <dgm:animOne val="branch"/>
          <dgm:animLvl val="lvl"/>
        </dgm:presLayoutVars>
      </dgm:prSet>
      <dgm:spPr/>
      <dgm:t>
        <a:bodyPr/>
        <a:lstStyle/>
        <a:p>
          <a:endParaRPr lang="ru-RU"/>
        </a:p>
      </dgm:t>
    </dgm:pt>
    <dgm:pt modelId="{44176C76-EDD1-4BA0-8B62-5C05DEB9C630}" type="pres">
      <dgm:prSet presAssocID="{B4F644D0-14C6-43A4-A256-AAC1F314E1D6}" presName="thickLine" presStyleLbl="alignNode1" presStyleIdx="0" presStyleCnt="1"/>
      <dgm:spPr/>
    </dgm:pt>
    <dgm:pt modelId="{46EB95AC-E102-4904-AEE7-BD23CB25C116}" type="pres">
      <dgm:prSet presAssocID="{B4F644D0-14C6-43A4-A256-AAC1F314E1D6}" presName="horz1" presStyleCnt="0"/>
      <dgm:spPr/>
    </dgm:pt>
    <dgm:pt modelId="{8C63F758-0B32-4F0B-805F-1260B0AB3795}" type="pres">
      <dgm:prSet presAssocID="{B4F644D0-14C6-43A4-A256-AAC1F314E1D6}" presName="tx1" presStyleLbl="revTx" presStyleIdx="0" presStyleCnt="2" custScaleX="26076"/>
      <dgm:spPr/>
      <dgm:t>
        <a:bodyPr/>
        <a:lstStyle/>
        <a:p>
          <a:endParaRPr lang="ru-RU"/>
        </a:p>
      </dgm:t>
    </dgm:pt>
    <dgm:pt modelId="{FDB1CE21-B486-455A-85FB-24A5F7CF2F52}" type="pres">
      <dgm:prSet presAssocID="{B4F644D0-14C6-43A4-A256-AAC1F314E1D6}" presName="vert1" presStyleCnt="0"/>
      <dgm:spPr/>
    </dgm:pt>
    <dgm:pt modelId="{F61C245E-F4B6-497E-BC3F-84AD88F40D30}" type="pres">
      <dgm:prSet presAssocID="{A339FAB9-DD6A-47C5-B316-057A2705DF0E}" presName="vertSpace2a" presStyleCnt="0"/>
      <dgm:spPr/>
    </dgm:pt>
    <dgm:pt modelId="{9489CCA4-04F9-4589-83E1-1370015B22EC}" type="pres">
      <dgm:prSet presAssocID="{A339FAB9-DD6A-47C5-B316-057A2705DF0E}" presName="horz2" presStyleCnt="0"/>
      <dgm:spPr/>
    </dgm:pt>
    <dgm:pt modelId="{F5118A72-6644-4F1A-A48A-7BEBFC50E1E3}" type="pres">
      <dgm:prSet presAssocID="{A339FAB9-DD6A-47C5-B316-057A2705DF0E}" presName="horzSpace2" presStyleCnt="0"/>
      <dgm:spPr/>
    </dgm:pt>
    <dgm:pt modelId="{979DDE4B-ECEC-4791-BC21-B552191287AE}" type="pres">
      <dgm:prSet presAssocID="{A339FAB9-DD6A-47C5-B316-057A2705DF0E}" presName="tx2" presStyleLbl="revTx" presStyleIdx="1" presStyleCnt="2" custScaleX="127389" custScaleY="81577"/>
      <dgm:spPr/>
      <dgm:t>
        <a:bodyPr/>
        <a:lstStyle/>
        <a:p>
          <a:endParaRPr lang="ru-RU"/>
        </a:p>
      </dgm:t>
    </dgm:pt>
    <dgm:pt modelId="{A5D292E2-50CC-40A2-BC3E-7BAF06E4EFD2}" type="pres">
      <dgm:prSet presAssocID="{A339FAB9-DD6A-47C5-B316-057A2705DF0E}" presName="vert2" presStyleCnt="0"/>
      <dgm:spPr/>
    </dgm:pt>
    <dgm:pt modelId="{65925C3A-33EC-41CD-93B9-3DC90FB21D56}" type="pres">
      <dgm:prSet presAssocID="{A339FAB9-DD6A-47C5-B316-057A2705DF0E}" presName="thinLine2b" presStyleLbl="callout" presStyleIdx="0" presStyleCnt="1"/>
      <dgm:spPr/>
    </dgm:pt>
    <dgm:pt modelId="{04170C55-D620-42BE-B8BD-D71AD7BE239C}" type="pres">
      <dgm:prSet presAssocID="{A339FAB9-DD6A-47C5-B316-057A2705DF0E}" presName="vertSpace2b" presStyleCnt="0"/>
      <dgm:spPr/>
    </dgm:pt>
  </dgm:ptLst>
  <dgm:cxnLst>
    <dgm:cxn modelId="{A87B39E8-7B97-405F-ADFC-0583993D5642}" type="presOf" srcId="{A339FAB9-DD6A-47C5-B316-057A2705DF0E}" destId="{979DDE4B-ECEC-4791-BC21-B552191287AE}" srcOrd="0" destOrd="0" presId="urn:microsoft.com/office/officeart/2008/layout/LinedList"/>
    <dgm:cxn modelId="{CFD41948-7C89-438A-B498-3C471258C5CE}" type="presOf" srcId="{6B6B6CEC-D269-4DFF-B9F1-34E5BCC3D3B3}" destId="{72715DE3-DC4E-4E48-BA8C-CE48C388671C}" srcOrd="0" destOrd="0" presId="urn:microsoft.com/office/officeart/2008/layout/LinedList"/>
    <dgm:cxn modelId="{2A0BEC1D-DB4A-4D8C-8EF5-0CD9C41DAD6F}" srcId="{6B6B6CEC-D269-4DFF-B9F1-34E5BCC3D3B3}" destId="{B4F644D0-14C6-43A4-A256-AAC1F314E1D6}" srcOrd="0" destOrd="0" parTransId="{F72C6267-3DDD-4A52-AAF7-FC7E4C4C7564}" sibTransId="{69302FB1-1DFB-446C-B27B-11AC2D8E25AF}"/>
    <dgm:cxn modelId="{1887F84B-FBDF-426B-BB23-5E6DF72B721D}" type="presOf" srcId="{B4F644D0-14C6-43A4-A256-AAC1F314E1D6}" destId="{8C63F758-0B32-4F0B-805F-1260B0AB3795}" srcOrd="0" destOrd="0" presId="urn:microsoft.com/office/officeart/2008/layout/LinedList"/>
    <dgm:cxn modelId="{79CCB99E-BCA4-4EB2-98C2-A50B10ED7E01}" srcId="{B4F644D0-14C6-43A4-A256-AAC1F314E1D6}" destId="{A339FAB9-DD6A-47C5-B316-057A2705DF0E}" srcOrd="0" destOrd="0" parTransId="{2CDF8D61-B327-483C-9FF3-E7889E8078F8}" sibTransId="{C1ABB665-F31E-4ADB-A9CD-1DB8B6B31701}"/>
    <dgm:cxn modelId="{EA129CC3-5883-49D7-9B29-B39B22B25988}" type="presParOf" srcId="{72715DE3-DC4E-4E48-BA8C-CE48C388671C}" destId="{44176C76-EDD1-4BA0-8B62-5C05DEB9C630}" srcOrd="0" destOrd="0" presId="urn:microsoft.com/office/officeart/2008/layout/LinedList"/>
    <dgm:cxn modelId="{FA9CCAC2-5E05-4026-8510-5156182F9C5A}" type="presParOf" srcId="{72715DE3-DC4E-4E48-BA8C-CE48C388671C}" destId="{46EB95AC-E102-4904-AEE7-BD23CB25C116}" srcOrd="1" destOrd="0" presId="urn:microsoft.com/office/officeart/2008/layout/LinedList"/>
    <dgm:cxn modelId="{DABF4A2E-5F78-43A7-B61D-2D1496EF06E9}" type="presParOf" srcId="{46EB95AC-E102-4904-AEE7-BD23CB25C116}" destId="{8C63F758-0B32-4F0B-805F-1260B0AB3795}" srcOrd="0" destOrd="0" presId="urn:microsoft.com/office/officeart/2008/layout/LinedList"/>
    <dgm:cxn modelId="{6268116D-95F2-48FC-A27D-F598B101105E}" type="presParOf" srcId="{46EB95AC-E102-4904-AEE7-BD23CB25C116}" destId="{FDB1CE21-B486-455A-85FB-24A5F7CF2F52}" srcOrd="1" destOrd="0" presId="urn:microsoft.com/office/officeart/2008/layout/LinedList"/>
    <dgm:cxn modelId="{83B72B9A-C550-4129-971D-B1F8EC4CBF62}" type="presParOf" srcId="{FDB1CE21-B486-455A-85FB-24A5F7CF2F52}" destId="{F61C245E-F4B6-497E-BC3F-84AD88F40D30}" srcOrd="0" destOrd="0" presId="urn:microsoft.com/office/officeart/2008/layout/LinedList"/>
    <dgm:cxn modelId="{1238E654-D221-402D-937C-C644E2AA0720}" type="presParOf" srcId="{FDB1CE21-B486-455A-85FB-24A5F7CF2F52}" destId="{9489CCA4-04F9-4589-83E1-1370015B22EC}" srcOrd="1" destOrd="0" presId="urn:microsoft.com/office/officeart/2008/layout/LinedList"/>
    <dgm:cxn modelId="{9110C7A7-226D-43FD-BD20-EA80D50113CA}" type="presParOf" srcId="{9489CCA4-04F9-4589-83E1-1370015B22EC}" destId="{F5118A72-6644-4F1A-A48A-7BEBFC50E1E3}" srcOrd="0" destOrd="0" presId="urn:microsoft.com/office/officeart/2008/layout/LinedList"/>
    <dgm:cxn modelId="{5B1B44BD-6BFA-4817-8F0F-3C763B1F7C59}" type="presParOf" srcId="{9489CCA4-04F9-4589-83E1-1370015B22EC}" destId="{979DDE4B-ECEC-4791-BC21-B552191287AE}" srcOrd="1" destOrd="0" presId="urn:microsoft.com/office/officeart/2008/layout/LinedList"/>
    <dgm:cxn modelId="{10AD42D5-01BF-4C3D-BC84-76AEC05F9805}" type="presParOf" srcId="{9489CCA4-04F9-4589-83E1-1370015B22EC}" destId="{A5D292E2-50CC-40A2-BC3E-7BAF06E4EFD2}" srcOrd="2" destOrd="0" presId="urn:microsoft.com/office/officeart/2008/layout/LinedList"/>
    <dgm:cxn modelId="{24F03C11-4FAD-451D-9063-4068494B9C9D}" type="presParOf" srcId="{FDB1CE21-B486-455A-85FB-24A5F7CF2F52}" destId="{65925C3A-33EC-41CD-93B9-3DC90FB21D56}" srcOrd="2" destOrd="0" presId="urn:microsoft.com/office/officeart/2008/layout/LinedList"/>
    <dgm:cxn modelId="{AF5E8BA1-110D-400D-97AB-EE2DFF3C9B92}" type="presParOf" srcId="{FDB1CE21-B486-455A-85FB-24A5F7CF2F52}" destId="{04170C55-D620-42BE-B8BD-D71AD7BE239C}" srcOrd="3" destOrd="0" presId="urn:microsoft.com/office/officeart/2008/layout/Lin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B6B6CEC-D269-4DFF-B9F1-34E5BCC3D3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4F644D0-14C6-43A4-A256-AAC1F314E1D6}">
      <dgm:prSet phldrT="[Текст]" custT="1"/>
      <dgm:spPr/>
      <dgm:t>
        <a:bodyPr vert="vert270"/>
        <a:lstStyle/>
        <a:p>
          <a:pPr algn="ctr"/>
          <a:r>
            <a:rPr lang="ru-RU" sz="2000" b="1" dirty="0" smtClean="0">
              <a:solidFill>
                <a:srgbClr val="C00000"/>
              </a:solidFill>
            </a:rPr>
            <a:t>Условие</a:t>
          </a:r>
          <a:endParaRPr lang="ru-RU" sz="2000" dirty="0"/>
        </a:p>
      </dgm:t>
    </dgm:pt>
    <dgm:pt modelId="{F72C6267-3DDD-4A52-AAF7-FC7E4C4C7564}" type="parTrans" cxnId="{2A0BEC1D-DB4A-4D8C-8EF5-0CD9C41DAD6F}">
      <dgm:prSet/>
      <dgm:spPr/>
      <dgm:t>
        <a:bodyPr/>
        <a:lstStyle/>
        <a:p>
          <a:endParaRPr lang="ru-RU"/>
        </a:p>
      </dgm:t>
    </dgm:pt>
    <dgm:pt modelId="{69302FB1-1DFB-446C-B27B-11AC2D8E25AF}" type="sibTrans" cxnId="{2A0BEC1D-DB4A-4D8C-8EF5-0CD9C41DAD6F}">
      <dgm:prSet/>
      <dgm:spPr/>
      <dgm:t>
        <a:bodyPr/>
        <a:lstStyle/>
        <a:p>
          <a:endParaRPr lang="ru-RU"/>
        </a:p>
      </dgm:t>
    </dgm:pt>
    <dgm:pt modelId="{A339FAB9-DD6A-47C5-B316-057A2705DF0E}">
      <dgm:prSet phldrT="[Текст]" custT="1"/>
      <dgm:spPr/>
      <dgm:t>
        <a:bodyPr/>
        <a:lstStyle/>
        <a:p>
          <a:r>
            <a:rPr lang="ru-RU" sz="3000" b="0" dirty="0" smtClean="0"/>
            <a:t> с </a:t>
          </a:r>
          <a:r>
            <a:rPr lang="ru-RU" sz="2400" b="0" u="none" dirty="0" smtClean="0">
              <a:solidFill>
                <a:schemeClr val="tx1"/>
              </a:solidFill>
            </a:rPr>
            <a:t>учетом</a:t>
          </a:r>
          <a:r>
            <a:rPr lang="ru-RU" sz="2400" b="0" u="sng" dirty="0" smtClean="0">
              <a:solidFill>
                <a:srgbClr val="C00000"/>
              </a:solidFill>
            </a:rPr>
            <a:t> </a:t>
          </a:r>
          <a:r>
            <a:rPr lang="ru-RU" sz="2400" b="1" u="sng" dirty="0" smtClean="0">
              <a:solidFill>
                <a:srgbClr val="C00000"/>
              </a:solidFill>
            </a:rPr>
            <a:t>границ ведения работ по геологическому изучению недр </a:t>
          </a:r>
          <a:r>
            <a:rPr lang="ru-RU" sz="2400" b="0" u="none" dirty="0" smtClean="0">
              <a:solidFill>
                <a:srgbClr val="C00000"/>
              </a:solidFill>
            </a:rPr>
            <a:t> </a:t>
          </a:r>
          <a:r>
            <a:rPr lang="ru-RU" sz="2400" b="0" u="none" dirty="0" smtClean="0"/>
            <a:t>на основании утвержденной пользователем недр проектной документации</a:t>
          </a:r>
          <a:endParaRPr lang="ru-RU" sz="2400" b="0" dirty="0"/>
        </a:p>
      </dgm:t>
    </dgm:pt>
    <dgm:pt modelId="{2CDF8D61-B327-483C-9FF3-E7889E8078F8}" type="parTrans" cxnId="{79CCB99E-BCA4-4EB2-98C2-A50B10ED7E01}">
      <dgm:prSet/>
      <dgm:spPr/>
      <dgm:t>
        <a:bodyPr/>
        <a:lstStyle/>
        <a:p>
          <a:endParaRPr lang="ru-RU"/>
        </a:p>
      </dgm:t>
    </dgm:pt>
    <dgm:pt modelId="{C1ABB665-F31E-4ADB-A9CD-1DB8B6B31701}" type="sibTrans" cxnId="{79CCB99E-BCA4-4EB2-98C2-A50B10ED7E01}">
      <dgm:prSet/>
      <dgm:spPr/>
      <dgm:t>
        <a:bodyPr/>
        <a:lstStyle/>
        <a:p>
          <a:endParaRPr lang="ru-RU"/>
        </a:p>
      </dgm:t>
    </dgm:pt>
    <dgm:pt modelId="{72715DE3-DC4E-4E48-BA8C-CE48C388671C}" type="pres">
      <dgm:prSet presAssocID="{6B6B6CEC-D269-4DFF-B9F1-34E5BCC3D3B3}" presName="vert0" presStyleCnt="0">
        <dgm:presLayoutVars>
          <dgm:dir/>
          <dgm:animOne val="branch"/>
          <dgm:animLvl val="lvl"/>
        </dgm:presLayoutVars>
      </dgm:prSet>
      <dgm:spPr/>
      <dgm:t>
        <a:bodyPr/>
        <a:lstStyle/>
        <a:p>
          <a:endParaRPr lang="ru-RU"/>
        </a:p>
      </dgm:t>
    </dgm:pt>
    <dgm:pt modelId="{44176C76-EDD1-4BA0-8B62-5C05DEB9C630}" type="pres">
      <dgm:prSet presAssocID="{B4F644D0-14C6-43A4-A256-AAC1F314E1D6}" presName="thickLine" presStyleLbl="alignNode1" presStyleIdx="0" presStyleCnt="1"/>
      <dgm:spPr/>
    </dgm:pt>
    <dgm:pt modelId="{46EB95AC-E102-4904-AEE7-BD23CB25C116}" type="pres">
      <dgm:prSet presAssocID="{B4F644D0-14C6-43A4-A256-AAC1F314E1D6}" presName="horz1" presStyleCnt="0"/>
      <dgm:spPr/>
    </dgm:pt>
    <dgm:pt modelId="{8C63F758-0B32-4F0B-805F-1260B0AB3795}" type="pres">
      <dgm:prSet presAssocID="{B4F644D0-14C6-43A4-A256-AAC1F314E1D6}" presName="tx1" presStyleLbl="revTx" presStyleIdx="0" presStyleCnt="2" custScaleX="26076"/>
      <dgm:spPr/>
      <dgm:t>
        <a:bodyPr/>
        <a:lstStyle/>
        <a:p>
          <a:endParaRPr lang="ru-RU"/>
        </a:p>
      </dgm:t>
    </dgm:pt>
    <dgm:pt modelId="{FDB1CE21-B486-455A-85FB-24A5F7CF2F52}" type="pres">
      <dgm:prSet presAssocID="{B4F644D0-14C6-43A4-A256-AAC1F314E1D6}" presName="vert1" presStyleCnt="0"/>
      <dgm:spPr/>
    </dgm:pt>
    <dgm:pt modelId="{F61C245E-F4B6-497E-BC3F-84AD88F40D30}" type="pres">
      <dgm:prSet presAssocID="{A339FAB9-DD6A-47C5-B316-057A2705DF0E}" presName="vertSpace2a" presStyleCnt="0"/>
      <dgm:spPr/>
    </dgm:pt>
    <dgm:pt modelId="{9489CCA4-04F9-4589-83E1-1370015B22EC}" type="pres">
      <dgm:prSet presAssocID="{A339FAB9-DD6A-47C5-B316-057A2705DF0E}" presName="horz2" presStyleCnt="0"/>
      <dgm:spPr/>
    </dgm:pt>
    <dgm:pt modelId="{F5118A72-6644-4F1A-A48A-7BEBFC50E1E3}" type="pres">
      <dgm:prSet presAssocID="{A339FAB9-DD6A-47C5-B316-057A2705DF0E}" presName="horzSpace2" presStyleCnt="0"/>
      <dgm:spPr/>
    </dgm:pt>
    <dgm:pt modelId="{979DDE4B-ECEC-4791-BC21-B552191287AE}" type="pres">
      <dgm:prSet presAssocID="{A339FAB9-DD6A-47C5-B316-057A2705DF0E}" presName="tx2" presStyleLbl="revTx" presStyleIdx="1" presStyleCnt="2" custScaleX="127389" custScaleY="81577"/>
      <dgm:spPr/>
      <dgm:t>
        <a:bodyPr/>
        <a:lstStyle/>
        <a:p>
          <a:endParaRPr lang="ru-RU"/>
        </a:p>
      </dgm:t>
    </dgm:pt>
    <dgm:pt modelId="{A5D292E2-50CC-40A2-BC3E-7BAF06E4EFD2}" type="pres">
      <dgm:prSet presAssocID="{A339FAB9-DD6A-47C5-B316-057A2705DF0E}" presName="vert2" presStyleCnt="0"/>
      <dgm:spPr/>
    </dgm:pt>
    <dgm:pt modelId="{65925C3A-33EC-41CD-93B9-3DC90FB21D56}" type="pres">
      <dgm:prSet presAssocID="{A339FAB9-DD6A-47C5-B316-057A2705DF0E}" presName="thinLine2b" presStyleLbl="callout" presStyleIdx="0" presStyleCnt="1"/>
      <dgm:spPr/>
    </dgm:pt>
    <dgm:pt modelId="{04170C55-D620-42BE-B8BD-D71AD7BE239C}" type="pres">
      <dgm:prSet presAssocID="{A339FAB9-DD6A-47C5-B316-057A2705DF0E}" presName="vertSpace2b" presStyleCnt="0"/>
      <dgm:spPr/>
    </dgm:pt>
  </dgm:ptLst>
  <dgm:cxnLst>
    <dgm:cxn modelId="{738C71A7-F86F-402E-ACDC-166B2C3194ED}" type="presOf" srcId="{A339FAB9-DD6A-47C5-B316-057A2705DF0E}" destId="{979DDE4B-ECEC-4791-BC21-B552191287AE}" srcOrd="0" destOrd="0" presId="urn:microsoft.com/office/officeart/2008/layout/LinedList"/>
    <dgm:cxn modelId="{2A0BEC1D-DB4A-4D8C-8EF5-0CD9C41DAD6F}" srcId="{6B6B6CEC-D269-4DFF-B9F1-34E5BCC3D3B3}" destId="{B4F644D0-14C6-43A4-A256-AAC1F314E1D6}" srcOrd="0" destOrd="0" parTransId="{F72C6267-3DDD-4A52-AAF7-FC7E4C4C7564}" sibTransId="{69302FB1-1DFB-446C-B27B-11AC2D8E25AF}"/>
    <dgm:cxn modelId="{978E82E0-487F-474E-BF07-7A53B4C83612}" type="presOf" srcId="{B4F644D0-14C6-43A4-A256-AAC1F314E1D6}" destId="{8C63F758-0B32-4F0B-805F-1260B0AB3795}" srcOrd="0" destOrd="0" presId="urn:microsoft.com/office/officeart/2008/layout/LinedList"/>
    <dgm:cxn modelId="{79CCB99E-BCA4-4EB2-98C2-A50B10ED7E01}" srcId="{B4F644D0-14C6-43A4-A256-AAC1F314E1D6}" destId="{A339FAB9-DD6A-47C5-B316-057A2705DF0E}" srcOrd="0" destOrd="0" parTransId="{2CDF8D61-B327-483C-9FF3-E7889E8078F8}" sibTransId="{C1ABB665-F31E-4ADB-A9CD-1DB8B6B31701}"/>
    <dgm:cxn modelId="{67C005D3-A2B1-48E5-9196-60FC82EF0807}" type="presOf" srcId="{6B6B6CEC-D269-4DFF-B9F1-34E5BCC3D3B3}" destId="{72715DE3-DC4E-4E48-BA8C-CE48C388671C}" srcOrd="0" destOrd="0" presId="urn:microsoft.com/office/officeart/2008/layout/LinedList"/>
    <dgm:cxn modelId="{1422E96E-6E2E-430A-9326-7D41FBC612F0}" type="presParOf" srcId="{72715DE3-DC4E-4E48-BA8C-CE48C388671C}" destId="{44176C76-EDD1-4BA0-8B62-5C05DEB9C630}" srcOrd="0" destOrd="0" presId="urn:microsoft.com/office/officeart/2008/layout/LinedList"/>
    <dgm:cxn modelId="{A8C7A585-EF8B-44C1-B78E-557F39A393FF}" type="presParOf" srcId="{72715DE3-DC4E-4E48-BA8C-CE48C388671C}" destId="{46EB95AC-E102-4904-AEE7-BD23CB25C116}" srcOrd="1" destOrd="0" presId="urn:microsoft.com/office/officeart/2008/layout/LinedList"/>
    <dgm:cxn modelId="{3CFD8F72-492B-417A-9227-AE4DD09FE040}" type="presParOf" srcId="{46EB95AC-E102-4904-AEE7-BD23CB25C116}" destId="{8C63F758-0B32-4F0B-805F-1260B0AB3795}" srcOrd="0" destOrd="0" presId="urn:microsoft.com/office/officeart/2008/layout/LinedList"/>
    <dgm:cxn modelId="{856DA658-E3BF-41F9-9D37-DDFBCEA7F7C8}" type="presParOf" srcId="{46EB95AC-E102-4904-AEE7-BD23CB25C116}" destId="{FDB1CE21-B486-455A-85FB-24A5F7CF2F52}" srcOrd="1" destOrd="0" presId="urn:microsoft.com/office/officeart/2008/layout/LinedList"/>
    <dgm:cxn modelId="{4C0E6314-0941-4A88-9989-885CE5127B32}" type="presParOf" srcId="{FDB1CE21-B486-455A-85FB-24A5F7CF2F52}" destId="{F61C245E-F4B6-497E-BC3F-84AD88F40D30}" srcOrd="0" destOrd="0" presId="urn:microsoft.com/office/officeart/2008/layout/LinedList"/>
    <dgm:cxn modelId="{DAFEFDE3-45DE-467A-96C9-0161D317DB69}" type="presParOf" srcId="{FDB1CE21-B486-455A-85FB-24A5F7CF2F52}" destId="{9489CCA4-04F9-4589-83E1-1370015B22EC}" srcOrd="1" destOrd="0" presId="urn:microsoft.com/office/officeart/2008/layout/LinedList"/>
    <dgm:cxn modelId="{D515226C-38AD-45E9-BBDD-497A53427994}" type="presParOf" srcId="{9489CCA4-04F9-4589-83E1-1370015B22EC}" destId="{F5118A72-6644-4F1A-A48A-7BEBFC50E1E3}" srcOrd="0" destOrd="0" presId="urn:microsoft.com/office/officeart/2008/layout/LinedList"/>
    <dgm:cxn modelId="{250C2D8D-5B1F-4FD7-B57C-6616AA8FF3F9}" type="presParOf" srcId="{9489CCA4-04F9-4589-83E1-1370015B22EC}" destId="{979DDE4B-ECEC-4791-BC21-B552191287AE}" srcOrd="1" destOrd="0" presId="urn:microsoft.com/office/officeart/2008/layout/LinedList"/>
    <dgm:cxn modelId="{1F66BFA1-7B55-4D54-AD28-4685294CE549}" type="presParOf" srcId="{9489CCA4-04F9-4589-83E1-1370015B22EC}" destId="{A5D292E2-50CC-40A2-BC3E-7BAF06E4EFD2}" srcOrd="2" destOrd="0" presId="urn:microsoft.com/office/officeart/2008/layout/LinedList"/>
    <dgm:cxn modelId="{E0B0B688-7B37-47B3-A9D0-65838D1EE890}" type="presParOf" srcId="{FDB1CE21-B486-455A-85FB-24A5F7CF2F52}" destId="{65925C3A-33EC-41CD-93B9-3DC90FB21D56}" srcOrd="2" destOrd="0" presId="urn:microsoft.com/office/officeart/2008/layout/LinedList"/>
    <dgm:cxn modelId="{13A27C05-44D2-44A0-927E-2DA3E7A7F445}" type="presParOf" srcId="{FDB1CE21-B486-455A-85FB-24A5F7CF2F52}" destId="{04170C55-D620-42BE-B8BD-D71AD7BE239C}" srcOrd="3" destOrd="0" presId="urn:microsoft.com/office/officeart/2008/layout/LinedLis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dgm:spPr/>
      <dgm:t>
        <a:bodyPr/>
        <a:lstStyle/>
        <a:p>
          <a:r>
            <a:rPr lang="ru-RU" b="0" dirty="0" smtClean="0"/>
            <a:t>а) наличие потребностей расширения границ УН, предоставленного в пользование, </a:t>
          </a:r>
          <a:r>
            <a:rPr lang="ru-RU" b="1" dirty="0" smtClean="0">
              <a:solidFill>
                <a:srgbClr val="C00000"/>
              </a:solidFill>
            </a:rPr>
            <a:t>без прироста запасов</a:t>
          </a:r>
          <a:r>
            <a:rPr lang="ru-RU" b="0" dirty="0" smtClean="0"/>
            <a:t> полезных ископаемых и подземных вод:</a:t>
          </a:r>
          <a:endParaRPr lang="ru-RU" dirty="0"/>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dgm:presLayoutVars>
          <dgm:chMax val="0"/>
          <dgm:bulletEnabled val="1"/>
        </dgm:presLayoutVars>
      </dgm:prSet>
      <dgm:spPr/>
      <dgm:t>
        <a:bodyPr/>
        <a:lstStyle/>
        <a:p>
          <a:endParaRPr lang="ru-RU"/>
        </a:p>
      </dgm:t>
    </dgm:pt>
  </dgm:ptLst>
  <dgm:cxnLst>
    <dgm:cxn modelId="{84B8FB55-C742-47FB-94CD-272607106019}" type="presOf" srcId="{43A05EED-19DB-4EA5-9807-066A92F568D3}" destId="{5A6D8501-0F47-46FE-A535-7D72E5A8580E}" srcOrd="0" destOrd="0" presId="urn:microsoft.com/office/officeart/2005/8/layout/vList2"/>
    <dgm:cxn modelId="{D8037DD2-85CA-4876-BDF5-45B570085DE4}" srcId="{66309354-8663-466A-A5C2-8D27BF7FF92E}" destId="{43A05EED-19DB-4EA5-9807-066A92F568D3}" srcOrd="0" destOrd="0" parTransId="{91588138-22A4-4C22-A94D-2D2F9EF1313F}" sibTransId="{D1597FA7-EB16-4172-A757-17E63AF5C4EF}"/>
    <dgm:cxn modelId="{00202437-FCDE-4F2D-92E7-62F4CFEE8335}" type="presOf" srcId="{66309354-8663-466A-A5C2-8D27BF7FF92E}" destId="{4D42B572-073F-43E1-B9D1-8A56460035EF}" srcOrd="0" destOrd="0" presId="urn:microsoft.com/office/officeart/2005/8/layout/vList2"/>
    <dgm:cxn modelId="{125B47E1-9E1A-4D54-86FA-5274C4C598F3}"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B6B6CEC-D269-4DFF-B9F1-34E5BCC3D3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4F644D0-14C6-43A4-A256-AAC1F314E1D6}">
      <dgm:prSet phldrT="[Текст]"/>
      <dgm:spPr/>
      <dgm:t>
        <a:bodyPr/>
        <a:lstStyle/>
        <a:p>
          <a:r>
            <a:rPr lang="ru-RU" b="1" dirty="0" smtClean="0">
              <a:solidFill>
                <a:srgbClr val="C00000"/>
              </a:solidFill>
            </a:rPr>
            <a:t>без прироста запасов</a:t>
          </a:r>
          <a:r>
            <a:rPr lang="ru-RU" b="0" dirty="0" smtClean="0"/>
            <a:t> полезных ископаемых и подземных вод</a:t>
          </a:r>
          <a:endParaRPr lang="ru-RU" dirty="0"/>
        </a:p>
      </dgm:t>
    </dgm:pt>
    <dgm:pt modelId="{F72C6267-3DDD-4A52-AAF7-FC7E4C4C7564}" type="parTrans" cxnId="{2A0BEC1D-DB4A-4D8C-8EF5-0CD9C41DAD6F}">
      <dgm:prSet/>
      <dgm:spPr/>
      <dgm:t>
        <a:bodyPr/>
        <a:lstStyle/>
        <a:p>
          <a:endParaRPr lang="ru-RU"/>
        </a:p>
      </dgm:t>
    </dgm:pt>
    <dgm:pt modelId="{69302FB1-1DFB-446C-B27B-11AC2D8E25AF}" type="sibTrans" cxnId="{2A0BEC1D-DB4A-4D8C-8EF5-0CD9C41DAD6F}">
      <dgm:prSet/>
      <dgm:spPr/>
      <dgm:t>
        <a:bodyPr/>
        <a:lstStyle/>
        <a:p>
          <a:endParaRPr lang="ru-RU"/>
        </a:p>
      </dgm:t>
    </dgm:pt>
    <dgm:pt modelId="{A339FAB9-DD6A-47C5-B316-057A2705DF0E}">
      <dgm:prSet phldrT="[Текст]"/>
      <dgm:spPr/>
      <dgm:t>
        <a:bodyPr/>
        <a:lstStyle/>
        <a:p>
          <a:r>
            <a:rPr lang="ru-RU" b="0" dirty="0" smtClean="0"/>
            <a:t>для строительства и эксплуатации подземных сооружений, не связанных с добычей полезных ископаемых;</a:t>
          </a:r>
          <a:endParaRPr lang="ru-RU" dirty="0"/>
        </a:p>
      </dgm:t>
    </dgm:pt>
    <dgm:pt modelId="{2CDF8D61-B327-483C-9FF3-E7889E8078F8}" type="parTrans" cxnId="{79CCB99E-BCA4-4EB2-98C2-A50B10ED7E01}">
      <dgm:prSet/>
      <dgm:spPr/>
      <dgm:t>
        <a:bodyPr/>
        <a:lstStyle/>
        <a:p>
          <a:endParaRPr lang="ru-RU"/>
        </a:p>
      </dgm:t>
    </dgm:pt>
    <dgm:pt modelId="{C1ABB665-F31E-4ADB-A9CD-1DB8B6B31701}" type="sibTrans" cxnId="{79CCB99E-BCA4-4EB2-98C2-A50B10ED7E01}">
      <dgm:prSet/>
      <dgm:spPr/>
      <dgm:t>
        <a:bodyPr/>
        <a:lstStyle/>
        <a:p>
          <a:endParaRPr lang="ru-RU"/>
        </a:p>
      </dgm:t>
    </dgm:pt>
    <dgm:pt modelId="{72715DE3-DC4E-4E48-BA8C-CE48C388671C}" type="pres">
      <dgm:prSet presAssocID="{6B6B6CEC-D269-4DFF-B9F1-34E5BCC3D3B3}" presName="vert0" presStyleCnt="0">
        <dgm:presLayoutVars>
          <dgm:dir/>
          <dgm:animOne val="branch"/>
          <dgm:animLvl val="lvl"/>
        </dgm:presLayoutVars>
      </dgm:prSet>
      <dgm:spPr/>
      <dgm:t>
        <a:bodyPr/>
        <a:lstStyle/>
        <a:p>
          <a:endParaRPr lang="ru-RU"/>
        </a:p>
      </dgm:t>
    </dgm:pt>
    <dgm:pt modelId="{44176C76-EDD1-4BA0-8B62-5C05DEB9C630}" type="pres">
      <dgm:prSet presAssocID="{B4F644D0-14C6-43A4-A256-AAC1F314E1D6}" presName="thickLine" presStyleLbl="alignNode1" presStyleIdx="0" presStyleCnt="1"/>
      <dgm:spPr/>
    </dgm:pt>
    <dgm:pt modelId="{46EB95AC-E102-4904-AEE7-BD23CB25C116}" type="pres">
      <dgm:prSet presAssocID="{B4F644D0-14C6-43A4-A256-AAC1F314E1D6}" presName="horz1" presStyleCnt="0"/>
      <dgm:spPr/>
    </dgm:pt>
    <dgm:pt modelId="{8C63F758-0B32-4F0B-805F-1260B0AB3795}" type="pres">
      <dgm:prSet presAssocID="{B4F644D0-14C6-43A4-A256-AAC1F314E1D6}" presName="tx1" presStyleLbl="revTx" presStyleIdx="0" presStyleCnt="2"/>
      <dgm:spPr/>
      <dgm:t>
        <a:bodyPr/>
        <a:lstStyle/>
        <a:p>
          <a:endParaRPr lang="ru-RU"/>
        </a:p>
      </dgm:t>
    </dgm:pt>
    <dgm:pt modelId="{FDB1CE21-B486-455A-85FB-24A5F7CF2F52}" type="pres">
      <dgm:prSet presAssocID="{B4F644D0-14C6-43A4-A256-AAC1F314E1D6}" presName="vert1" presStyleCnt="0"/>
      <dgm:spPr/>
    </dgm:pt>
    <dgm:pt modelId="{661E7DD1-7B23-49FA-88DB-8B1FFC758333}" type="pres">
      <dgm:prSet presAssocID="{A339FAB9-DD6A-47C5-B316-057A2705DF0E}" presName="vertSpace2a" presStyleCnt="0"/>
      <dgm:spPr/>
    </dgm:pt>
    <dgm:pt modelId="{9489CCA4-04F9-4589-83E1-1370015B22EC}" type="pres">
      <dgm:prSet presAssocID="{A339FAB9-DD6A-47C5-B316-057A2705DF0E}" presName="horz2" presStyleCnt="0"/>
      <dgm:spPr/>
    </dgm:pt>
    <dgm:pt modelId="{F5118A72-6644-4F1A-A48A-7BEBFC50E1E3}" type="pres">
      <dgm:prSet presAssocID="{A339FAB9-DD6A-47C5-B316-057A2705DF0E}" presName="horzSpace2" presStyleCnt="0"/>
      <dgm:spPr/>
    </dgm:pt>
    <dgm:pt modelId="{979DDE4B-ECEC-4791-BC21-B552191287AE}" type="pres">
      <dgm:prSet presAssocID="{A339FAB9-DD6A-47C5-B316-057A2705DF0E}" presName="tx2" presStyleLbl="revTx" presStyleIdx="1" presStyleCnt="2"/>
      <dgm:spPr/>
      <dgm:t>
        <a:bodyPr/>
        <a:lstStyle/>
        <a:p>
          <a:endParaRPr lang="ru-RU"/>
        </a:p>
      </dgm:t>
    </dgm:pt>
    <dgm:pt modelId="{A5D292E2-50CC-40A2-BC3E-7BAF06E4EFD2}" type="pres">
      <dgm:prSet presAssocID="{A339FAB9-DD6A-47C5-B316-057A2705DF0E}" presName="vert2" presStyleCnt="0"/>
      <dgm:spPr/>
    </dgm:pt>
    <dgm:pt modelId="{65925C3A-33EC-41CD-93B9-3DC90FB21D56}" type="pres">
      <dgm:prSet presAssocID="{A339FAB9-DD6A-47C5-B316-057A2705DF0E}" presName="thinLine2b" presStyleLbl="callout" presStyleIdx="0" presStyleCnt="1"/>
      <dgm:spPr/>
    </dgm:pt>
    <dgm:pt modelId="{04170C55-D620-42BE-B8BD-D71AD7BE239C}" type="pres">
      <dgm:prSet presAssocID="{A339FAB9-DD6A-47C5-B316-057A2705DF0E}" presName="vertSpace2b" presStyleCnt="0"/>
      <dgm:spPr/>
    </dgm:pt>
  </dgm:ptLst>
  <dgm:cxnLst>
    <dgm:cxn modelId="{EBAA4B12-4F51-479C-8D79-E06F449C0CA3}" type="presOf" srcId="{6B6B6CEC-D269-4DFF-B9F1-34E5BCC3D3B3}" destId="{72715DE3-DC4E-4E48-BA8C-CE48C388671C}" srcOrd="0" destOrd="0" presId="urn:microsoft.com/office/officeart/2008/layout/LinedList"/>
    <dgm:cxn modelId="{D27A4392-7459-41CA-A472-FE15016F46A6}" type="presOf" srcId="{A339FAB9-DD6A-47C5-B316-057A2705DF0E}" destId="{979DDE4B-ECEC-4791-BC21-B552191287AE}" srcOrd="0" destOrd="0" presId="urn:microsoft.com/office/officeart/2008/layout/LinedList"/>
    <dgm:cxn modelId="{77BFEE8F-E635-4BB8-BB58-0330F724AD79}" type="presOf" srcId="{B4F644D0-14C6-43A4-A256-AAC1F314E1D6}" destId="{8C63F758-0B32-4F0B-805F-1260B0AB3795}" srcOrd="0" destOrd="0" presId="urn:microsoft.com/office/officeart/2008/layout/LinedList"/>
    <dgm:cxn modelId="{2A0BEC1D-DB4A-4D8C-8EF5-0CD9C41DAD6F}" srcId="{6B6B6CEC-D269-4DFF-B9F1-34E5BCC3D3B3}" destId="{B4F644D0-14C6-43A4-A256-AAC1F314E1D6}" srcOrd="0" destOrd="0" parTransId="{F72C6267-3DDD-4A52-AAF7-FC7E4C4C7564}" sibTransId="{69302FB1-1DFB-446C-B27B-11AC2D8E25AF}"/>
    <dgm:cxn modelId="{79CCB99E-BCA4-4EB2-98C2-A50B10ED7E01}" srcId="{B4F644D0-14C6-43A4-A256-AAC1F314E1D6}" destId="{A339FAB9-DD6A-47C5-B316-057A2705DF0E}" srcOrd="0" destOrd="0" parTransId="{2CDF8D61-B327-483C-9FF3-E7889E8078F8}" sibTransId="{C1ABB665-F31E-4ADB-A9CD-1DB8B6B31701}"/>
    <dgm:cxn modelId="{08A95C68-51E2-4C77-8CF3-9C041DF427BD}" type="presParOf" srcId="{72715DE3-DC4E-4E48-BA8C-CE48C388671C}" destId="{44176C76-EDD1-4BA0-8B62-5C05DEB9C630}" srcOrd="0" destOrd="0" presId="urn:microsoft.com/office/officeart/2008/layout/LinedList"/>
    <dgm:cxn modelId="{A5E78344-E50F-4B7E-B3C2-C46AC475822D}" type="presParOf" srcId="{72715DE3-DC4E-4E48-BA8C-CE48C388671C}" destId="{46EB95AC-E102-4904-AEE7-BD23CB25C116}" srcOrd="1" destOrd="0" presId="urn:microsoft.com/office/officeart/2008/layout/LinedList"/>
    <dgm:cxn modelId="{2270D3E8-6266-4172-9ED4-CF57EC51F376}" type="presParOf" srcId="{46EB95AC-E102-4904-AEE7-BD23CB25C116}" destId="{8C63F758-0B32-4F0B-805F-1260B0AB3795}" srcOrd="0" destOrd="0" presId="urn:microsoft.com/office/officeart/2008/layout/LinedList"/>
    <dgm:cxn modelId="{D09F1595-750E-49DA-B278-CB60892DE75A}" type="presParOf" srcId="{46EB95AC-E102-4904-AEE7-BD23CB25C116}" destId="{FDB1CE21-B486-455A-85FB-24A5F7CF2F52}" srcOrd="1" destOrd="0" presId="urn:microsoft.com/office/officeart/2008/layout/LinedList"/>
    <dgm:cxn modelId="{54D28749-11D6-4C91-9400-3BE3E871F063}" type="presParOf" srcId="{FDB1CE21-B486-455A-85FB-24A5F7CF2F52}" destId="{661E7DD1-7B23-49FA-88DB-8B1FFC758333}" srcOrd="0" destOrd="0" presId="urn:microsoft.com/office/officeart/2008/layout/LinedList"/>
    <dgm:cxn modelId="{E8905215-2733-4646-9E60-3A32693A54B6}" type="presParOf" srcId="{FDB1CE21-B486-455A-85FB-24A5F7CF2F52}" destId="{9489CCA4-04F9-4589-83E1-1370015B22EC}" srcOrd="1" destOrd="0" presId="urn:microsoft.com/office/officeart/2008/layout/LinedList"/>
    <dgm:cxn modelId="{455FFCF8-70A2-48EC-A392-44331F50EEDA}" type="presParOf" srcId="{9489CCA4-04F9-4589-83E1-1370015B22EC}" destId="{F5118A72-6644-4F1A-A48A-7BEBFC50E1E3}" srcOrd="0" destOrd="0" presId="urn:microsoft.com/office/officeart/2008/layout/LinedList"/>
    <dgm:cxn modelId="{8013870E-1409-4CF9-8ADD-BE23F13DF451}" type="presParOf" srcId="{9489CCA4-04F9-4589-83E1-1370015B22EC}" destId="{979DDE4B-ECEC-4791-BC21-B552191287AE}" srcOrd="1" destOrd="0" presId="urn:microsoft.com/office/officeart/2008/layout/LinedList"/>
    <dgm:cxn modelId="{4402D976-9E42-4784-AB09-BCEAEC8692C3}" type="presParOf" srcId="{9489CCA4-04F9-4589-83E1-1370015B22EC}" destId="{A5D292E2-50CC-40A2-BC3E-7BAF06E4EFD2}" srcOrd="2" destOrd="0" presId="urn:microsoft.com/office/officeart/2008/layout/LinedList"/>
    <dgm:cxn modelId="{A14264B0-8CE0-4D0F-9815-76FE10B33B97}" type="presParOf" srcId="{FDB1CE21-B486-455A-85FB-24A5F7CF2F52}" destId="{65925C3A-33EC-41CD-93B9-3DC90FB21D56}" srcOrd="2" destOrd="0" presId="urn:microsoft.com/office/officeart/2008/layout/LinedList"/>
    <dgm:cxn modelId="{CC54F905-4BA9-42F9-B978-E9F85DF348E0}" type="presParOf" srcId="{FDB1CE21-B486-455A-85FB-24A5F7CF2F52}" destId="{04170C55-D620-42BE-B8BD-D71AD7BE239C}" srcOrd="3"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6B6B6CEC-D269-4DFF-B9F1-34E5BCC3D3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4F644D0-14C6-43A4-A256-AAC1F314E1D6}">
      <dgm:prSet phldrT="[Текст]" custT="1"/>
      <dgm:spPr/>
      <dgm:t>
        <a:bodyPr vert="vert270"/>
        <a:lstStyle/>
        <a:p>
          <a:pPr algn="ctr"/>
          <a:r>
            <a:rPr lang="ru-RU" sz="2000" b="1" dirty="0" smtClean="0">
              <a:solidFill>
                <a:srgbClr val="C00000"/>
              </a:solidFill>
            </a:rPr>
            <a:t>Основание</a:t>
          </a:r>
          <a:endParaRPr lang="ru-RU" sz="2000" dirty="0"/>
        </a:p>
      </dgm:t>
    </dgm:pt>
    <dgm:pt modelId="{F72C6267-3DDD-4A52-AAF7-FC7E4C4C7564}" type="parTrans" cxnId="{2A0BEC1D-DB4A-4D8C-8EF5-0CD9C41DAD6F}">
      <dgm:prSet/>
      <dgm:spPr/>
      <dgm:t>
        <a:bodyPr/>
        <a:lstStyle/>
        <a:p>
          <a:endParaRPr lang="ru-RU"/>
        </a:p>
      </dgm:t>
    </dgm:pt>
    <dgm:pt modelId="{69302FB1-1DFB-446C-B27B-11AC2D8E25AF}" type="sibTrans" cxnId="{2A0BEC1D-DB4A-4D8C-8EF5-0CD9C41DAD6F}">
      <dgm:prSet/>
      <dgm:spPr/>
      <dgm:t>
        <a:bodyPr/>
        <a:lstStyle/>
        <a:p>
          <a:endParaRPr lang="ru-RU"/>
        </a:p>
      </dgm:t>
    </dgm:pt>
    <dgm:pt modelId="{A339FAB9-DD6A-47C5-B316-057A2705DF0E}">
      <dgm:prSet phldrT="[Текст]"/>
      <dgm:spPr/>
      <dgm:t>
        <a:bodyPr/>
        <a:lstStyle/>
        <a:p>
          <a:r>
            <a:rPr lang="ru-RU" b="0" smtClean="0"/>
            <a:t>на основании документов, удостоверяющих уточненные границы горного отвода, или технического проекта строительства и эксплуатации подземных сооружений, представленного пользователем недр на согласование  при условии выдачи в отношении представленного на согласование технического проекта уведомления</a:t>
          </a:r>
          <a:endParaRPr lang="ru-RU" dirty="0"/>
        </a:p>
      </dgm:t>
    </dgm:pt>
    <dgm:pt modelId="{2CDF8D61-B327-483C-9FF3-E7889E8078F8}" type="parTrans" cxnId="{79CCB99E-BCA4-4EB2-98C2-A50B10ED7E01}">
      <dgm:prSet/>
      <dgm:spPr/>
      <dgm:t>
        <a:bodyPr/>
        <a:lstStyle/>
        <a:p>
          <a:endParaRPr lang="ru-RU"/>
        </a:p>
      </dgm:t>
    </dgm:pt>
    <dgm:pt modelId="{C1ABB665-F31E-4ADB-A9CD-1DB8B6B31701}" type="sibTrans" cxnId="{79CCB99E-BCA4-4EB2-98C2-A50B10ED7E01}">
      <dgm:prSet/>
      <dgm:spPr/>
      <dgm:t>
        <a:bodyPr/>
        <a:lstStyle/>
        <a:p>
          <a:endParaRPr lang="ru-RU"/>
        </a:p>
      </dgm:t>
    </dgm:pt>
    <dgm:pt modelId="{72715DE3-DC4E-4E48-BA8C-CE48C388671C}" type="pres">
      <dgm:prSet presAssocID="{6B6B6CEC-D269-4DFF-B9F1-34E5BCC3D3B3}" presName="vert0" presStyleCnt="0">
        <dgm:presLayoutVars>
          <dgm:dir/>
          <dgm:animOne val="branch"/>
          <dgm:animLvl val="lvl"/>
        </dgm:presLayoutVars>
      </dgm:prSet>
      <dgm:spPr/>
      <dgm:t>
        <a:bodyPr/>
        <a:lstStyle/>
        <a:p>
          <a:endParaRPr lang="ru-RU"/>
        </a:p>
      </dgm:t>
    </dgm:pt>
    <dgm:pt modelId="{44176C76-EDD1-4BA0-8B62-5C05DEB9C630}" type="pres">
      <dgm:prSet presAssocID="{B4F644D0-14C6-43A4-A256-AAC1F314E1D6}" presName="thickLine" presStyleLbl="alignNode1" presStyleIdx="0" presStyleCnt="1"/>
      <dgm:spPr/>
    </dgm:pt>
    <dgm:pt modelId="{46EB95AC-E102-4904-AEE7-BD23CB25C116}" type="pres">
      <dgm:prSet presAssocID="{B4F644D0-14C6-43A4-A256-AAC1F314E1D6}" presName="horz1" presStyleCnt="0"/>
      <dgm:spPr/>
    </dgm:pt>
    <dgm:pt modelId="{8C63F758-0B32-4F0B-805F-1260B0AB3795}" type="pres">
      <dgm:prSet presAssocID="{B4F644D0-14C6-43A4-A256-AAC1F314E1D6}" presName="tx1" presStyleLbl="revTx" presStyleIdx="0" presStyleCnt="2" custScaleX="26076"/>
      <dgm:spPr/>
      <dgm:t>
        <a:bodyPr/>
        <a:lstStyle/>
        <a:p>
          <a:endParaRPr lang="ru-RU"/>
        </a:p>
      </dgm:t>
    </dgm:pt>
    <dgm:pt modelId="{FDB1CE21-B486-455A-85FB-24A5F7CF2F52}" type="pres">
      <dgm:prSet presAssocID="{B4F644D0-14C6-43A4-A256-AAC1F314E1D6}" presName="vert1" presStyleCnt="0"/>
      <dgm:spPr/>
    </dgm:pt>
    <dgm:pt modelId="{F61C245E-F4B6-497E-BC3F-84AD88F40D30}" type="pres">
      <dgm:prSet presAssocID="{A339FAB9-DD6A-47C5-B316-057A2705DF0E}" presName="vertSpace2a" presStyleCnt="0"/>
      <dgm:spPr/>
    </dgm:pt>
    <dgm:pt modelId="{9489CCA4-04F9-4589-83E1-1370015B22EC}" type="pres">
      <dgm:prSet presAssocID="{A339FAB9-DD6A-47C5-B316-057A2705DF0E}" presName="horz2" presStyleCnt="0"/>
      <dgm:spPr/>
    </dgm:pt>
    <dgm:pt modelId="{F5118A72-6644-4F1A-A48A-7BEBFC50E1E3}" type="pres">
      <dgm:prSet presAssocID="{A339FAB9-DD6A-47C5-B316-057A2705DF0E}" presName="horzSpace2" presStyleCnt="0"/>
      <dgm:spPr/>
    </dgm:pt>
    <dgm:pt modelId="{979DDE4B-ECEC-4791-BC21-B552191287AE}" type="pres">
      <dgm:prSet presAssocID="{A339FAB9-DD6A-47C5-B316-057A2705DF0E}" presName="tx2" presStyleLbl="revTx" presStyleIdx="1" presStyleCnt="2" custScaleX="127389" custScaleY="81577"/>
      <dgm:spPr/>
      <dgm:t>
        <a:bodyPr/>
        <a:lstStyle/>
        <a:p>
          <a:endParaRPr lang="ru-RU"/>
        </a:p>
      </dgm:t>
    </dgm:pt>
    <dgm:pt modelId="{A5D292E2-50CC-40A2-BC3E-7BAF06E4EFD2}" type="pres">
      <dgm:prSet presAssocID="{A339FAB9-DD6A-47C5-B316-057A2705DF0E}" presName="vert2" presStyleCnt="0"/>
      <dgm:spPr/>
    </dgm:pt>
    <dgm:pt modelId="{65925C3A-33EC-41CD-93B9-3DC90FB21D56}" type="pres">
      <dgm:prSet presAssocID="{A339FAB9-DD6A-47C5-B316-057A2705DF0E}" presName="thinLine2b" presStyleLbl="callout" presStyleIdx="0" presStyleCnt="1"/>
      <dgm:spPr/>
    </dgm:pt>
    <dgm:pt modelId="{04170C55-D620-42BE-B8BD-D71AD7BE239C}" type="pres">
      <dgm:prSet presAssocID="{A339FAB9-DD6A-47C5-B316-057A2705DF0E}" presName="vertSpace2b" presStyleCnt="0"/>
      <dgm:spPr/>
    </dgm:pt>
  </dgm:ptLst>
  <dgm:cxnLst>
    <dgm:cxn modelId="{2A0BEC1D-DB4A-4D8C-8EF5-0CD9C41DAD6F}" srcId="{6B6B6CEC-D269-4DFF-B9F1-34E5BCC3D3B3}" destId="{B4F644D0-14C6-43A4-A256-AAC1F314E1D6}" srcOrd="0" destOrd="0" parTransId="{F72C6267-3DDD-4A52-AAF7-FC7E4C4C7564}" sibTransId="{69302FB1-1DFB-446C-B27B-11AC2D8E25AF}"/>
    <dgm:cxn modelId="{BCF31C65-BB00-4A32-9C33-7626F784780E}" type="presOf" srcId="{A339FAB9-DD6A-47C5-B316-057A2705DF0E}" destId="{979DDE4B-ECEC-4791-BC21-B552191287AE}" srcOrd="0" destOrd="0" presId="urn:microsoft.com/office/officeart/2008/layout/LinedList"/>
    <dgm:cxn modelId="{954C93AC-CBC1-4FF4-ADEC-8B8812681D66}" type="presOf" srcId="{B4F644D0-14C6-43A4-A256-AAC1F314E1D6}" destId="{8C63F758-0B32-4F0B-805F-1260B0AB3795}" srcOrd="0" destOrd="0" presId="urn:microsoft.com/office/officeart/2008/layout/LinedList"/>
    <dgm:cxn modelId="{79CCB99E-BCA4-4EB2-98C2-A50B10ED7E01}" srcId="{B4F644D0-14C6-43A4-A256-AAC1F314E1D6}" destId="{A339FAB9-DD6A-47C5-B316-057A2705DF0E}" srcOrd="0" destOrd="0" parTransId="{2CDF8D61-B327-483C-9FF3-E7889E8078F8}" sibTransId="{C1ABB665-F31E-4ADB-A9CD-1DB8B6B31701}"/>
    <dgm:cxn modelId="{FA71106E-1597-407B-AF93-A6CC51788267}" type="presOf" srcId="{6B6B6CEC-D269-4DFF-B9F1-34E5BCC3D3B3}" destId="{72715DE3-DC4E-4E48-BA8C-CE48C388671C}" srcOrd="0" destOrd="0" presId="urn:microsoft.com/office/officeart/2008/layout/LinedList"/>
    <dgm:cxn modelId="{2E07346F-EF7D-4690-BBB3-24C6A7658854}" type="presParOf" srcId="{72715DE3-DC4E-4E48-BA8C-CE48C388671C}" destId="{44176C76-EDD1-4BA0-8B62-5C05DEB9C630}" srcOrd="0" destOrd="0" presId="urn:microsoft.com/office/officeart/2008/layout/LinedList"/>
    <dgm:cxn modelId="{520CB53E-A7E7-46BD-B7AD-8304242E34F2}" type="presParOf" srcId="{72715DE3-DC4E-4E48-BA8C-CE48C388671C}" destId="{46EB95AC-E102-4904-AEE7-BD23CB25C116}" srcOrd="1" destOrd="0" presId="urn:microsoft.com/office/officeart/2008/layout/LinedList"/>
    <dgm:cxn modelId="{1A4BF87A-A7F9-4365-B6E1-2AA941E1AF8F}" type="presParOf" srcId="{46EB95AC-E102-4904-AEE7-BD23CB25C116}" destId="{8C63F758-0B32-4F0B-805F-1260B0AB3795}" srcOrd="0" destOrd="0" presId="urn:microsoft.com/office/officeart/2008/layout/LinedList"/>
    <dgm:cxn modelId="{B9ED9412-0DB3-4680-BA5E-21A5B188C328}" type="presParOf" srcId="{46EB95AC-E102-4904-AEE7-BD23CB25C116}" destId="{FDB1CE21-B486-455A-85FB-24A5F7CF2F52}" srcOrd="1" destOrd="0" presId="urn:microsoft.com/office/officeart/2008/layout/LinedList"/>
    <dgm:cxn modelId="{FAA36490-87A6-4ED2-A00E-DDD0AEF39B77}" type="presParOf" srcId="{FDB1CE21-B486-455A-85FB-24A5F7CF2F52}" destId="{F61C245E-F4B6-497E-BC3F-84AD88F40D30}" srcOrd="0" destOrd="0" presId="urn:microsoft.com/office/officeart/2008/layout/LinedList"/>
    <dgm:cxn modelId="{3652497C-9FAD-487B-876A-2A91B82924A4}" type="presParOf" srcId="{FDB1CE21-B486-455A-85FB-24A5F7CF2F52}" destId="{9489CCA4-04F9-4589-83E1-1370015B22EC}" srcOrd="1" destOrd="0" presId="urn:microsoft.com/office/officeart/2008/layout/LinedList"/>
    <dgm:cxn modelId="{F29EBA37-17DE-4BA1-B64B-F02C81AFBFD3}" type="presParOf" srcId="{9489CCA4-04F9-4589-83E1-1370015B22EC}" destId="{F5118A72-6644-4F1A-A48A-7BEBFC50E1E3}" srcOrd="0" destOrd="0" presId="urn:microsoft.com/office/officeart/2008/layout/LinedList"/>
    <dgm:cxn modelId="{71617FD1-A770-4820-83D4-273F3F99723F}" type="presParOf" srcId="{9489CCA4-04F9-4589-83E1-1370015B22EC}" destId="{979DDE4B-ECEC-4791-BC21-B552191287AE}" srcOrd="1" destOrd="0" presId="urn:microsoft.com/office/officeart/2008/layout/LinedList"/>
    <dgm:cxn modelId="{9A2253F8-6D32-4491-A55C-30024DE47EAA}" type="presParOf" srcId="{9489CCA4-04F9-4589-83E1-1370015B22EC}" destId="{A5D292E2-50CC-40A2-BC3E-7BAF06E4EFD2}" srcOrd="2" destOrd="0" presId="urn:microsoft.com/office/officeart/2008/layout/LinedList"/>
    <dgm:cxn modelId="{15BFFD07-78AC-4979-8A33-AB5A9303919E}" type="presParOf" srcId="{FDB1CE21-B486-455A-85FB-24A5F7CF2F52}" destId="{65925C3A-33EC-41CD-93B9-3DC90FB21D56}" srcOrd="2" destOrd="0" presId="urn:microsoft.com/office/officeart/2008/layout/LinedList"/>
    <dgm:cxn modelId="{246921FB-2992-4583-9ACA-37DAD1AE3B7C}" type="presParOf" srcId="{FDB1CE21-B486-455A-85FB-24A5F7CF2F52}" destId="{04170C55-D620-42BE-B8BD-D71AD7BE239C}" srcOrd="3"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dgm:spPr/>
      <dgm:t>
        <a:bodyPr/>
        <a:lstStyle/>
        <a:p>
          <a:r>
            <a:rPr lang="ru-RU" b="0" dirty="0" smtClean="0"/>
            <a:t>б) подтверждение с помощью геологической информации о недрах данных о том, что (условия, при которых возможно увеличение границ):</a:t>
          </a:r>
          <a:endParaRPr lang="ru-RU" dirty="0"/>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5E695F5E-9F96-47D8-9E47-88EA12E29126}" type="presOf" srcId="{43A05EED-19DB-4EA5-9807-066A92F568D3}" destId="{5A6D8501-0F47-46FE-A535-7D72E5A8580E}" srcOrd="0" destOrd="0" presId="urn:microsoft.com/office/officeart/2005/8/layout/vList2"/>
    <dgm:cxn modelId="{588D6EF8-331F-4A7F-A417-1E26BF994F56}" type="presOf" srcId="{66309354-8663-466A-A5C2-8D27BF7FF92E}" destId="{4D42B572-073F-43E1-B9D1-8A56460035EF}" srcOrd="0" destOrd="0" presId="urn:microsoft.com/office/officeart/2005/8/layout/vList2"/>
    <dgm:cxn modelId="{8704BA4C-6B59-41B0-8146-81946E705E42}"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6B6B6CEC-D269-4DFF-B9F1-34E5BCC3D3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4F644D0-14C6-43A4-A256-AAC1F314E1D6}">
      <dgm:prSet phldrT="[Текст]" custT="1"/>
      <dgm:spPr/>
      <dgm:t>
        <a:bodyPr/>
        <a:lstStyle/>
        <a:p>
          <a:pPr>
            <a:spcAft>
              <a:spcPts val="0"/>
            </a:spcAft>
          </a:pPr>
          <a:r>
            <a:rPr lang="ru-RU" sz="2400" b="1" dirty="0" smtClean="0">
              <a:solidFill>
                <a:srgbClr val="C00000"/>
              </a:solidFill>
            </a:rPr>
            <a:t>с приростом запасов</a:t>
          </a:r>
          <a:r>
            <a:rPr lang="ru-RU" sz="2400" b="0" dirty="0" smtClean="0"/>
            <a:t> полезных ископаемых и подземных вод</a:t>
          </a:r>
        </a:p>
        <a:p>
          <a:pPr>
            <a:spcAft>
              <a:spcPts val="0"/>
            </a:spcAft>
          </a:pPr>
          <a:r>
            <a:rPr lang="ru-RU" sz="2400" b="1" dirty="0" smtClean="0">
              <a:solidFill>
                <a:schemeClr val="accent1">
                  <a:lumMod val="50000"/>
                </a:schemeClr>
              </a:solidFill>
            </a:rPr>
            <a:t>Абз. 2 </a:t>
          </a:r>
          <a:r>
            <a:rPr lang="ru-RU" sz="2400" b="1" dirty="0" err="1" smtClean="0">
              <a:solidFill>
                <a:schemeClr val="accent1">
                  <a:lumMod val="50000"/>
                </a:schemeClr>
              </a:solidFill>
            </a:rPr>
            <a:t>пп.б</a:t>
          </a:r>
          <a:r>
            <a:rPr lang="ru-RU" sz="2400" b="1" dirty="0" smtClean="0">
              <a:solidFill>
                <a:schemeClr val="accent1">
                  <a:lumMod val="50000"/>
                </a:schemeClr>
              </a:solidFill>
            </a:rPr>
            <a:t> пункт 9</a:t>
          </a:r>
          <a:endParaRPr lang="ru-RU" sz="2400" dirty="0"/>
        </a:p>
      </dgm:t>
    </dgm:pt>
    <dgm:pt modelId="{F72C6267-3DDD-4A52-AAF7-FC7E4C4C7564}" type="parTrans" cxnId="{2A0BEC1D-DB4A-4D8C-8EF5-0CD9C41DAD6F}">
      <dgm:prSet/>
      <dgm:spPr/>
      <dgm:t>
        <a:bodyPr/>
        <a:lstStyle/>
        <a:p>
          <a:endParaRPr lang="ru-RU"/>
        </a:p>
      </dgm:t>
    </dgm:pt>
    <dgm:pt modelId="{69302FB1-1DFB-446C-B27B-11AC2D8E25AF}" type="sibTrans" cxnId="{2A0BEC1D-DB4A-4D8C-8EF5-0CD9C41DAD6F}">
      <dgm:prSet/>
      <dgm:spPr/>
      <dgm:t>
        <a:bodyPr/>
        <a:lstStyle/>
        <a:p>
          <a:endParaRPr lang="ru-RU"/>
        </a:p>
      </dgm:t>
    </dgm:pt>
    <dgm:pt modelId="{A339FAB9-DD6A-47C5-B316-057A2705DF0E}">
      <dgm:prSet phldrT="[Текст]" custT="1"/>
      <dgm:spPr/>
      <dgm:t>
        <a:bodyPr/>
        <a:lstStyle/>
        <a:p>
          <a:r>
            <a:rPr lang="ru-RU" sz="1400" b="0" dirty="0" smtClean="0"/>
            <a:t>полезные ископаемые находятся </a:t>
          </a:r>
          <a:r>
            <a:rPr lang="ru-RU" sz="1400" b="1" dirty="0" smtClean="0">
              <a:solidFill>
                <a:srgbClr val="C00000"/>
              </a:solidFill>
            </a:rPr>
            <a:t>в пределах НФН</a:t>
          </a:r>
          <a:endParaRPr lang="ru-RU" sz="1400" b="1" dirty="0">
            <a:solidFill>
              <a:srgbClr val="C00000"/>
            </a:solidFill>
          </a:endParaRPr>
        </a:p>
      </dgm:t>
    </dgm:pt>
    <dgm:pt modelId="{2CDF8D61-B327-483C-9FF3-E7889E8078F8}" type="parTrans" cxnId="{79CCB99E-BCA4-4EB2-98C2-A50B10ED7E01}">
      <dgm:prSet/>
      <dgm:spPr/>
      <dgm:t>
        <a:bodyPr/>
        <a:lstStyle/>
        <a:p>
          <a:endParaRPr lang="ru-RU"/>
        </a:p>
      </dgm:t>
    </dgm:pt>
    <dgm:pt modelId="{C1ABB665-F31E-4ADB-A9CD-1DB8B6B31701}" type="sibTrans" cxnId="{79CCB99E-BCA4-4EB2-98C2-A50B10ED7E01}">
      <dgm:prSet/>
      <dgm:spPr/>
      <dgm:t>
        <a:bodyPr/>
        <a:lstStyle/>
        <a:p>
          <a:endParaRPr lang="ru-RU"/>
        </a:p>
      </dgm:t>
    </dgm:pt>
    <dgm:pt modelId="{1B4B272B-838D-4B81-BFD1-3AE54C4BE501}">
      <dgm:prSet phldrT="[Текст]" custT="1"/>
      <dgm:spPr/>
      <dgm:t>
        <a:bodyPr/>
        <a:lstStyle/>
        <a:p>
          <a:r>
            <a:rPr lang="ru-RU" sz="1400" b="1" dirty="0" smtClean="0">
              <a:solidFill>
                <a:srgbClr val="C00000"/>
              </a:solidFill>
            </a:rPr>
            <a:t>за пределами УН</a:t>
          </a:r>
          <a:r>
            <a:rPr lang="ru-RU" sz="1400" b="0" dirty="0" smtClean="0"/>
            <a:t>, границы которого предлагается изменить</a:t>
          </a:r>
        </a:p>
      </dgm:t>
    </dgm:pt>
    <dgm:pt modelId="{F37D29C9-AE15-4698-866F-59126E2D720A}" type="parTrans" cxnId="{EAADA6CC-D5E1-4D79-A976-54F45DF606FD}">
      <dgm:prSet/>
      <dgm:spPr/>
      <dgm:t>
        <a:bodyPr/>
        <a:lstStyle/>
        <a:p>
          <a:endParaRPr lang="ru-RU"/>
        </a:p>
      </dgm:t>
    </dgm:pt>
    <dgm:pt modelId="{057382A2-EDEC-465A-8D50-30FADB5B1FFD}" type="sibTrans" cxnId="{EAADA6CC-D5E1-4D79-A976-54F45DF606FD}">
      <dgm:prSet/>
      <dgm:spPr/>
      <dgm:t>
        <a:bodyPr/>
        <a:lstStyle/>
        <a:p>
          <a:endParaRPr lang="ru-RU"/>
        </a:p>
      </dgm:t>
    </dgm:pt>
    <dgm:pt modelId="{E4F5C8AC-623E-40FF-B5D8-C5E301B88DC3}">
      <dgm:prSet phldrT="[Текст]" custT="1"/>
      <dgm:spPr/>
      <dgm:t>
        <a:bodyPr/>
        <a:lstStyle/>
        <a:p>
          <a:r>
            <a:rPr lang="ru-RU" sz="1400" b="1" dirty="0" smtClean="0">
              <a:solidFill>
                <a:srgbClr val="C00000"/>
              </a:solidFill>
            </a:rPr>
            <a:t>поставлены на Государственный баланс запасов</a:t>
          </a:r>
        </a:p>
      </dgm:t>
    </dgm:pt>
    <dgm:pt modelId="{ECA72871-D99C-438A-AA3A-B6DEE86E89D7}" type="parTrans" cxnId="{8C4BCE0B-3A7B-42D2-B147-CFD8CB2B8844}">
      <dgm:prSet/>
      <dgm:spPr/>
      <dgm:t>
        <a:bodyPr/>
        <a:lstStyle/>
        <a:p>
          <a:endParaRPr lang="ru-RU"/>
        </a:p>
      </dgm:t>
    </dgm:pt>
    <dgm:pt modelId="{FDC6BAAA-593A-4B81-8401-5993667A43F7}" type="sibTrans" cxnId="{8C4BCE0B-3A7B-42D2-B147-CFD8CB2B8844}">
      <dgm:prSet/>
      <dgm:spPr/>
      <dgm:t>
        <a:bodyPr/>
        <a:lstStyle/>
        <a:p>
          <a:endParaRPr lang="ru-RU"/>
        </a:p>
      </dgm:t>
    </dgm:pt>
    <dgm:pt modelId="{7A525AD5-A876-4072-8FA6-5D6159D57674}">
      <dgm:prSet phldrT="[Текст]" custT="1"/>
      <dgm:spPr/>
      <dgm:t>
        <a:bodyPr/>
        <a:lstStyle/>
        <a:p>
          <a:r>
            <a:rPr lang="ru-RU" sz="1400" b="0" dirty="0" smtClean="0"/>
            <a:t> и </a:t>
          </a:r>
          <a:r>
            <a:rPr lang="ru-RU" sz="1400" b="1" dirty="0" smtClean="0">
              <a:solidFill>
                <a:srgbClr val="C00000"/>
              </a:solidFill>
            </a:rPr>
            <a:t>являются частью месторождения</a:t>
          </a:r>
          <a:r>
            <a:rPr lang="ru-RU" sz="1400" b="0" dirty="0" smtClean="0"/>
            <a:t> этих полезных ископаемых, частично расположенного на УН, границы которого предлагается изменить (</a:t>
          </a:r>
          <a:r>
            <a:rPr lang="ru-RU" sz="1400" b="1" dirty="0" smtClean="0">
              <a:solidFill>
                <a:srgbClr val="C00000"/>
              </a:solidFill>
            </a:rPr>
            <a:t>за исключением </a:t>
          </a:r>
          <a:r>
            <a:rPr lang="ru-RU" sz="1400" b="0" dirty="0" smtClean="0"/>
            <a:t>случая, когда запасы находятся в НФН </a:t>
          </a:r>
          <a:r>
            <a:rPr lang="ru-RU" sz="1400" b="1" dirty="0" smtClean="0">
              <a:solidFill>
                <a:srgbClr val="C00000"/>
              </a:solidFill>
            </a:rPr>
            <a:t>на нижележащей и (или) вышележащей части недр </a:t>
          </a:r>
          <a:r>
            <a:rPr lang="ru-RU" sz="1400" b="0" dirty="0" smtClean="0"/>
            <a:t>за пределами УН)</a:t>
          </a:r>
        </a:p>
      </dgm:t>
    </dgm:pt>
    <dgm:pt modelId="{3A7AE58A-26E3-4902-86AE-194D7EC2E21B}" type="parTrans" cxnId="{1F6777C8-973A-455C-A45E-D2A5FE420562}">
      <dgm:prSet/>
      <dgm:spPr/>
      <dgm:t>
        <a:bodyPr/>
        <a:lstStyle/>
        <a:p>
          <a:endParaRPr lang="ru-RU"/>
        </a:p>
      </dgm:t>
    </dgm:pt>
    <dgm:pt modelId="{F96FBE4C-A699-4C06-82D8-17DD6ADEEE0F}" type="sibTrans" cxnId="{1F6777C8-973A-455C-A45E-D2A5FE420562}">
      <dgm:prSet/>
      <dgm:spPr/>
      <dgm:t>
        <a:bodyPr/>
        <a:lstStyle/>
        <a:p>
          <a:endParaRPr lang="ru-RU"/>
        </a:p>
      </dgm:t>
    </dgm:pt>
    <dgm:pt modelId="{72715DE3-DC4E-4E48-BA8C-CE48C388671C}" type="pres">
      <dgm:prSet presAssocID="{6B6B6CEC-D269-4DFF-B9F1-34E5BCC3D3B3}" presName="vert0" presStyleCnt="0">
        <dgm:presLayoutVars>
          <dgm:dir/>
          <dgm:animOne val="branch"/>
          <dgm:animLvl val="lvl"/>
        </dgm:presLayoutVars>
      </dgm:prSet>
      <dgm:spPr/>
      <dgm:t>
        <a:bodyPr/>
        <a:lstStyle/>
        <a:p>
          <a:endParaRPr lang="ru-RU"/>
        </a:p>
      </dgm:t>
    </dgm:pt>
    <dgm:pt modelId="{44176C76-EDD1-4BA0-8B62-5C05DEB9C630}" type="pres">
      <dgm:prSet presAssocID="{B4F644D0-14C6-43A4-A256-AAC1F314E1D6}" presName="thickLine" presStyleLbl="alignNode1" presStyleIdx="0" presStyleCnt="1"/>
      <dgm:spPr/>
    </dgm:pt>
    <dgm:pt modelId="{46EB95AC-E102-4904-AEE7-BD23CB25C116}" type="pres">
      <dgm:prSet presAssocID="{B4F644D0-14C6-43A4-A256-AAC1F314E1D6}" presName="horz1" presStyleCnt="0"/>
      <dgm:spPr/>
    </dgm:pt>
    <dgm:pt modelId="{8C63F758-0B32-4F0B-805F-1260B0AB3795}" type="pres">
      <dgm:prSet presAssocID="{B4F644D0-14C6-43A4-A256-AAC1F314E1D6}" presName="tx1" presStyleLbl="revTx" presStyleIdx="0" presStyleCnt="5"/>
      <dgm:spPr/>
      <dgm:t>
        <a:bodyPr/>
        <a:lstStyle/>
        <a:p>
          <a:endParaRPr lang="ru-RU"/>
        </a:p>
      </dgm:t>
    </dgm:pt>
    <dgm:pt modelId="{FDB1CE21-B486-455A-85FB-24A5F7CF2F52}" type="pres">
      <dgm:prSet presAssocID="{B4F644D0-14C6-43A4-A256-AAC1F314E1D6}" presName="vert1" presStyleCnt="0"/>
      <dgm:spPr/>
    </dgm:pt>
    <dgm:pt modelId="{661E7DD1-7B23-49FA-88DB-8B1FFC758333}" type="pres">
      <dgm:prSet presAssocID="{A339FAB9-DD6A-47C5-B316-057A2705DF0E}" presName="vertSpace2a" presStyleCnt="0"/>
      <dgm:spPr/>
    </dgm:pt>
    <dgm:pt modelId="{9489CCA4-04F9-4589-83E1-1370015B22EC}" type="pres">
      <dgm:prSet presAssocID="{A339FAB9-DD6A-47C5-B316-057A2705DF0E}" presName="horz2" presStyleCnt="0"/>
      <dgm:spPr/>
    </dgm:pt>
    <dgm:pt modelId="{F5118A72-6644-4F1A-A48A-7BEBFC50E1E3}" type="pres">
      <dgm:prSet presAssocID="{A339FAB9-DD6A-47C5-B316-057A2705DF0E}" presName="horzSpace2" presStyleCnt="0"/>
      <dgm:spPr/>
    </dgm:pt>
    <dgm:pt modelId="{979DDE4B-ECEC-4791-BC21-B552191287AE}" type="pres">
      <dgm:prSet presAssocID="{A339FAB9-DD6A-47C5-B316-057A2705DF0E}" presName="tx2" presStyleLbl="revTx" presStyleIdx="1" presStyleCnt="5"/>
      <dgm:spPr/>
      <dgm:t>
        <a:bodyPr/>
        <a:lstStyle/>
        <a:p>
          <a:endParaRPr lang="ru-RU"/>
        </a:p>
      </dgm:t>
    </dgm:pt>
    <dgm:pt modelId="{A5D292E2-50CC-40A2-BC3E-7BAF06E4EFD2}" type="pres">
      <dgm:prSet presAssocID="{A339FAB9-DD6A-47C5-B316-057A2705DF0E}" presName="vert2" presStyleCnt="0"/>
      <dgm:spPr/>
    </dgm:pt>
    <dgm:pt modelId="{65925C3A-33EC-41CD-93B9-3DC90FB21D56}" type="pres">
      <dgm:prSet presAssocID="{A339FAB9-DD6A-47C5-B316-057A2705DF0E}" presName="thinLine2b" presStyleLbl="callout" presStyleIdx="0" presStyleCnt="4"/>
      <dgm:spPr/>
    </dgm:pt>
    <dgm:pt modelId="{04170C55-D620-42BE-B8BD-D71AD7BE239C}" type="pres">
      <dgm:prSet presAssocID="{A339FAB9-DD6A-47C5-B316-057A2705DF0E}" presName="vertSpace2b" presStyleCnt="0"/>
      <dgm:spPr/>
    </dgm:pt>
    <dgm:pt modelId="{4A36B0D2-0386-49A3-9B03-77FA63408F18}" type="pres">
      <dgm:prSet presAssocID="{1B4B272B-838D-4B81-BFD1-3AE54C4BE501}" presName="horz2" presStyleCnt="0"/>
      <dgm:spPr/>
    </dgm:pt>
    <dgm:pt modelId="{B56CF3D6-FD5C-4A5E-9472-D0D455C14AE9}" type="pres">
      <dgm:prSet presAssocID="{1B4B272B-838D-4B81-BFD1-3AE54C4BE501}" presName="horzSpace2" presStyleCnt="0"/>
      <dgm:spPr/>
    </dgm:pt>
    <dgm:pt modelId="{FB356081-945C-4F98-88BC-05A6CF9557FF}" type="pres">
      <dgm:prSet presAssocID="{1B4B272B-838D-4B81-BFD1-3AE54C4BE501}" presName="tx2" presStyleLbl="revTx" presStyleIdx="2" presStyleCnt="5"/>
      <dgm:spPr/>
      <dgm:t>
        <a:bodyPr/>
        <a:lstStyle/>
        <a:p>
          <a:endParaRPr lang="ru-RU"/>
        </a:p>
      </dgm:t>
    </dgm:pt>
    <dgm:pt modelId="{7CAFA366-5D36-452C-9C97-876D22B74A7B}" type="pres">
      <dgm:prSet presAssocID="{1B4B272B-838D-4B81-BFD1-3AE54C4BE501}" presName="vert2" presStyleCnt="0"/>
      <dgm:spPr/>
    </dgm:pt>
    <dgm:pt modelId="{1121312C-F7BA-4904-AB16-BB60F03F87C4}" type="pres">
      <dgm:prSet presAssocID="{1B4B272B-838D-4B81-BFD1-3AE54C4BE501}" presName="thinLine2b" presStyleLbl="callout" presStyleIdx="1" presStyleCnt="4"/>
      <dgm:spPr/>
    </dgm:pt>
    <dgm:pt modelId="{D77A92A9-6E30-4D41-AE20-109AB89DDD49}" type="pres">
      <dgm:prSet presAssocID="{1B4B272B-838D-4B81-BFD1-3AE54C4BE501}" presName="vertSpace2b" presStyleCnt="0"/>
      <dgm:spPr/>
    </dgm:pt>
    <dgm:pt modelId="{D847A090-7D14-49FB-8AFF-D32D58225EC0}" type="pres">
      <dgm:prSet presAssocID="{E4F5C8AC-623E-40FF-B5D8-C5E301B88DC3}" presName="horz2" presStyleCnt="0"/>
      <dgm:spPr/>
    </dgm:pt>
    <dgm:pt modelId="{823E862A-BC2D-4201-B9C8-0D2F16D8E2F9}" type="pres">
      <dgm:prSet presAssocID="{E4F5C8AC-623E-40FF-B5D8-C5E301B88DC3}" presName="horzSpace2" presStyleCnt="0"/>
      <dgm:spPr/>
    </dgm:pt>
    <dgm:pt modelId="{66F8AEA0-ED5A-4CE6-AE50-22C60E1082D4}" type="pres">
      <dgm:prSet presAssocID="{E4F5C8AC-623E-40FF-B5D8-C5E301B88DC3}" presName="tx2" presStyleLbl="revTx" presStyleIdx="3" presStyleCnt="5"/>
      <dgm:spPr/>
      <dgm:t>
        <a:bodyPr/>
        <a:lstStyle/>
        <a:p>
          <a:endParaRPr lang="ru-RU"/>
        </a:p>
      </dgm:t>
    </dgm:pt>
    <dgm:pt modelId="{9B65A066-F0FE-4C3A-8375-6618AEA2FF57}" type="pres">
      <dgm:prSet presAssocID="{E4F5C8AC-623E-40FF-B5D8-C5E301B88DC3}" presName="vert2" presStyleCnt="0"/>
      <dgm:spPr/>
    </dgm:pt>
    <dgm:pt modelId="{A5FBEF73-81AE-4D05-B9B5-35F627F5DF1F}" type="pres">
      <dgm:prSet presAssocID="{E4F5C8AC-623E-40FF-B5D8-C5E301B88DC3}" presName="thinLine2b" presStyleLbl="callout" presStyleIdx="2" presStyleCnt="4"/>
      <dgm:spPr/>
    </dgm:pt>
    <dgm:pt modelId="{65AE5C4A-650D-4D44-B8A8-34C2AA58D79A}" type="pres">
      <dgm:prSet presAssocID="{E4F5C8AC-623E-40FF-B5D8-C5E301B88DC3}" presName="vertSpace2b" presStyleCnt="0"/>
      <dgm:spPr/>
    </dgm:pt>
    <dgm:pt modelId="{22D366D3-0AEA-42C2-B995-07C8A33B8AA3}" type="pres">
      <dgm:prSet presAssocID="{7A525AD5-A876-4072-8FA6-5D6159D57674}" presName="horz2" presStyleCnt="0"/>
      <dgm:spPr/>
    </dgm:pt>
    <dgm:pt modelId="{F335472D-C83A-417C-8848-D35B78A87C03}" type="pres">
      <dgm:prSet presAssocID="{7A525AD5-A876-4072-8FA6-5D6159D57674}" presName="horzSpace2" presStyleCnt="0"/>
      <dgm:spPr/>
    </dgm:pt>
    <dgm:pt modelId="{3046363B-21B7-4B71-89B9-B22079619E7D}" type="pres">
      <dgm:prSet presAssocID="{7A525AD5-A876-4072-8FA6-5D6159D57674}" presName="tx2" presStyleLbl="revTx" presStyleIdx="4" presStyleCnt="5"/>
      <dgm:spPr/>
      <dgm:t>
        <a:bodyPr/>
        <a:lstStyle/>
        <a:p>
          <a:endParaRPr lang="ru-RU"/>
        </a:p>
      </dgm:t>
    </dgm:pt>
    <dgm:pt modelId="{F95DA198-45DD-441B-B1F7-C5C1881D0CD3}" type="pres">
      <dgm:prSet presAssocID="{7A525AD5-A876-4072-8FA6-5D6159D57674}" presName="vert2" presStyleCnt="0"/>
      <dgm:spPr/>
    </dgm:pt>
    <dgm:pt modelId="{F56C1F9C-D51D-4478-A18D-27B5D1D15D26}" type="pres">
      <dgm:prSet presAssocID="{7A525AD5-A876-4072-8FA6-5D6159D57674}" presName="thinLine2b" presStyleLbl="callout" presStyleIdx="3" presStyleCnt="4"/>
      <dgm:spPr/>
    </dgm:pt>
    <dgm:pt modelId="{326954F6-5D9D-4E35-B8AD-B64C4199128C}" type="pres">
      <dgm:prSet presAssocID="{7A525AD5-A876-4072-8FA6-5D6159D57674}" presName="vertSpace2b" presStyleCnt="0"/>
      <dgm:spPr/>
    </dgm:pt>
  </dgm:ptLst>
  <dgm:cxnLst>
    <dgm:cxn modelId="{2DB47C16-FA3E-468F-B9AF-95D70E435D05}" type="presOf" srcId="{7A525AD5-A876-4072-8FA6-5D6159D57674}" destId="{3046363B-21B7-4B71-89B9-B22079619E7D}" srcOrd="0" destOrd="0" presId="urn:microsoft.com/office/officeart/2008/layout/LinedList"/>
    <dgm:cxn modelId="{5FB4A1C6-50C5-4438-B03A-1A2A5090136A}" type="presOf" srcId="{B4F644D0-14C6-43A4-A256-AAC1F314E1D6}" destId="{8C63F758-0B32-4F0B-805F-1260B0AB3795}" srcOrd="0" destOrd="0" presId="urn:microsoft.com/office/officeart/2008/layout/LinedList"/>
    <dgm:cxn modelId="{6893A041-A83A-4570-8154-F4AF4FFBFC54}" type="presOf" srcId="{A339FAB9-DD6A-47C5-B316-057A2705DF0E}" destId="{979DDE4B-ECEC-4791-BC21-B552191287AE}" srcOrd="0" destOrd="0" presId="urn:microsoft.com/office/officeart/2008/layout/LinedList"/>
    <dgm:cxn modelId="{79CCB99E-BCA4-4EB2-98C2-A50B10ED7E01}" srcId="{B4F644D0-14C6-43A4-A256-AAC1F314E1D6}" destId="{A339FAB9-DD6A-47C5-B316-057A2705DF0E}" srcOrd="0" destOrd="0" parTransId="{2CDF8D61-B327-483C-9FF3-E7889E8078F8}" sibTransId="{C1ABB665-F31E-4ADB-A9CD-1DB8B6B31701}"/>
    <dgm:cxn modelId="{6364B733-71E8-43B6-97C0-4EC45526953E}" type="presOf" srcId="{1B4B272B-838D-4B81-BFD1-3AE54C4BE501}" destId="{FB356081-945C-4F98-88BC-05A6CF9557FF}" srcOrd="0" destOrd="0" presId="urn:microsoft.com/office/officeart/2008/layout/LinedList"/>
    <dgm:cxn modelId="{EAADA6CC-D5E1-4D79-A976-54F45DF606FD}" srcId="{B4F644D0-14C6-43A4-A256-AAC1F314E1D6}" destId="{1B4B272B-838D-4B81-BFD1-3AE54C4BE501}" srcOrd="1" destOrd="0" parTransId="{F37D29C9-AE15-4698-866F-59126E2D720A}" sibTransId="{057382A2-EDEC-465A-8D50-30FADB5B1FFD}"/>
    <dgm:cxn modelId="{8C4BCE0B-3A7B-42D2-B147-CFD8CB2B8844}" srcId="{B4F644D0-14C6-43A4-A256-AAC1F314E1D6}" destId="{E4F5C8AC-623E-40FF-B5D8-C5E301B88DC3}" srcOrd="2" destOrd="0" parTransId="{ECA72871-D99C-438A-AA3A-B6DEE86E89D7}" sibTransId="{FDC6BAAA-593A-4B81-8401-5993667A43F7}"/>
    <dgm:cxn modelId="{E2E6D259-26F1-4856-BB84-610330E055E0}" type="presOf" srcId="{E4F5C8AC-623E-40FF-B5D8-C5E301B88DC3}" destId="{66F8AEA0-ED5A-4CE6-AE50-22C60E1082D4}" srcOrd="0" destOrd="0" presId="urn:microsoft.com/office/officeart/2008/layout/LinedList"/>
    <dgm:cxn modelId="{E94CE2F4-F1EC-42A2-BEDC-4B0935A70C48}" type="presOf" srcId="{6B6B6CEC-D269-4DFF-B9F1-34E5BCC3D3B3}" destId="{72715DE3-DC4E-4E48-BA8C-CE48C388671C}" srcOrd="0" destOrd="0" presId="urn:microsoft.com/office/officeart/2008/layout/LinedList"/>
    <dgm:cxn modelId="{2A0BEC1D-DB4A-4D8C-8EF5-0CD9C41DAD6F}" srcId="{6B6B6CEC-D269-4DFF-B9F1-34E5BCC3D3B3}" destId="{B4F644D0-14C6-43A4-A256-AAC1F314E1D6}" srcOrd="0" destOrd="0" parTransId="{F72C6267-3DDD-4A52-AAF7-FC7E4C4C7564}" sibTransId="{69302FB1-1DFB-446C-B27B-11AC2D8E25AF}"/>
    <dgm:cxn modelId="{1F6777C8-973A-455C-A45E-D2A5FE420562}" srcId="{B4F644D0-14C6-43A4-A256-AAC1F314E1D6}" destId="{7A525AD5-A876-4072-8FA6-5D6159D57674}" srcOrd="3" destOrd="0" parTransId="{3A7AE58A-26E3-4902-86AE-194D7EC2E21B}" sibTransId="{F96FBE4C-A699-4C06-82D8-17DD6ADEEE0F}"/>
    <dgm:cxn modelId="{593C2533-87D4-4A9B-91DA-2EAE125466A2}" type="presParOf" srcId="{72715DE3-DC4E-4E48-BA8C-CE48C388671C}" destId="{44176C76-EDD1-4BA0-8B62-5C05DEB9C630}" srcOrd="0" destOrd="0" presId="urn:microsoft.com/office/officeart/2008/layout/LinedList"/>
    <dgm:cxn modelId="{92DB5944-F668-4D0E-8D1A-8224F05CD36E}" type="presParOf" srcId="{72715DE3-DC4E-4E48-BA8C-CE48C388671C}" destId="{46EB95AC-E102-4904-AEE7-BD23CB25C116}" srcOrd="1" destOrd="0" presId="urn:microsoft.com/office/officeart/2008/layout/LinedList"/>
    <dgm:cxn modelId="{13CD1242-33BE-4E61-8239-9ED56B4B1B64}" type="presParOf" srcId="{46EB95AC-E102-4904-AEE7-BD23CB25C116}" destId="{8C63F758-0B32-4F0B-805F-1260B0AB3795}" srcOrd="0" destOrd="0" presId="urn:microsoft.com/office/officeart/2008/layout/LinedList"/>
    <dgm:cxn modelId="{26AF5859-A8A4-46F7-A7F0-98D31063DF67}" type="presParOf" srcId="{46EB95AC-E102-4904-AEE7-BD23CB25C116}" destId="{FDB1CE21-B486-455A-85FB-24A5F7CF2F52}" srcOrd="1" destOrd="0" presId="urn:microsoft.com/office/officeart/2008/layout/LinedList"/>
    <dgm:cxn modelId="{22E005E0-06FA-498C-80BE-2E296977F3E2}" type="presParOf" srcId="{FDB1CE21-B486-455A-85FB-24A5F7CF2F52}" destId="{661E7DD1-7B23-49FA-88DB-8B1FFC758333}" srcOrd="0" destOrd="0" presId="urn:microsoft.com/office/officeart/2008/layout/LinedList"/>
    <dgm:cxn modelId="{3217154D-C3A3-4A7F-B722-2DDF76077977}" type="presParOf" srcId="{FDB1CE21-B486-455A-85FB-24A5F7CF2F52}" destId="{9489CCA4-04F9-4589-83E1-1370015B22EC}" srcOrd="1" destOrd="0" presId="urn:microsoft.com/office/officeart/2008/layout/LinedList"/>
    <dgm:cxn modelId="{1D673E4B-D205-42B3-AFBE-2E74F717314C}" type="presParOf" srcId="{9489CCA4-04F9-4589-83E1-1370015B22EC}" destId="{F5118A72-6644-4F1A-A48A-7BEBFC50E1E3}" srcOrd="0" destOrd="0" presId="urn:microsoft.com/office/officeart/2008/layout/LinedList"/>
    <dgm:cxn modelId="{7F322819-371A-45B2-BE00-386585E908BC}" type="presParOf" srcId="{9489CCA4-04F9-4589-83E1-1370015B22EC}" destId="{979DDE4B-ECEC-4791-BC21-B552191287AE}" srcOrd="1" destOrd="0" presId="urn:microsoft.com/office/officeart/2008/layout/LinedList"/>
    <dgm:cxn modelId="{6088FD15-CAC5-46D7-9CF5-B1DBECE5B497}" type="presParOf" srcId="{9489CCA4-04F9-4589-83E1-1370015B22EC}" destId="{A5D292E2-50CC-40A2-BC3E-7BAF06E4EFD2}" srcOrd="2" destOrd="0" presId="urn:microsoft.com/office/officeart/2008/layout/LinedList"/>
    <dgm:cxn modelId="{46480511-7BB1-4713-BE39-FAE593C6E2C4}" type="presParOf" srcId="{FDB1CE21-B486-455A-85FB-24A5F7CF2F52}" destId="{65925C3A-33EC-41CD-93B9-3DC90FB21D56}" srcOrd="2" destOrd="0" presId="urn:microsoft.com/office/officeart/2008/layout/LinedList"/>
    <dgm:cxn modelId="{A5BC4F93-3F5B-4DE2-A2BC-B0D96D913BD0}" type="presParOf" srcId="{FDB1CE21-B486-455A-85FB-24A5F7CF2F52}" destId="{04170C55-D620-42BE-B8BD-D71AD7BE239C}" srcOrd="3" destOrd="0" presId="urn:microsoft.com/office/officeart/2008/layout/LinedList"/>
    <dgm:cxn modelId="{BC79BC15-CD7E-4F63-984A-1FB7E46186FA}" type="presParOf" srcId="{FDB1CE21-B486-455A-85FB-24A5F7CF2F52}" destId="{4A36B0D2-0386-49A3-9B03-77FA63408F18}" srcOrd="4" destOrd="0" presId="urn:microsoft.com/office/officeart/2008/layout/LinedList"/>
    <dgm:cxn modelId="{ECB4FB69-C62A-41D3-84B6-C1E2E919542F}" type="presParOf" srcId="{4A36B0D2-0386-49A3-9B03-77FA63408F18}" destId="{B56CF3D6-FD5C-4A5E-9472-D0D455C14AE9}" srcOrd="0" destOrd="0" presId="urn:microsoft.com/office/officeart/2008/layout/LinedList"/>
    <dgm:cxn modelId="{7AD8784A-897F-43F1-86BB-245718697B4B}" type="presParOf" srcId="{4A36B0D2-0386-49A3-9B03-77FA63408F18}" destId="{FB356081-945C-4F98-88BC-05A6CF9557FF}" srcOrd="1" destOrd="0" presId="urn:microsoft.com/office/officeart/2008/layout/LinedList"/>
    <dgm:cxn modelId="{A913603C-8BDB-4117-8C28-3ACA7AA0EA1F}" type="presParOf" srcId="{4A36B0D2-0386-49A3-9B03-77FA63408F18}" destId="{7CAFA366-5D36-452C-9C97-876D22B74A7B}" srcOrd="2" destOrd="0" presId="urn:microsoft.com/office/officeart/2008/layout/LinedList"/>
    <dgm:cxn modelId="{A097488E-50AC-4ADE-9891-D6B9D0703B7C}" type="presParOf" srcId="{FDB1CE21-B486-455A-85FB-24A5F7CF2F52}" destId="{1121312C-F7BA-4904-AB16-BB60F03F87C4}" srcOrd="5" destOrd="0" presId="urn:microsoft.com/office/officeart/2008/layout/LinedList"/>
    <dgm:cxn modelId="{A10AF46F-C789-4765-8D3C-76F2250534C5}" type="presParOf" srcId="{FDB1CE21-B486-455A-85FB-24A5F7CF2F52}" destId="{D77A92A9-6E30-4D41-AE20-109AB89DDD49}" srcOrd="6" destOrd="0" presId="urn:microsoft.com/office/officeart/2008/layout/LinedList"/>
    <dgm:cxn modelId="{F36EAB67-4AFC-45F0-8F89-74A10801A570}" type="presParOf" srcId="{FDB1CE21-B486-455A-85FB-24A5F7CF2F52}" destId="{D847A090-7D14-49FB-8AFF-D32D58225EC0}" srcOrd="7" destOrd="0" presId="urn:microsoft.com/office/officeart/2008/layout/LinedList"/>
    <dgm:cxn modelId="{6B390799-1A01-4DEA-974A-6A57B77C9B1F}" type="presParOf" srcId="{D847A090-7D14-49FB-8AFF-D32D58225EC0}" destId="{823E862A-BC2D-4201-B9C8-0D2F16D8E2F9}" srcOrd="0" destOrd="0" presId="urn:microsoft.com/office/officeart/2008/layout/LinedList"/>
    <dgm:cxn modelId="{10CA1ECC-BC94-4A2F-BCE4-87CA4F6C1B4F}" type="presParOf" srcId="{D847A090-7D14-49FB-8AFF-D32D58225EC0}" destId="{66F8AEA0-ED5A-4CE6-AE50-22C60E1082D4}" srcOrd="1" destOrd="0" presId="urn:microsoft.com/office/officeart/2008/layout/LinedList"/>
    <dgm:cxn modelId="{72A4C7FC-7C3B-4F7E-8057-6275B79E13AB}" type="presParOf" srcId="{D847A090-7D14-49FB-8AFF-D32D58225EC0}" destId="{9B65A066-F0FE-4C3A-8375-6618AEA2FF57}" srcOrd="2" destOrd="0" presId="urn:microsoft.com/office/officeart/2008/layout/LinedList"/>
    <dgm:cxn modelId="{B219F3D8-CC25-41B8-AE2D-A9A8EE9586D2}" type="presParOf" srcId="{FDB1CE21-B486-455A-85FB-24A5F7CF2F52}" destId="{A5FBEF73-81AE-4D05-B9B5-35F627F5DF1F}" srcOrd="8" destOrd="0" presId="urn:microsoft.com/office/officeart/2008/layout/LinedList"/>
    <dgm:cxn modelId="{C61F5119-60E8-4D72-A656-9F57738A68A4}" type="presParOf" srcId="{FDB1CE21-B486-455A-85FB-24A5F7CF2F52}" destId="{65AE5C4A-650D-4D44-B8A8-34C2AA58D79A}" srcOrd="9" destOrd="0" presId="urn:microsoft.com/office/officeart/2008/layout/LinedList"/>
    <dgm:cxn modelId="{F7034809-340C-4396-9A99-AEAAA4CB4780}" type="presParOf" srcId="{FDB1CE21-B486-455A-85FB-24A5F7CF2F52}" destId="{22D366D3-0AEA-42C2-B995-07C8A33B8AA3}" srcOrd="10" destOrd="0" presId="urn:microsoft.com/office/officeart/2008/layout/LinedList"/>
    <dgm:cxn modelId="{9E64D2FB-040B-4099-9B49-1E7CFEB5E0D3}" type="presParOf" srcId="{22D366D3-0AEA-42C2-B995-07C8A33B8AA3}" destId="{F335472D-C83A-417C-8848-D35B78A87C03}" srcOrd="0" destOrd="0" presId="urn:microsoft.com/office/officeart/2008/layout/LinedList"/>
    <dgm:cxn modelId="{1E9518F9-6262-4BF3-B5B6-DD7D93EFC341}" type="presParOf" srcId="{22D366D3-0AEA-42C2-B995-07C8A33B8AA3}" destId="{3046363B-21B7-4B71-89B9-B22079619E7D}" srcOrd="1" destOrd="0" presId="urn:microsoft.com/office/officeart/2008/layout/LinedList"/>
    <dgm:cxn modelId="{0CC864A9-0E2F-4B8F-9D12-2A72BF0645F1}" type="presParOf" srcId="{22D366D3-0AEA-42C2-B995-07C8A33B8AA3}" destId="{F95DA198-45DD-441B-B1F7-C5C1881D0CD3}" srcOrd="2" destOrd="0" presId="urn:microsoft.com/office/officeart/2008/layout/LinedList"/>
    <dgm:cxn modelId="{D1B7FAA1-300E-4C9D-BF46-86D1EA190568}" type="presParOf" srcId="{FDB1CE21-B486-455A-85FB-24A5F7CF2F52}" destId="{F56C1F9C-D51D-4478-A18D-27B5D1D15D26}" srcOrd="11" destOrd="0" presId="urn:microsoft.com/office/officeart/2008/layout/LinedList"/>
    <dgm:cxn modelId="{0CD56BD7-306F-4F85-B52B-B174D67EE351}" type="presParOf" srcId="{FDB1CE21-B486-455A-85FB-24A5F7CF2F52}" destId="{326954F6-5D9D-4E35-B8AD-B64C4199128C}" srcOrd="12"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6B6B6CEC-D269-4DFF-B9F1-34E5BCC3D3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4F644D0-14C6-43A4-A256-AAC1F314E1D6}">
      <dgm:prSet phldrT="[Текст]" custT="1"/>
      <dgm:spPr/>
      <dgm:t>
        <a:bodyPr vert="horz"/>
        <a:lstStyle/>
        <a:p>
          <a:pPr algn="ctr"/>
          <a:r>
            <a:rPr lang="ru-RU" sz="2000" b="1" dirty="0" smtClean="0">
              <a:solidFill>
                <a:srgbClr val="C00000"/>
              </a:solidFill>
            </a:rPr>
            <a:t>Основание</a:t>
          </a:r>
          <a:endParaRPr lang="ru-RU" sz="2000" dirty="0"/>
        </a:p>
      </dgm:t>
    </dgm:pt>
    <dgm:pt modelId="{F72C6267-3DDD-4A52-AAF7-FC7E4C4C7564}" type="parTrans" cxnId="{2A0BEC1D-DB4A-4D8C-8EF5-0CD9C41DAD6F}">
      <dgm:prSet/>
      <dgm:spPr/>
      <dgm:t>
        <a:bodyPr/>
        <a:lstStyle/>
        <a:p>
          <a:endParaRPr lang="ru-RU"/>
        </a:p>
      </dgm:t>
    </dgm:pt>
    <dgm:pt modelId="{69302FB1-1DFB-446C-B27B-11AC2D8E25AF}" type="sibTrans" cxnId="{2A0BEC1D-DB4A-4D8C-8EF5-0CD9C41DAD6F}">
      <dgm:prSet/>
      <dgm:spPr/>
      <dgm:t>
        <a:bodyPr/>
        <a:lstStyle/>
        <a:p>
          <a:endParaRPr lang="ru-RU"/>
        </a:p>
      </dgm:t>
    </dgm:pt>
    <dgm:pt modelId="{A339FAB9-DD6A-47C5-B316-057A2705DF0E}">
      <dgm:prSet phldrT="[Текст]"/>
      <dgm:spPr/>
      <dgm:t>
        <a:bodyPr/>
        <a:lstStyle/>
        <a:p>
          <a:r>
            <a:rPr lang="ru-RU" b="0" dirty="0" smtClean="0"/>
            <a:t>на основании заключения государственной экспертизы запасов полезных ископаемых и подземных вод</a:t>
          </a:r>
          <a:endParaRPr lang="ru-RU" dirty="0"/>
        </a:p>
      </dgm:t>
    </dgm:pt>
    <dgm:pt modelId="{2CDF8D61-B327-483C-9FF3-E7889E8078F8}" type="parTrans" cxnId="{79CCB99E-BCA4-4EB2-98C2-A50B10ED7E01}">
      <dgm:prSet/>
      <dgm:spPr/>
      <dgm:t>
        <a:bodyPr/>
        <a:lstStyle/>
        <a:p>
          <a:endParaRPr lang="ru-RU"/>
        </a:p>
      </dgm:t>
    </dgm:pt>
    <dgm:pt modelId="{C1ABB665-F31E-4ADB-A9CD-1DB8B6B31701}" type="sibTrans" cxnId="{79CCB99E-BCA4-4EB2-98C2-A50B10ED7E01}">
      <dgm:prSet/>
      <dgm:spPr/>
      <dgm:t>
        <a:bodyPr/>
        <a:lstStyle/>
        <a:p>
          <a:endParaRPr lang="ru-RU"/>
        </a:p>
      </dgm:t>
    </dgm:pt>
    <dgm:pt modelId="{72715DE3-DC4E-4E48-BA8C-CE48C388671C}" type="pres">
      <dgm:prSet presAssocID="{6B6B6CEC-D269-4DFF-B9F1-34E5BCC3D3B3}" presName="vert0" presStyleCnt="0">
        <dgm:presLayoutVars>
          <dgm:dir/>
          <dgm:animOne val="branch"/>
          <dgm:animLvl val="lvl"/>
        </dgm:presLayoutVars>
      </dgm:prSet>
      <dgm:spPr/>
      <dgm:t>
        <a:bodyPr/>
        <a:lstStyle/>
        <a:p>
          <a:endParaRPr lang="ru-RU"/>
        </a:p>
      </dgm:t>
    </dgm:pt>
    <dgm:pt modelId="{44176C76-EDD1-4BA0-8B62-5C05DEB9C630}" type="pres">
      <dgm:prSet presAssocID="{B4F644D0-14C6-43A4-A256-AAC1F314E1D6}" presName="thickLine" presStyleLbl="alignNode1" presStyleIdx="0" presStyleCnt="1"/>
      <dgm:spPr/>
    </dgm:pt>
    <dgm:pt modelId="{46EB95AC-E102-4904-AEE7-BD23CB25C116}" type="pres">
      <dgm:prSet presAssocID="{B4F644D0-14C6-43A4-A256-AAC1F314E1D6}" presName="horz1" presStyleCnt="0"/>
      <dgm:spPr/>
    </dgm:pt>
    <dgm:pt modelId="{8C63F758-0B32-4F0B-805F-1260B0AB3795}" type="pres">
      <dgm:prSet presAssocID="{B4F644D0-14C6-43A4-A256-AAC1F314E1D6}" presName="tx1" presStyleLbl="revTx" presStyleIdx="0" presStyleCnt="2" custScaleX="80213"/>
      <dgm:spPr/>
      <dgm:t>
        <a:bodyPr/>
        <a:lstStyle/>
        <a:p>
          <a:endParaRPr lang="ru-RU"/>
        </a:p>
      </dgm:t>
    </dgm:pt>
    <dgm:pt modelId="{FDB1CE21-B486-455A-85FB-24A5F7CF2F52}" type="pres">
      <dgm:prSet presAssocID="{B4F644D0-14C6-43A4-A256-AAC1F314E1D6}" presName="vert1" presStyleCnt="0"/>
      <dgm:spPr/>
    </dgm:pt>
    <dgm:pt modelId="{F61C245E-F4B6-497E-BC3F-84AD88F40D30}" type="pres">
      <dgm:prSet presAssocID="{A339FAB9-DD6A-47C5-B316-057A2705DF0E}" presName="vertSpace2a" presStyleCnt="0"/>
      <dgm:spPr/>
    </dgm:pt>
    <dgm:pt modelId="{9489CCA4-04F9-4589-83E1-1370015B22EC}" type="pres">
      <dgm:prSet presAssocID="{A339FAB9-DD6A-47C5-B316-057A2705DF0E}" presName="horz2" presStyleCnt="0"/>
      <dgm:spPr/>
    </dgm:pt>
    <dgm:pt modelId="{F5118A72-6644-4F1A-A48A-7BEBFC50E1E3}" type="pres">
      <dgm:prSet presAssocID="{A339FAB9-DD6A-47C5-B316-057A2705DF0E}" presName="horzSpace2" presStyleCnt="0"/>
      <dgm:spPr/>
    </dgm:pt>
    <dgm:pt modelId="{979DDE4B-ECEC-4791-BC21-B552191287AE}" type="pres">
      <dgm:prSet presAssocID="{A339FAB9-DD6A-47C5-B316-057A2705DF0E}" presName="tx2" presStyleLbl="revTx" presStyleIdx="1" presStyleCnt="2" custScaleX="127389" custScaleY="81577"/>
      <dgm:spPr/>
      <dgm:t>
        <a:bodyPr/>
        <a:lstStyle/>
        <a:p>
          <a:endParaRPr lang="ru-RU"/>
        </a:p>
      </dgm:t>
    </dgm:pt>
    <dgm:pt modelId="{A5D292E2-50CC-40A2-BC3E-7BAF06E4EFD2}" type="pres">
      <dgm:prSet presAssocID="{A339FAB9-DD6A-47C5-B316-057A2705DF0E}" presName="vert2" presStyleCnt="0"/>
      <dgm:spPr/>
    </dgm:pt>
    <dgm:pt modelId="{65925C3A-33EC-41CD-93B9-3DC90FB21D56}" type="pres">
      <dgm:prSet presAssocID="{A339FAB9-DD6A-47C5-B316-057A2705DF0E}" presName="thinLine2b" presStyleLbl="callout" presStyleIdx="0" presStyleCnt="1"/>
      <dgm:spPr/>
    </dgm:pt>
    <dgm:pt modelId="{04170C55-D620-42BE-B8BD-D71AD7BE239C}" type="pres">
      <dgm:prSet presAssocID="{A339FAB9-DD6A-47C5-B316-057A2705DF0E}" presName="vertSpace2b" presStyleCnt="0"/>
      <dgm:spPr/>
    </dgm:pt>
  </dgm:ptLst>
  <dgm:cxnLst>
    <dgm:cxn modelId="{E1329073-242F-4E06-8AAE-6FFB07AA22C9}" type="presOf" srcId="{A339FAB9-DD6A-47C5-B316-057A2705DF0E}" destId="{979DDE4B-ECEC-4791-BC21-B552191287AE}" srcOrd="0" destOrd="0" presId="urn:microsoft.com/office/officeart/2008/layout/LinedList"/>
    <dgm:cxn modelId="{CE14982E-E13B-43A6-B45D-35C6BAFCDCB9}" type="presOf" srcId="{6B6B6CEC-D269-4DFF-B9F1-34E5BCC3D3B3}" destId="{72715DE3-DC4E-4E48-BA8C-CE48C388671C}" srcOrd="0" destOrd="0" presId="urn:microsoft.com/office/officeart/2008/layout/LinedList"/>
    <dgm:cxn modelId="{0DCF007E-D598-44F6-9CFD-91E747C3C6A3}" type="presOf" srcId="{B4F644D0-14C6-43A4-A256-AAC1F314E1D6}" destId="{8C63F758-0B32-4F0B-805F-1260B0AB3795}" srcOrd="0" destOrd="0" presId="urn:microsoft.com/office/officeart/2008/layout/LinedList"/>
    <dgm:cxn modelId="{2A0BEC1D-DB4A-4D8C-8EF5-0CD9C41DAD6F}" srcId="{6B6B6CEC-D269-4DFF-B9F1-34E5BCC3D3B3}" destId="{B4F644D0-14C6-43A4-A256-AAC1F314E1D6}" srcOrd="0" destOrd="0" parTransId="{F72C6267-3DDD-4A52-AAF7-FC7E4C4C7564}" sibTransId="{69302FB1-1DFB-446C-B27B-11AC2D8E25AF}"/>
    <dgm:cxn modelId="{79CCB99E-BCA4-4EB2-98C2-A50B10ED7E01}" srcId="{B4F644D0-14C6-43A4-A256-AAC1F314E1D6}" destId="{A339FAB9-DD6A-47C5-B316-057A2705DF0E}" srcOrd="0" destOrd="0" parTransId="{2CDF8D61-B327-483C-9FF3-E7889E8078F8}" sibTransId="{C1ABB665-F31E-4ADB-A9CD-1DB8B6B31701}"/>
    <dgm:cxn modelId="{28106276-11E9-4BCC-9E63-FBFA949E14D3}" type="presParOf" srcId="{72715DE3-DC4E-4E48-BA8C-CE48C388671C}" destId="{44176C76-EDD1-4BA0-8B62-5C05DEB9C630}" srcOrd="0" destOrd="0" presId="urn:microsoft.com/office/officeart/2008/layout/LinedList"/>
    <dgm:cxn modelId="{AD9A535E-51CB-4EE3-926F-10DCB2291530}" type="presParOf" srcId="{72715DE3-DC4E-4E48-BA8C-CE48C388671C}" destId="{46EB95AC-E102-4904-AEE7-BD23CB25C116}" srcOrd="1" destOrd="0" presId="urn:microsoft.com/office/officeart/2008/layout/LinedList"/>
    <dgm:cxn modelId="{A7380A58-C52C-4728-8218-141D679D027B}" type="presParOf" srcId="{46EB95AC-E102-4904-AEE7-BD23CB25C116}" destId="{8C63F758-0B32-4F0B-805F-1260B0AB3795}" srcOrd="0" destOrd="0" presId="urn:microsoft.com/office/officeart/2008/layout/LinedList"/>
    <dgm:cxn modelId="{76D5AADC-A5D6-41BB-BE8B-6BB7EB57F703}" type="presParOf" srcId="{46EB95AC-E102-4904-AEE7-BD23CB25C116}" destId="{FDB1CE21-B486-455A-85FB-24A5F7CF2F52}" srcOrd="1" destOrd="0" presId="urn:microsoft.com/office/officeart/2008/layout/LinedList"/>
    <dgm:cxn modelId="{7D120545-D159-49ED-B804-DEFA26155BE2}" type="presParOf" srcId="{FDB1CE21-B486-455A-85FB-24A5F7CF2F52}" destId="{F61C245E-F4B6-497E-BC3F-84AD88F40D30}" srcOrd="0" destOrd="0" presId="urn:microsoft.com/office/officeart/2008/layout/LinedList"/>
    <dgm:cxn modelId="{08A43EC6-6D94-4993-9F3D-0DCBD78782CC}" type="presParOf" srcId="{FDB1CE21-B486-455A-85FB-24A5F7CF2F52}" destId="{9489CCA4-04F9-4589-83E1-1370015B22EC}" srcOrd="1" destOrd="0" presId="urn:microsoft.com/office/officeart/2008/layout/LinedList"/>
    <dgm:cxn modelId="{E15DC1F7-F8F3-4E61-98FA-297AFE779D2A}" type="presParOf" srcId="{9489CCA4-04F9-4589-83E1-1370015B22EC}" destId="{F5118A72-6644-4F1A-A48A-7BEBFC50E1E3}" srcOrd="0" destOrd="0" presId="urn:microsoft.com/office/officeart/2008/layout/LinedList"/>
    <dgm:cxn modelId="{D53F7B78-0BCE-499B-B802-A7D63DA4299E}" type="presParOf" srcId="{9489CCA4-04F9-4589-83E1-1370015B22EC}" destId="{979DDE4B-ECEC-4791-BC21-B552191287AE}" srcOrd="1" destOrd="0" presId="urn:microsoft.com/office/officeart/2008/layout/LinedList"/>
    <dgm:cxn modelId="{DB3CD2AE-F147-4180-BC19-477EB75D751B}" type="presParOf" srcId="{9489CCA4-04F9-4589-83E1-1370015B22EC}" destId="{A5D292E2-50CC-40A2-BC3E-7BAF06E4EFD2}" srcOrd="2" destOrd="0" presId="urn:microsoft.com/office/officeart/2008/layout/LinedList"/>
    <dgm:cxn modelId="{7EDCC151-37F5-499B-BA60-E77EB8307539}" type="presParOf" srcId="{FDB1CE21-B486-455A-85FB-24A5F7CF2F52}" destId="{65925C3A-33EC-41CD-93B9-3DC90FB21D56}" srcOrd="2" destOrd="0" presId="urn:microsoft.com/office/officeart/2008/layout/LinedList"/>
    <dgm:cxn modelId="{9BFA6D6F-A66E-4C3A-B096-A90E57B64CDF}" type="presParOf" srcId="{FDB1CE21-B486-455A-85FB-24A5F7CF2F52}" destId="{04170C55-D620-42BE-B8BD-D71AD7BE239C}" srcOrd="3"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dgm:spPr/>
      <dgm:t>
        <a:bodyPr/>
        <a:lstStyle/>
        <a:p>
          <a:r>
            <a:rPr lang="ru-RU" b="0" dirty="0" smtClean="0"/>
            <a:t>б) подтверждение с помощью геологической информации о недрах данных о том, что:</a:t>
          </a:r>
          <a:endParaRPr lang="ru-RU" dirty="0"/>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14D476BF-210B-4806-B996-A65F2BCF2407}" type="presOf" srcId="{66309354-8663-466A-A5C2-8D27BF7FF92E}" destId="{4D42B572-073F-43E1-B9D1-8A56460035EF}" srcOrd="0" destOrd="0" presId="urn:microsoft.com/office/officeart/2005/8/layout/vList2"/>
    <dgm:cxn modelId="{B75A4E72-4713-473A-AAA8-5343E80DFBEF}" type="presOf" srcId="{43A05EED-19DB-4EA5-9807-066A92F568D3}" destId="{5A6D8501-0F47-46FE-A535-7D72E5A8580E}" srcOrd="0" destOrd="0" presId="urn:microsoft.com/office/officeart/2005/8/layout/vList2"/>
    <dgm:cxn modelId="{CC9274F0-B74A-48CD-80FF-58405F813763}"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6B6B6CEC-D269-4DFF-B9F1-34E5BCC3D3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4F644D0-14C6-43A4-A256-AAC1F314E1D6}">
      <dgm:prSet phldrT="[Текст]" custT="1"/>
      <dgm:spPr/>
      <dgm:t>
        <a:bodyPr/>
        <a:lstStyle/>
        <a:p>
          <a:pPr>
            <a:spcAft>
              <a:spcPts val="0"/>
            </a:spcAft>
          </a:pPr>
          <a:r>
            <a:rPr lang="ru-RU" sz="2400" b="1" dirty="0" smtClean="0">
              <a:solidFill>
                <a:srgbClr val="C00000"/>
              </a:solidFill>
            </a:rPr>
            <a:t>с приростом запасов</a:t>
          </a:r>
          <a:r>
            <a:rPr lang="ru-RU" sz="2400" b="0" dirty="0" smtClean="0"/>
            <a:t> полезных ископаемых и подземных вод</a:t>
          </a:r>
        </a:p>
        <a:p>
          <a:pPr>
            <a:spcAft>
              <a:spcPts val="0"/>
            </a:spcAft>
          </a:pPr>
          <a:r>
            <a:rPr lang="ru-RU" sz="2400" b="1" dirty="0" smtClean="0">
              <a:solidFill>
                <a:schemeClr val="accent1">
                  <a:lumMod val="50000"/>
                </a:schemeClr>
              </a:solidFill>
            </a:rPr>
            <a:t>Абз. 3 </a:t>
          </a:r>
          <a:r>
            <a:rPr lang="ru-RU" sz="2400" b="1" dirty="0" err="1" smtClean="0">
              <a:solidFill>
                <a:schemeClr val="accent1">
                  <a:lumMod val="50000"/>
                </a:schemeClr>
              </a:solidFill>
            </a:rPr>
            <a:t>пп.б</a:t>
          </a:r>
          <a:r>
            <a:rPr lang="ru-RU" sz="2400" b="1" dirty="0" smtClean="0">
              <a:solidFill>
                <a:schemeClr val="accent1">
                  <a:lumMod val="50000"/>
                </a:schemeClr>
              </a:solidFill>
            </a:rPr>
            <a:t> пункта 9</a:t>
          </a:r>
          <a:endParaRPr lang="ru-RU" sz="2400" dirty="0"/>
        </a:p>
      </dgm:t>
    </dgm:pt>
    <dgm:pt modelId="{F72C6267-3DDD-4A52-AAF7-FC7E4C4C7564}" type="parTrans" cxnId="{2A0BEC1D-DB4A-4D8C-8EF5-0CD9C41DAD6F}">
      <dgm:prSet/>
      <dgm:spPr/>
      <dgm:t>
        <a:bodyPr/>
        <a:lstStyle/>
        <a:p>
          <a:endParaRPr lang="ru-RU"/>
        </a:p>
      </dgm:t>
    </dgm:pt>
    <dgm:pt modelId="{69302FB1-1DFB-446C-B27B-11AC2D8E25AF}" type="sibTrans" cxnId="{2A0BEC1D-DB4A-4D8C-8EF5-0CD9C41DAD6F}">
      <dgm:prSet/>
      <dgm:spPr/>
      <dgm:t>
        <a:bodyPr/>
        <a:lstStyle/>
        <a:p>
          <a:endParaRPr lang="ru-RU"/>
        </a:p>
      </dgm:t>
    </dgm:pt>
    <dgm:pt modelId="{A339FAB9-DD6A-47C5-B316-057A2705DF0E}">
      <dgm:prSet phldrT="[Текст]" custT="1"/>
      <dgm:spPr/>
      <dgm:t>
        <a:bodyPr/>
        <a:lstStyle/>
        <a:p>
          <a:r>
            <a:rPr lang="ru-RU" sz="1200" b="0" dirty="0" smtClean="0"/>
            <a:t>полезные ископаемые находятся </a:t>
          </a:r>
          <a:r>
            <a:rPr lang="ru-RU" sz="1200" b="1" dirty="0" smtClean="0">
              <a:solidFill>
                <a:srgbClr val="C00000"/>
              </a:solidFill>
            </a:rPr>
            <a:t>в пределах нераспределенного фонда недр </a:t>
          </a:r>
          <a:r>
            <a:rPr lang="ru-RU" sz="1200" b="1" u="sng" dirty="0" smtClean="0">
              <a:solidFill>
                <a:srgbClr val="C00000"/>
              </a:solidFill>
            </a:rPr>
            <a:t>на нижележащей и (или) вышележащей части недр </a:t>
          </a:r>
          <a:r>
            <a:rPr lang="ru-RU" sz="1200" b="0" dirty="0" smtClean="0"/>
            <a:t>за пределами УН, границы которого предлагается изменить</a:t>
          </a:r>
        </a:p>
      </dgm:t>
    </dgm:pt>
    <dgm:pt modelId="{2CDF8D61-B327-483C-9FF3-E7889E8078F8}" type="parTrans" cxnId="{79CCB99E-BCA4-4EB2-98C2-A50B10ED7E01}">
      <dgm:prSet/>
      <dgm:spPr/>
      <dgm:t>
        <a:bodyPr/>
        <a:lstStyle/>
        <a:p>
          <a:endParaRPr lang="ru-RU"/>
        </a:p>
      </dgm:t>
    </dgm:pt>
    <dgm:pt modelId="{C1ABB665-F31E-4ADB-A9CD-1DB8B6B31701}" type="sibTrans" cxnId="{79CCB99E-BCA4-4EB2-98C2-A50B10ED7E01}">
      <dgm:prSet/>
      <dgm:spPr/>
      <dgm:t>
        <a:bodyPr/>
        <a:lstStyle/>
        <a:p>
          <a:endParaRPr lang="ru-RU"/>
        </a:p>
      </dgm:t>
    </dgm:pt>
    <dgm:pt modelId="{E4F5C8AC-623E-40FF-B5D8-C5E301B88DC3}">
      <dgm:prSet phldrT="[Текст]" custT="1"/>
      <dgm:spPr/>
      <dgm:t>
        <a:bodyPr/>
        <a:lstStyle/>
        <a:p>
          <a:r>
            <a:rPr lang="ru-RU" sz="1200" b="1" dirty="0" smtClean="0">
              <a:solidFill>
                <a:srgbClr val="C00000"/>
              </a:solidFill>
            </a:rPr>
            <a:t>поставлены на Государственный баланс</a:t>
          </a:r>
          <a:r>
            <a:rPr lang="ru-RU" sz="1200" b="0" dirty="0" smtClean="0"/>
            <a:t> запасов</a:t>
          </a:r>
        </a:p>
      </dgm:t>
    </dgm:pt>
    <dgm:pt modelId="{ECA72871-D99C-438A-AA3A-B6DEE86E89D7}" type="parTrans" cxnId="{8C4BCE0B-3A7B-42D2-B147-CFD8CB2B8844}">
      <dgm:prSet/>
      <dgm:spPr/>
      <dgm:t>
        <a:bodyPr/>
        <a:lstStyle/>
        <a:p>
          <a:endParaRPr lang="ru-RU"/>
        </a:p>
      </dgm:t>
    </dgm:pt>
    <dgm:pt modelId="{FDC6BAAA-593A-4B81-8401-5993667A43F7}" type="sibTrans" cxnId="{8C4BCE0B-3A7B-42D2-B147-CFD8CB2B8844}">
      <dgm:prSet/>
      <dgm:spPr/>
      <dgm:t>
        <a:bodyPr/>
        <a:lstStyle/>
        <a:p>
          <a:endParaRPr lang="ru-RU"/>
        </a:p>
      </dgm:t>
    </dgm:pt>
    <dgm:pt modelId="{7A525AD5-A876-4072-8FA6-5D6159D57674}">
      <dgm:prSet phldrT="[Текст]" custT="1"/>
      <dgm:spPr/>
      <dgm:t>
        <a:bodyPr/>
        <a:lstStyle/>
        <a:p>
          <a:r>
            <a:rPr lang="ru-RU" sz="1200" b="0" dirty="0" smtClean="0"/>
            <a:t> и </a:t>
          </a:r>
          <a:r>
            <a:rPr lang="ru-RU" sz="1200" b="1" dirty="0" smtClean="0">
              <a:solidFill>
                <a:srgbClr val="C00000"/>
              </a:solidFill>
            </a:rPr>
            <a:t>являются частью месторождения </a:t>
          </a:r>
          <a:r>
            <a:rPr lang="ru-RU" sz="1200" b="0" dirty="0" smtClean="0"/>
            <a:t>этих полезных ископаемых, частично расположенного на УН, границы которого предлагается изменить</a:t>
          </a:r>
        </a:p>
      </dgm:t>
    </dgm:pt>
    <dgm:pt modelId="{3A7AE58A-26E3-4902-86AE-194D7EC2E21B}" type="parTrans" cxnId="{1F6777C8-973A-455C-A45E-D2A5FE420562}">
      <dgm:prSet/>
      <dgm:spPr/>
      <dgm:t>
        <a:bodyPr/>
        <a:lstStyle/>
        <a:p>
          <a:endParaRPr lang="ru-RU"/>
        </a:p>
      </dgm:t>
    </dgm:pt>
    <dgm:pt modelId="{F96FBE4C-A699-4C06-82D8-17DD6ADEEE0F}" type="sibTrans" cxnId="{1F6777C8-973A-455C-A45E-D2A5FE420562}">
      <dgm:prSet/>
      <dgm:spPr/>
      <dgm:t>
        <a:bodyPr/>
        <a:lstStyle/>
        <a:p>
          <a:endParaRPr lang="ru-RU"/>
        </a:p>
      </dgm:t>
    </dgm:pt>
    <dgm:pt modelId="{72715DE3-DC4E-4E48-BA8C-CE48C388671C}" type="pres">
      <dgm:prSet presAssocID="{6B6B6CEC-D269-4DFF-B9F1-34E5BCC3D3B3}" presName="vert0" presStyleCnt="0">
        <dgm:presLayoutVars>
          <dgm:dir/>
          <dgm:animOne val="branch"/>
          <dgm:animLvl val="lvl"/>
        </dgm:presLayoutVars>
      </dgm:prSet>
      <dgm:spPr/>
      <dgm:t>
        <a:bodyPr/>
        <a:lstStyle/>
        <a:p>
          <a:endParaRPr lang="ru-RU"/>
        </a:p>
      </dgm:t>
    </dgm:pt>
    <dgm:pt modelId="{44176C76-EDD1-4BA0-8B62-5C05DEB9C630}" type="pres">
      <dgm:prSet presAssocID="{B4F644D0-14C6-43A4-A256-AAC1F314E1D6}" presName="thickLine" presStyleLbl="alignNode1" presStyleIdx="0" presStyleCnt="1"/>
      <dgm:spPr/>
    </dgm:pt>
    <dgm:pt modelId="{46EB95AC-E102-4904-AEE7-BD23CB25C116}" type="pres">
      <dgm:prSet presAssocID="{B4F644D0-14C6-43A4-A256-AAC1F314E1D6}" presName="horz1" presStyleCnt="0"/>
      <dgm:spPr/>
    </dgm:pt>
    <dgm:pt modelId="{8C63F758-0B32-4F0B-805F-1260B0AB3795}" type="pres">
      <dgm:prSet presAssocID="{B4F644D0-14C6-43A4-A256-AAC1F314E1D6}" presName="tx1" presStyleLbl="revTx" presStyleIdx="0" presStyleCnt="4"/>
      <dgm:spPr/>
      <dgm:t>
        <a:bodyPr/>
        <a:lstStyle/>
        <a:p>
          <a:endParaRPr lang="ru-RU"/>
        </a:p>
      </dgm:t>
    </dgm:pt>
    <dgm:pt modelId="{FDB1CE21-B486-455A-85FB-24A5F7CF2F52}" type="pres">
      <dgm:prSet presAssocID="{B4F644D0-14C6-43A4-A256-AAC1F314E1D6}" presName="vert1" presStyleCnt="0"/>
      <dgm:spPr/>
    </dgm:pt>
    <dgm:pt modelId="{661E7DD1-7B23-49FA-88DB-8B1FFC758333}" type="pres">
      <dgm:prSet presAssocID="{A339FAB9-DD6A-47C5-B316-057A2705DF0E}" presName="vertSpace2a" presStyleCnt="0"/>
      <dgm:spPr/>
    </dgm:pt>
    <dgm:pt modelId="{9489CCA4-04F9-4589-83E1-1370015B22EC}" type="pres">
      <dgm:prSet presAssocID="{A339FAB9-DD6A-47C5-B316-057A2705DF0E}" presName="horz2" presStyleCnt="0"/>
      <dgm:spPr/>
    </dgm:pt>
    <dgm:pt modelId="{F5118A72-6644-4F1A-A48A-7BEBFC50E1E3}" type="pres">
      <dgm:prSet presAssocID="{A339FAB9-DD6A-47C5-B316-057A2705DF0E}" presName="horzSpace2" presStyleCnt="0"/>
      <dgm:spPr/>
    </dgm:pt>
    <dgm:pt modelId="{979DDE4B-ECEC-4791-BC21-B552191287AE}" type="pres">
      <dgm:prSet presAssocID="{A339FAB9-DD6A-47C5-B316-057A2705DF0E}" presName="tx2" presStyleLbl="revTx" presStyleIdx="1" presStyleCnt="4" custScaleY="82712"/>
      <dgm:spPr/>
      <dgm:t>
        <a:bodyPr/>
        <a:lstStyle/>
        <a:p>
          <a:endParaRPr lang="ru-RU"/>
        </a:p>
      </dgm:t>
    </dgm:pt>
    <dgm:pt modelId="{A5D292E2-50CC-40A2-BC3E-7BAF06E4EFD2}" type="pres">
      <dgm:prSet presAssocID="{A339FAB9-DD6A-47C5-B316-057A2705DF0E}" presName="vert2" presStyleCnt="0"/>
      <dgm:spPr/>
    </dgm:pt>
    <dgm:pt modelId="{65925C3A-33EC-41CD-93B9-3DC90FB21D56}" type="pres">
      <dgm:prSet presAssocID="{A339FAB9-DD6A-47C5-B316-057A2705DF0E}" presName="thinLine2b" presStyleLbl="callout" presStyleIdx="0" presStyleCnt="3"/>
      <dgm:spPr/>
    </dgm:pt>
    <dgm:pt modelId="{04170C55-D620-42BE-B8BD-D71AD7BE239C}" type="pres">
      <dgm:prSet presAssocID="{A339FAB9-DD6A-47C5-B316-057A2705DF0E}" presName="vertSpace2b" presStyleCnt="0"/>
      <dgm:spPr/>
    </dgm:pt>
    <dgm:pt modelId="{D847A090-7D14-49FB-8AFF-D32D58225EC0}" type="pres">
      <dgm:prSet presAssocID="{E4F5C8AC-623E-40FF-B5D8-C5E301B88DC3}" presName="horz2" presStyleCnt="0"/>
      <dgm:spPr/>
    </dgm:pt>
    <dgm:pt modelId="{823E862A-BC2D-4201-B9C8-0D2F16D8E2F9}" type="pres">
      <dgm:prSet presAssocID="{E4F5C8AC-623E-40FF-B5D8-C5E301B88DC3}" presName="horzSpace2" presStyleCnt="0"/>
      <dgm:spPr/>
    </dgm:pt>
    <dgm:pt modelId="{66F8AEA0-ED5A-4CE6-AE50-22C60E1082D4}" type="pres">
      <dgm:prSet presAssocID="{E4F5C8AC-623E-40FF-B5D8-C5E301B88DC3}" presName="tx2" presStyleLbl="revTx" presStyleIdx="2" presStyleCnt="4" custScaleY="59432"/>
      <dgm:spPr/>
      <dgm:t>
        <a:bodyPr/>
        <a:lstStyle/>
        <a:p>
          <a:endParaRPr lang="ru-RU"/>
        </a:p>
      </dgm:t>
    </dgm:pt>
    <dgm:pt modelId="{9B65A066-F0FE-4C3A-8375-6618AEA2FF57}" type="pres">
      <dgm:prSet presAssocID="{E4F5C8AC-623E-40FF-B5D8-C5E301B88DC3}" presName="vert2" presStyleCnt="0"/>
      <dgm:spPr/>
    </dgm:pt>
    <dgm:pt modelId="{A5FBEF73-81AE-4D05-B9B5-35F627F5DF1F}" type="pres">
      <dgm:prSet presAssocID="{E4F5C8AC-623E-40FF-B5D8-C5E301B88DC3}" presName="thinLine2b" presStyleLbl="callout" presStyleIdx="1" presStyleCnt="3"/>
      <dgm:spPr/>
    </dgm:pt>
    <dgm:pt modelId="{65AE5C4A-650D-4D44-B8A8-34C2AA58D79A}" type="pres">
      <dgm:prSet presAssocID="{E4F5C8AC-623E-40FF-B5D8-C5E301B88DC3}" presName="vertSpace2b" presStyleCnt="0"/>
      <dgm:spPr/>
    </dgm:pt>
    <dgm:pt modelId="{22D366D3-0AEA-42C2-B995-07C8A33B8AA3}" type="pres">
      <dgm:prSet presAssocID="{7A525AD5-A876-4072-8FA6-5D6159D57674}" presName="horz2" presStyleCnt="0"/>
      <dgm:spPr/>
    </dgm:pt>
    <dgm:pt modelId="{F335472D-C83A-417C-8848-D35B78A87C03}" type="pres">
      <dgm:prSet presAssocID="{7A525AD5-A876-4072-8FA6-5D6159D57674}" presName="horzSpace2" presStyleCnt="0"/>
      <dgm:spPr/>
    </dgm:pt>
    <dgm:pt modelId="{3046363B-21B7-4B71-89B9-B22079619E7D}" type="pres">
      <dgm:prSet presAssocID="{7A525AD5-A876-4072-8FA6-5D6159D57674}" presName="tx2" presStyleLbl="revTx" presStyleIdx="3" presStyleCnt="4"/>
      <dgm:spPr/>
      <dgm:t>
        <a:bodyPr/>
        <a:lstStyle/>
        <a:p>
          <a:endParaRPr lang="ru-RU"/>
        </a:p>
      </dgm:t>
    </dgm:pt>
    <dgm:pt modelId="{F95DA198-45DD-441B-B1F7-C5C1881D0CD3}" type="pres">
      <dgm:prSet presAssocID="{7A525AD5-A876-4072-8FA6-5D6159D57674}" presName="vert2" presStyleCnt="0"/>
      <dgm:spPr/>
    </dgm:pt>
    <dgm:pt modelId="{F56C1F9C-D51D-4478-A18D-27B5D1D15D26}" type="pres">
      <dgm:prSet presAssocID="{7A525AD5-A876-4072-8FA6-5D6159D57674}" presName="thinLine2b" presStyleLbl="callout" presStyleIdx="2" presStyleCnt="3"/>
      <dgm:spPr/>
    </dgm:pt>
    <dgm:pt modelId="{326954F6-5D9D-4E35-B8AD-B64C4199128C}" type="pres">
      <dgm:prSet presAssocID="{7A525AD5-A876-4072-8FA6-5D6159D57674}" presName="vertSpace2b" presStyleCnt="0"/>
      <dgm:spPr/>
    </dgm:pt>
  </dgm:ptLst>
  <dgm:cxnLst>
    <dgm:cxn modelId="{79CCB99E-BCA4-4EB2-98C2-A50B10ED7E01}" srcId="{B4F644D0-14C6-43A4-A256-AAC1F314E1D6}" destId="{A339FAB9-DD6A-47C5-B316-057A2705DF0E}" srcOrd="0" destOrd="0" parTransId="{2CDF8D61-B327-483C-9FF3-E7889E8078F8}" sibTransId="{C1ABB665-F31E-4ADB-A9CD-1DB8B6B31701}"/>
    <dgm:cxn modelId="{8C4BCE0B-3A7B-42D2-B147-CFD8CB2B8844}" srcId="{B4F644D0-14C6-43A4-A256-AAC1F314E1D6}" destId="{E4F5C8AC-623E-40FF-B5D8-C5E301B88DC3}" srcOrd="1" destOrd="0" parTransId="{ECA72871-D99C-438A-AA3A-B6DEE86E89D7}" sibTransId="{FDC6BAAA-593A-4B81-8401-5993667A43F7}"/>
    <dgm:cxn modelId="{E40ECDCC-4C53-4B97-BF75-41C41F564550}" type="presOf" srcId="{6B6B6CEC-D269-4DFF-B9F1-34E5BCC3D3B3}" destId="{72715DE3-DC4E-4E48-BA8C-CE48C388671C}" srcOrd="0" destOrd="0" presId="urn:microsoft.com/office/officeart/2008/layout/LinedList"/>
    <dgm:cxn modelId="{E0A27BC9-3156-4EE2-8825-CF4416B20CC9}" type="presOf" srcId="{E4F5C8AC-623E-40FF-B5D8-C5E301B88DC3}" destId="{66F8AEA0-ED5A-4CE6-AE50-22C60E1082D4}" srcOrd="0" destOrd="0" presId="urn:microsoft.com/office/officeart/2008/layout/LinedList"/>
    <dgm:cxn modelId="{1F6777C8-973A-455C-A45E-D2A5FE420562}" srcId="{B4F644D0-14C6-43A4-A256-AAC1F314E1D6}" destId="{7A525AD5-A876-4072-8FA6-5D6159D57674}" srcOrd="2" destOrd="0" parTransId="{3A7AE58A-26E3-4902-86AE-194D7EC2E21B}" sibTransId="{F96FBE4C-A699-4C06-82D8-17DD6ADEEE0F}"/>
    <dgm:cxn modelId="{2A0BEC1D-DB4A-4D8C-8EF5-0CD9C41DAD6F}" srcId="{6B6B6CEC-D269-4DFF-B9F1-34E5BCC3D3B3}" destId="{B4F644D0-14C6-43A4-A256-AAC1F314E1D6}" srcOrd="0" destOrd="0" parTransId="{F72C6267-3DDD-4A52-AAF7-FC7E4C4C7564}" sibTransId="{69302FB1-1DFB-446C-B27B-11AC2D8E25AF}"/>
    <dgm:cxn modelId="{DC9897D8-E426-4981-83A1-F8C1DEE45272}" type="presOf" srcId="{A339FAB9-DD6A-47C5-B316-057A2705DF0E}" destId="{979DDE4B-ECEC-4791-BC21-B552191287AE}" srcOrd="0" destOrd="0" presId="urn:microsoft.com/office/officeart/2008/layout/LinedList"/>
    <dgm:cxn modelId="{4F814539-E352-40F2-8CC1-5E0F4F2A8C62}" type="presOf" srcId="{B4F644D0-14C6-43A4-A256-AAC1F314E1D6}" destId="{8C63F758-0B32-4F0B-805F-1260B0AB3795}" srcOrd="0" destOrd="0" presId="urn:microsoft.com/office/officeart/2008/layout/LinedList"/>
    <dgm:cxn modelId="{2C9316E0-6A0A-447C-A28C-A744BB2DA580}" type="presOf" srcId="{7A525AD5-A876-4072-8FA6-5D6159D57674}" destId="{3046363B-21B7-4B71-89B9-B22079619E7D}" srcOrd="0" destOrd="0" presId="urn:microsoft.com/office/officeart/2008/layout/LinedList"/>
    <dgm:cxn modelId="{8033C6FF-7ED7-4755-AF3C-3A7D4BF4B4A0}" type="presParOf" srcId="{72715DE3-DC4E-4E48-BA8C-CE48C388671C}" destId="{44176C76-EDD1-4BA0-8B62-5C05DEB9C630}" srcOrd="0" destOrd="0" presId="urn:microsoft.com/office/officeart/2008/layout/LinedList"/>
    <dgm:cxn modelId="{BAEF5273-4BFA-4BDF-AF53-D87206BBA681}" type="presParOf" srcId="{72715DE3-DC4E-4E48-BA8C-CE48C388671C}" destId="{46EB95AC-E102-4904-AEE7-BD23CB25C116}" srcOrd="1" destOrd="0" presId="urn:microsoft.com/office/officeart/2008/layout/LinedList"/>
    <dgm:cxn modelId="{F4C4C5A0-A26F-4990-B673-038A8F1807D8}" type="presParOf" srcId="{46EB95AC-E102-4904-AEE7-BD23CB25C116}" destId="{8C63F758-0B32-4F0B-805F-1260B0AB3795}" srcOrd="0" destOrd="0" presId="urn:microsoft.com/office/officeart/2008/layout/LinedList"/>
    <dgm:cxn modelId="{FD3558E9-CEAF-49BB-B1C6-B026456E00D7}" type="presParOf" srcId="{46EB95AC-E102-4904-AEE7-BD23CB25C116}" destId="{FDB1CE21-B486-455A-85FB-24A5F7CF2F52}" srcOrd="1" destOrd="0" presId="urn:microsoft.com/office/officeart/2008/layout/LinedList"/>
    <dgm:cxn modelId="{52418347-7730-462E-993A-CABA772636CD}" type="presParOf" srcId="{FDB1CE21-B486-455A-85FB-24A5F7CF2F52}" destId="{661E7DD1-7B23-49FA-88DB-8B1FFC758333}" srcOrd="0" destOrd="0" presId="urn:microsoft.com/office/officeart/2008/layout/LinedList"/>
    <dgm:cxn modelId="{082CEE52-DD9A-4EBF-998F-35A82E8F0B1B}" type="presParOf" srcId="{FDB1CE21-B486-455A-85FB-24A5F7CF2F52}" destId="{9489CCA4-04F9-4589-83E1-1370015B22EC}" srcOrd="1" destOrd="0" presId="urn:microsoft.com/office/officeart/2008/layout/LinedList"/>
    <dgm:cxn modelId="{EAB3A0EB-B942-4A21-BC8F-70D499E9DB76}" type="presParOf" srcId="{9489CCA4-04F9-4589-83E1-1370015B22EC}" destId="{F5118A72-6644-4F1A-A48A-7BEBFC50E1E3}" srcOrd="0" destOrd="0" presId="urn:microsoft.com/office/officeart/2008/layout/LinedList"/>
    <dgm:cxn modelId="{26A355F7-761A-4CD2-A2EE-F559E3C400EC}" type="presParOf" srcId="{9489CCA4-04F9-4589-83E1-1370015B22EC}" destId="{979DDE4B-ECEC-4791-BC21-B552191287AE}" srcOrd="1" destOrd="0" presId="urn:microsoft.com/office/officeart/2008/layout/LinedList"/>
    <dgm:cxn modelId="{3EBA292D-3D5A-4725-9736-0B57174F5749}" type="presParOf" srcId="{9489CCA4-04F9-4589-83E1-1370015B22EC}" destId="{A5D292E2-50CC-40A2-BC3E-7BAF06E4EFD2}" srcOrd="2" destOrd="0" presId="urn:microsoft.com/office/officeart/2008/layout/LinedList"/>
    <dgm:cxn modelId="{A8127CDC-B03A-4C1F-9430-9607DA2270EB}" type="presParOf" srcId="{FDB1CE21-B486-455A-85FB-24A5F7CF2F52}" destId="{65925C3A-33EC-41CD-93B9-3DC90FB21D56}" srcOrd="2" destOrd="0" presId="urn:microsoft.com/office/officeart/2008/layout/LinedList"/>
    <dgm:cxn modelId="{BE67DF00-C704-4389-8DAA-18AA2ED12079}" type="presParOf" srcId="{FDB1CE21-B486-455A-85FB-24A5F7CF2F52}" destId="{04170C55-D620-42BE-B8BD-D71AD7BE239C}" srcOrd="3" destOrd="0" presId="urn:microsoft.com/office/officeart/2008/layout/LinedList"/>
    <dgm:cxn modelId="{2602DB2C-617C-4729-89AF-015701C293BB}" type="presParOf" srcId="{FDB1CE21-B486-455A-85FB-24A5F7CF2F52}" destId="{D847A090-7D14-49FB-8AFF-D32D58225EC0}" srcOrd="4" destOrd="0" presId="urn:microsoft.com/office/officeart/2008/layout/LinedList"/>
    <dgm:cxn modelId="{3DAA0CC2-D613-4816-96F0-D7F9BBD23A81}" type="presParOf" srcId="{D847A090-7D14-49FB-8AFF-D32D58225EC0}" destId="{823E862A-BC2D-4201-B9C8-0D2F16D8E2F9}" srcOrd="0" destOrd="0" presId="urn:microsoft.com/office/officeart/2008/layout/LinedList"/>
    <dgm:cxn modelId="{EBEB052E-8B09-438B-B9F2-CFBE210F6F1D}" type="presParOf" srcId="{D847A090-7D14-49FB-8AFF-D32D58225EC0}" destId="{66F8AEA0-ED5A-4CE6-AE50-22C60E1082D4}" srcOrd="1" destOrd="0" presId="urn:microsoft.com/office/officeart/2008/layout/LinedList"/>
    <dgm:cxn modelId="{A3C8D886-C7D3-4AAE-9714-977C51D74C61}" type="presParOf" srcId="{D847A090-7D14-49FB-8AFF-D32D58225EC0}" destId="{9B65A066-F0FE-4C3A-8375-6618AEA2FF57}" srcOrd="2" destOrd="0" presId="urn:microsoft.com/office/officeart/2008/layout/LinedList"/>
    <dgm:cxn modelId="{239ED5D4-8890-4FAF-B42B-60E906D5AC59}" type="presParOf" srcId="{FDB1CE21-B486-455A-85FB-24A5F7CF2F52}" destId="{A5FBEF73-81AE-4D05-B9B5-35F627F5DF1F}" srcOrd="5" destOrd="0" presId="urn:microsoft.com/office/officeart/2008/layout/LinedList"/>
    <dgm:cxn modelId="{EAD4AE02-7AC6-4A90-A6C8-9B807BE1D49A}" type="presParOf" srcId="{FDB1CE21-B486-455A-85FB-24A5F7CF2F52}" destId="{65AE5C4A-650D-4D44-B8A8-34C2AA58D79A}" srcOrd="6" destOrd="0" presId="urn:microsoft.com/office/officeart/2008/layout/LinedList"/>
    <dgm:cxn modelId="{AB49A054-4AB9-4A36-881B-1D5D791BBBAD}" type="presParOf" srcId="{FDB1CE21-B486-455A-85FB-24A5F7CF2F52}" destId="{22D366D3-0AEA-42C2-B995-07C8A33B8AA3}" srcOrd="7" destOrd="0" presId="urn:microsoft.com/office/officeart/2008/layout/LinedList"/>
    <dgm:cxn modelId="{0A374E06-2DA6-46AE-AE68-35F1B316D2AC}" type="presParOf" srcId="{22D366D3-0AEA-42C2-B995-07C8A33B8AA3}" destId="{F335472D-C83A-417C-8848-D35B78A87C03}" srcOrd="0" destOrd="0" presId="urn:microsoft.com/office/officeart/2008/layout/LinedList"/>
    <dgm:cxn modelId="{7731999E-E658-4C68-9BBC-8E115BE722D3}" type="presParOf" srcId="{22D366D3-0AEA-42C2-B995-07C8A33B8AA3}" destId="{3046363B-21B7-4B71-89B9-B22079619E7D}" srcOrd="1" destOrd="0" presId="urn:microsoft.com/office/officeart/2008/layout/LinedList"/>
    <dgm:cxn modelId="{4021898D-E9E3-4F67-87EF-205FE064E065}" type="presParOf" srcId="{22D366D3-0AEA-42C2-B995-07C8A33B8AA3}" destId="{F95DA198-45DD-441B-B1F7-C5C1881D0CD3}" srcOrd="2" destOrd="0" presId="urn:microsoft.com/office/officeart/2008/layout/LinedList"/>
    <dgm:cxn modelId="{5F83C4C0-FC4C-4338-AB88-4866FD3CF2B3}" type="presParOf" srcId="{FDB1CE21-B486-455A-85FB-24A5F7CF2F52}" destId="{F56C1F9C-D51D-4478-A18D-27B5D1D15D26}" srcOrd="8" destOrd="0" presId="urn:microsoft.com/office/officeart/2008/layout/LinedList"/>
    <dgm:cxn modelId="{A0889946-8887-4C77-BBD5-A149C4F56B01}" type="presParOf" srcId="{FDB1CE21-B486-455A-85FB-24A5F7CF2F52}" destId="{326954F6-5D9D-4E35-B8AD-B64C4199128C}" srcOrd="9"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8FB1B0-FAE6-411C-8E62-E3E6F07C89B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33BE544-CB5E-499E-9156-7080E0C2C1CD}">
      <dgm:prSet phldrT="[Текст]"/>
      <dgm:spPr/>
      <dgm:t>
        <a:bodyPr vert="vert270"/>
        <a:lstStyle/>
        <a:p>
          <a:r>
            <a:rPr lang="ru-RU" b="0" dirty="0" smtClean="0"/>
            <a:t>В каком случае применяются данные Правила</a:t>
          </a:r>
        </a:p>
      </dgm:t>
    </dgm:pt>
    <dgm:pt modelId="{F99C89DB-BA9B-40F8-A3CB-DA1766556AFC}" type="parTrans" cxnId="{84131E34-6B01-43F2-AF80-10C2563DD210}">
      <dgm:prSet/>
      <dgm:spPr/>
      <dgm:t>
        <a:bodyPr/>
        <a:lstStyle/>
        <a:p>
          <a:endParaRPr lang="ru-RU"/>
        </a:p>
      </dgm:t>
    </dgm:pt>
    <dgm:pt modelId="{F1738903-5C74-4FDD-87E6-218E93F8692D}" type="sibTrans" cxnId="{84131E34-6B01-43F2-AF80-10C2563DD210}">
      <dgm:prSet/>
      <dgm:spPr/>
      <dgm:t>
        <a:bodyPr/>
        <a:lstStyle/>
        <a:p>
          <a:endParaRPr lang="ru-RU"/>
        </a:p>
      </dgm:t>
    </dgm:pt>
    <dgm:pt modelId="{652833CC-3423-45A5-8F21-AD9AC6F0B386}">
      <dgm:prSet custT="1"/>
      <dgm:spPr/>
      <dgm:t>
        <a:bodyPr/>
        <a:lstStyle/>
        <a:p>
          <a:r>
            <a:rPr lang="ru-RU" sz="1500" b="0" dirty="0" smtClean="0"/>
            <a:t>з) </a:t>
          </a:r>
          <a:r>
            <a:rPr lang="ru-RU" sz="1500" b="1" dirty="0" smtClean="0">
              <a:solidFill>
                <a:srgbClr val="C00000"/>
              </a:solidFill>
            </a:rPr>
            <a:t>при предоставлении права пользования недрами </a:t>
          </a:r>
          <a:r>
            <a:rPr lang="ru-RU" sz="1200" b="0" dirty="0" smtClean="0">
              <a:solidFill>
                <a:schemeClr val="tx1"/>
              </a:solidFill>
            </a:rPr>
            <a:t>в соответствии с абзацами третьим, четвертым, шестым и седьмым пункта 1, пунктом 3, абзацами третьим - четырнадцатым пункта 4, пунктом 6, абзацами вторым, четвертым, шестым - одиннадцатым пункта 7 части первой статьи 10.1 Закона Российской Федерации "О недрах";</a:t>
          </a:r>
        </a:p>
        <a:p>
          <a:r>
            <a:rPr lang="ru-RU" sz="1500" b="1" dirty="0" smtClean="0">
              <a:solidFill>
                <a:srgbClr val="C00000"/>
              </a:solidFill>
            </a:rPr>
            <a:t>По решению Правительства РФ</a:t>
          </a:r>
          <a:r>
            <a:rPr lang="ru-RU" sz="1500" b="0" dirty="0" smtClean="0"/>
            <a:t>, принятое</a:t>
          </a:r>
          <a:br>
            <a:rPr lang="ru-RU" sz="1500" b="0" dirty="0" smtClean="0"/>
          </a:br>
          <a:r>
            <a:rPr lang="ru-RU" sz="1500" b="0" dirty="0" smtClean="0"/>
            <a:t>- </a:t>
          </a:r>
          <a:r>
            <a:rPr lang="ru-RU" sz="1500" b="1" dirty="0" smtClean="0">
              <a:solidFill>
                <a:srgbClr val="C00000"/>
              </a:solidFill>
            </a:rPr>
            <a:t>при установлении факта открытия месторождения на УФЗ </a:t>
          </a:r>
          <a:r>
            <a:rPr lang="ru-RU" sz="1500" b="0" dirty="0" smtClean="0"/>
            <a:t>или на УН, который отнесен к УФЗ в результате открытия месторождения пользователем недр, осуществлявшим геологическое изучение недр такого участка, для разведки и добычи полезных ископаемых открытого месторождения (</a:t>
          </a:r>
          <a:r>
            <a:rPr lang="ru-RU" sz="1500" b="0" dirty="0" err="1" smtClean="0"/>
            <a:t>абз</a:t>
          </a:r>
          <a:r>
            <a:rPr lang="ru-RU" sz="1500" b="0" dirty="0" smtClean="0"/>
            <a:t> 3 п.1 части первой ст.10 Закона о недрах);</a:t>
          </a:r>
          <a:br>
            <a:rPr lang="ru-RU" sz="1500" b="0" dirty="0" smtClean="0"/>
          </a:br>
          <a:r>
            <a:rPr lang="ru-RU" sz="1500" b="0" dirty="0" smtClean="0"/>
            <a:t>- </a:t>
          </a:r>
          <a:r>
            <a:rPr lang="ru-RU" sz="1500" b="1" dirty="0" smtClean="0">
              <a:solidFill>
                <a:srgbClr val="C00000"/>
              </a:solidFill>
            </a:rPr>
            <a:t>для строительства и эксплуатации подземных сооружений для захоронения радиоактивных отходов</a:t>
          </a:r>
          <a:r>
            <a:rPr lang="ru-RU" sz="1500" b="0" dirty="0" smtClean="0"/>
            <a:t>, отходов производства и потребления I и II классов опасности (</a:t>
          </a:r>
          <a:r>
            <a:rPr lang="ru-RU" sz="1500" b="0" dirty="0" err="1" smtClean="0"/>
            <a:t>абз</a:t>
          </a:r>
          <a:r>
            <a:rPr lang="ru-RU" sz="1500" b="0" dirty="0" smtClean="0"/>
            <a:t> 4 п.1 части первой ст.10 Закона о недрах);</a:t>
          </a:r>
        </a:p>
        <a:p>
          <a:r>
            <a:rPr lang="ru-RU" sz="1500" b="0" dirty="0" smtClean="0"/>
            <a:t>-  </a:t>
          </a:r>
          <a:r>
            <a:rPr lang="ru-RU" sz="1500" b="1" dirty="0" smtClean="0">
              <a:solidFill>
                <a:srgbClr val="C00000"/>
              </a:solidFill>
            </a:rPr>
            <a:t>в соответствии с международным договором РФ, </a:t>
          </a:r>
          <a:r>
            <a:rPr lang="ru-RU" sz="1500" b="0" dirty="0" smtClean="0"/>
            <a:t>предусматривающим предоставление права пользования участком недр (</a:t>
          </a:r>
          <a:r>
            <a:rPr lang="ru-RU" sz="1500" b="0" dirty="0" err="1" smtClean="0"/>
            <a:t>абз</a:t>
          </a:r>
          <a:r>
            <a:rPr lang="ru-RU" sz="1500" b="0" dirty="0" smtClean="0"/>
            <a:t> 6 п.1 части первой ст.10 Закона о недрах);</a:t>
          </a:r>
        </a:p>
        <a:p>
          <a:r>
            <a:rPr lang="ru-RU" sz="1500" b="0" dirty="0" smtClean="0"/>
            <a:t>- </a:t>
          </a:r>
          <a:r>
            <a:rPr lang="ru-RU" sz="1500" b="1" dirty="0" smtClean="0">
              <a:solidFill>
                <a:srgbClr val="C00000"/>
              </a:solidFill>
            </a:rPr>
            <a:t>для разведки и добычи полезных ископаемых на УФЗ</a:t>
          </a:r>
          <a:r>
            <a:rPr lang="ru-RU" sz="1500" b="0" dirty="0" smtClean="0">
              <a:solidFill>
                <a:srgbClr val="C00000"/>
              </a:solidFill>
            </a:rPr>
            <a:t> </a:t>
          </a:r>
          <a:r>
            <a:rPr lang="ru-RU" sz="1500" b="0" dirty="0" smtClean="0"/>
            <a:t>пользователем недр, осуществлявшим геологическое изучение такого УН, </a:t>
          </a:r>
          <a:r>
            <a:rPr lang="ru-RU" sz="1500" b="1" dirty="0" smtClean="0">
              <a:solidFill>
                <a:srgbClr val="C00000"/>
              </a:solidFill>
            </a:rPr>
            <a:t>в случае, если ранее в результате пользования недрами иными лицами образованы отходы недропользования </a:t>
          </a:r>
          <a:r>
            <a:rPr lang="ru-RU" sz="1500" b="0" dirty="0" smtClean="0"/>
            <a:t>и (или) в отношении которого ранее запасы полезных ископаемых были списаны с государственного баланса запасов полезных ископаемых (</a:t>
          </a:r>
          <a:r>
            <a:rPr lang="ru-RU" sz="1500" b="0" dirty="0" err="1" smtClean="0"/>
            <a:t>абз</a:t>
          </a:r>
          <a:r>
            <a:rPr lang="ru-RU" sz="1500" b="0" dirty="0" smtClean="0"/>
            <a:t> 7 п.1 части первой ст.10 Закона о недрах);</a:t>
          </a:r>
        </a:p>
        <a:p>
          <a:r>
            <a:rPr lang="ru-RU" sz="1500" b="1" dirty="0" smtClean="0">
              <a:solidFill>
                <a:srgbClr val="C00000"/>
              </a:solidFill>
            </a:rPr>
            <a:t>По решению ФАН </a:t>
          </a:r>
          <a:r>
            <a:rPr lang="ru-RU" sz="1500" b="0" dirty="0" smtClean="0"/>
            <a:t>или его тер. органом, принятым для </a:t>
          </a:r>
          <a:r>
            <a:rPr lang="ru-RU" sz="1500" b="1" dirty="0" smtClean="0">
              <a:solidFill>
                <a:srgbClr val="C00000"/>
              </a:solidFill>
            </a:rPr>
            <a:t>предоставления права краткосрочного (сроком до одного года) пользования участком недр </a:t>
          </a:r>
          <a:r>
            <a:rPr lang="ru-RU" sz="1500" b="0" dirty="0" smtClean="0"/>
            <a:t>для осуществления </a:t>
          </a:r>
          <a:r>
            <a:rPr lang="ru-RU" sz="1500" b="0" dirty="0" err="1" smtClean="0"/>
            <a:t>юр.лицом</a:t>
          </a:r>
          <a:r>
            <a:rPr lang="ru-RU" sz="1500" b="0" dirty="0" smtClean="0"/>
            <a:t> (оператором) деятельности на УН, право пользования которым досрочно прекращено (п.3 части первой ст.10 Закона о недрах).</a:t>
          </a:r>
        </a:p>
      </dgm:t>
    </dgm:pt>
    <dgm:pt modelId="{25CD3178-3AEE-429A-832B-322986BC386B}" type="parTrans" cxnId="{215A53DA-BE62-4F61-9C13-C7ABEDC5758B}">
      <dgm:prSet/>
      <dgm:spPr/>
      <dgm:t>
        <a:bodyPr/>
        <a:lstStyle/>
        <a:p>
          <a:endParaRPr lang="ru-RU"/>
        </a:p>
      </dgm:t>
    </dgm:pt>
    <dgm:pt modelId="{5D3F86FE-6671-439E-9389-D57EB063E42E}" type="sibTrans" cxnId="{215A53DA-BE62-4F61-9C13-C7ABEDC5758B}">
      <dgm:prSet/>
      <dgm:spPr/>
      <dgm:t>
        <a:bodyPr/>
        <a:lstStyle/>
        <a:p>
          <a:endParaRPr lang="ru-RU"/>
        </a:p>
      </dgm:t>
    </dgm:pt>
    <dgm:pt modelId="{D1358989-3E59-450F-A8FE-8E60D1A14681}" type="pres">
      <dgm:prSet presAssocID="{DD8FB1B0-FAE6-411C-8E62-E3E6F07C89B6}" presName="vert0" presStyleCnt="0">
        <dgm:presLayoutVars>
          <dgm:dir/>
          <dgm:animOne val="branch"/>
          <dgm:animLvl val="lvl"/>
        </dgm:presLayoutVars>
      </dgm:prSet>
      <dgm:spPr/>
      <dgm:t>
        <a:bodyPr/>
        <a:lstStyle/>
        <a:p>
          <a:endParaRPr lang="ru-RU"/>
        </a:p>
      </dgm:t>
    </dgm:pt>
    <dgm:pt modelId="{FBEFB85A-F677-47C1-AAED-C2736A4B6D9C}" type="pres">
      <dgm:prSet presAssocID="{B33BE544-CB5E-499E-9156-7080E0C2C1CD}" presName="thickLine" presStyleLbl="alignNode1" presStyleIdx="0" presStyleCnt="1"/>
      <dgm:spPr/>
    </dgm:pt>
    <dgm:pt modelId="{16E626CB-E044-4211-9C48-1F73A4B7EE31}" type="pres">
      <dgm:prSet presAssocID="{B33BE544-CB5E-499E-9156-7080E0C2C1CD}" presName="horz1" presStyleCnt="0"/>
      <dgm:spPr/>
    </dgm:pt>
    <dgm:pt modelId="{D8E2D98F-2015-47B5-A03F-B26B81ACD8F1}" type="pres">
      <dgm:prSet presAssocID="{B33BE544-CB5E-499E-9156-7080E0C2C1CD}" presName="tx1" presStyleLbl="revTx" presStyleIdx="0" presStyleCnt="2" custScaleX="31759"/>
      <dgm:spPr/>
      <dgm:t>
        <a:bodyPr/>
        <a:lstStyle/>
        <a:p>
          <a:endParaRPr lang="ru-RU"/>
        </a:p>
      </dgm:t>
    </dgm:pt>
    <dgm:pt modelId="{A1F0D7F8-BFD6-4B76-A1C6-0FE755D16407}" type="pres">
      <dgm:prSet presAssocID="{B33BE544-CB5E-499E-9156-7080E0C2C1CD}" presName="vert1" presStyleCnt="0"/>
      <dgm:spPr/>
    </dgm:pt>
    <dgm:pt modelId="{BD327B2B-F02E-4CCF-9B28-02E41816BB3F}" type="pres">
      <dgm:prSet presAssocID="{652833CC-3423-45A5-8F21-AD9AC6F0B386}" presName="vertSpace2a" presStyleCnt="0"/>
      <dgm:spPr/>
    </dgm:pt>
    <dgm:pt modelId="{7F1A7DF2-91DC-4D55-A4A9-0DD015D1673A}" type="pres">
      <dgm:prSet presAssocID="{652833CC-3423-45A5-8F21-AD9AC6F0B386}" presName="horz2" presStyleCnt="0"/>
      <dgm:spPr/>
    </dgm:pt>
    <dgm:pt modelId="{2E7F6C2F-0439-41FF-B8B2-AA02243FBB07}" type="pres">
      <dgm:prSet presAssocID="{652833CC-3423-45A5-8F21-AD9AC6F0B386}" presName="horzSpace2" presStyleCnt="0"/>
      <dgm:spPr/>
    </dgm:pt>
    <dgm:pt modelId="{E9F09737-620E-4C5F-8544-C211D72237DF}" type="pres">
      <dgm:prSet presAssocID="{652833CC-3423-45A5-8F21-AD9AC6F0B386}" presName="tx2" presStyleLbl="revTx" presStyleIdx="1" presStyleCnt="2" custScaleY="145160"/>
      <dgm:spPr/>
      <dgm:t>
        <a:bodyPr/>
        <a:lstStyle/>
        <a:p>
          <a:endParaRPr lang="ru-RU"/>
        </a:p>
      </dgm:t>
    </dgm:pt>
    <dgm:pt modelId="{0DEB54F5-747E-4D19-ADAA-14018CCC3B9B}" type="pres">
      <dgm:prSet presAssocID="{652833CC-3423-45A5-8F21-AD9AC6F0B386}" presName="vert2" presStyleCnt="0"/>
      <dgm:spPr/>
    </dgm:pt>
    <dgm:pt modelId="{E3E58E53-D082-47FF-B177-02B9508786BA}" type="pres">
      <dgm:prSet presAssocID="{652833CC-3423-45A5-8F21-AD9AC6F0B386}" presName="thinLine2b" presStyleLbl="callout" presStyleIdx="0" presStyleCnt="1"/>
      <dgm:spPr/>
    </dgm:pt>
    <dgm:pt modelId="{55E28637-91F9-4C2C-8EFD-913809759E90}" type="pres">
      <dgm:prSet presAssocID="{652833CC-3423-45A5-8F21-AD9AC6F0B386}" presName="vertSpace2b" presStyleCnt="0"/>
      <dgm:spPr/>
    </dgm:pt>
  </dgm:ptLst>
  <dgm:cxnLst>
    <dgm:cxn modelId="{84131E34-6B01-43F2-AF80-10C2563DD210}" srcId="{DD8FB1B0-FAE6-411C-8E62-E3E6F07C89B6}" destId="{B33BE544-CB5E-499E-9156-7080E0C2C1CD}" srcOrd="0" destOrd="0" parTransId="{F99C89DB-BA9B-40F8-A3CB-DA1766556AFC}" sibTransId="{F1738903-5C74-4FDD-87E6-218E93F8692D}"/>
    <dgm:cxn modelId="{DB82052D-2C74-4153-92EF-140C6F55FD22}" type="presOf" srcId="{652833CC-3423-45A5-8F21-AD9AC6F0B386}" destId="{E9F09737-620E-4C5F-8544-C211D72237DF}" srcOrd="0" destOrd="0" presId="urn:microsoft.com/office/officeart/2008/layout/LinedList"/>
    <dgm:cxn modelId="{EB03EBC8-3D76-4A0E-87E9-A670A3F55115}" type="presOf" srcId="{DD8FB1B0-FAE6-411C-8E62-E3E6F07C89B6}" destId="{D1358989-3E59-450F-A8FE-8E60D1A14681}" srcOrd="0" destOrd="0" presId="urn:microsoft.com/office/officeart/2008/layout/LinedList"/>
    <dgm:cxn modelId="{3CC05BCF-33CB-4DA7-AE67-E88A212EC7B5}" type="presOf" srcId="{B33BE544-CB5E-499E-9156-7080E0C2C1CD}" destId="{D8E2D98F-2015-47B5-A03F-B26B81ACD8F1}" srcOrd="0" destOrd="0" presId="urn:microsoft.com/office/officeart/2008/layout/LinedList"/>
    <dgm:cxn modelId="{215A53DA-BE62-4F61-9C13-C7ABEDC5758B}" srcId="{B33BE544-CB5E-499E-9156-7080E0C2C1CD}" destId="{652833CC-3423-45A5-8F21-AD9AC6F0B386}" srcOrd="0" destOrd="0" parTransId="{25CD3178-3AEE-429A-832B-322986BC386B}" sibTransId="{5D3F86FE-6671-439E-9389-D57EB063E42E}"/>
    <dgm:cxn modelId="{C701902D-8E03-43D8-A986-1D72E65DBD34}" type="presParOf" srcId="{D1358989-3E59-450F-A8FE-8E60D1A14681}" destId="{FBEFB85A-F677-47C1-AAED-C2736A4B6D9C}" srcOrd="0" destOrd="0" presId="urn:microsoft.com/office/officeart/2008/layout/LinedList"/>
    <dgm:cxn modelId="{A1357C1A-C2EC-4568-BC85-023964D4E636}" type="presParOf" srcId="{D1358989-3E59-450F-A8FE-8E60D1A14681}" destId="{16E626CB-E044-4211-9C48-1F73A4B7EE31}" srcOrd="1" destOrd="0" presId="urn:microsoft.com/office/officeart/2008/layout/LinedList"/>
    <dgm:cxn modelId="{06415ADF-3F84-4362-90C6-E740157451F8}" type="presParOf" srcId="{16E626CB-E044-4211-9C48-1F73A4B7EE31}" destId="{D8E2D98F-2015-47B5-A03F-B26B81ACD8F1}" srcOrd="0" destOrd="0" presId="urn:microsoft.com/office/officeart/2008/layout/LinedList"/>
    <dgm:cxn modelId="{C023CD53-16D1-42A2-A45F-7B8E928C901F}" type="presParOf" srcId="{16E626CB-E044-4211-9C48-1F73A4B7EE31}" destId="{A1F0D7F8-BFD6-4B76-A1C6-0FE755D16407}" srcOrd="1" destOrd="0" presId="urn:microsoft.com/office/officeart/2008/layout/LinedList"/>
    <dgm:cxn modelId="{B9993F14-A760-4FF2-9E22-E65B24A828D6}" type="presParOf" srcId="{A1F0D7F8-BFD6-4B76-A1C6-0FE755D16407}" destId="{BD327B2B-F02E-4CCF-9B28-02E41816BB3F}" srcOrd="0" destOrd="0" presId="urn:microsoft.com/office/officeart/2008/layout/LinedList"/>
    <dgm:cxn modelId="{3CBE4E34-AC5D-4E1E-82C2-E9AB4A11862C}" type="presParOf" srcId="{A1F0D7F8-BFD6-4B76-A1C6-0FE755D16407}" destId="{7F1A7DF2-91DC-4D55-A4A9-0DD015D1673A}" srcOrd="1" destOrd="0" presId="urn:microsoft.com/office/officeart/2008/layout/LinedList"/>
    <dgm:cxn modelId="{B7099AF2-AD27-4231-8CF2-A74840216A3F}" type="presParOf" srcId="{7F1A7DF2-91DC-4D55-A4A9-0DD015D1673A}" destId="{2E7F6C2F-0439-41FF-B8B2-AA02243FBB07}" srcOrd="0" destOrd="0" presId="urn:microsoft.com/office/officeart/2008/layout/LinedList"/>
    <dgm:cxn modelId="{7E87544B-9E26-4BAC-891A-B3D9F4C6FB72}" type="presParOf" srcId="{7F1A7DF2-91DC-4D55-A4A9-0DD015D1673A}" destId="{E9F09737-620E-4C5F-8544-C211D72237DF}" srcOrd="1" destOrd="0" presId="urn:microsoft.com/office/officeart/2008/layout/LinedList"/>
    <dgm:cxn modelId="{6E318FDE-0193-47F3-924A-CDC928D3C102}" type="presParOf" srcId="{7F1A7DF2-91DC-4D55-A4A9-0DD015D1673A}" destId="{0DEB54F5-747E-4D19-ADAA-14018CCC3B9B}" srcOrd="2" destOrd="0" presId="urn:microsoft.com/office/officeart/2008/layout/LinedList"/>
    <dgm:cxn modelId="{FA38A3DD-9897-4D6F-AE6C-30D12CB6E30B}" type="presParOf" srcId="{A1F0D7F8-BFD6-4B76-A1C6-0FE755D16407}" destId="{E3E58E53-D082-47FF-B177-02B9508786BA}" srcOrd="2" destOrd="0" presId="urn:microsoft.com/office/officeart/2008/layout/LinedList"/>
    <dgm:cxn modelId="{1159701C-1564-4D45-B47A-5120F20A96E3}" type="presParOf" srcId="{A1F0D7F8-BFD6-4B76-A1C6-0FE755D16407}" destId="{55E28637-91F9-4C2C-8EFD-913809759E90}"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6B6B6CEC-D269-4DFF-B9F1-34E5BCC3D3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4F644D0-14C6-43A4-A256-AAC1F314E1D6}">
      <dgm:prSet phldrT="[Текст]" custT="1"/>
      <dgm:spPr/>
      <dgm:t>
        <a:bodyPr vert="horz"/>
        <a:lstStyle/>
        <a:p>
          <a:pPr algn="ctr"/>
          <a:r>
            <a:rPr lang="ru-RU" sz="2000" b="1" dirty="0" smtClean="0">
              <a:solidFill>
                <a:srgbClr val="C00000"/>
              </a:solidFill>
            </a:rPr>
            <a:t>Основание</a:t>
          </a:r>
          <a:endParaRPr lang="ru-RU" sz="2000" dirty="0"/>
        </a:p>
      </dgm:t>
    </dgm:pt>
    <dgm:pt modelId="{F72C6267-3DDD-4A52-AAF7-FC7E4C4C7564}" type="parTrans" cxnId="{2A0BEC1D-DB4A-4D8C-8EF5-0CD9C41DAD6F}">
      <dgm:prSet/>
      <dgm:spPr/>
      <dgm:t>
        <a:bodyPr/>
        <a:lstStyle/>
        <a:p>
          <a:endParaRPr lang="ru-RU"/>
        </a:p>
      </dgm:t>
    </dgm:pt>
    <dgm:pt modelId="{69302FB1-1DFB-446C-B27B-11AC2D8E25AF}" type="sibTrans" cxnId="{2A0BEC1D-DB4A-4D8C-8EF5-0CD9C41DAD6F}">
      <dgm:prSet/>
      <dgm:spPr/>
      <dgm:t>
        <a:bodyPr/>
        <a:lstStyle/>
        <a:p>
          <a:endParaRPr lang="ru-RU"/>
        </a:p>
      </dgm:t>
    </dgm:pt>
    <dgm:pt modelId="{A339FAB9-DD6A-47C5-B316-057A2705DF0E}">
      <dgm:prSet phldrT="[Текст]"/>
      <dgm:spPr/>
      <dgm:t>
        <a:bodyPr/>
        <a:lstStyle/>
        <a:p>
          <a:r>
            <a:rPr lang="ru-RU" b="0" dirty="0" smtClean="0"/>
            <a:t>на основании заключения государственной экспертизы запасов полезных ископаемых и подземных вод</a:t>
          </a:r>
          <a:endParaRPr lang="ru-RU" dirty="0"/>
        </a:p>
      </dgm:t>
    </dgm:pt>
    <dgm:pt modelId="{2CDF8D61-B327-483C-9FF3-E7889E8078F8}" type="parTrans" cxnId="{79CCB99E-BCA4-4EB2-98C2-A50B10ED7E01}">
      <dgm:prSet/>
      <dgm:spPr/>
      <dgm:t>
        <a:bodyPr/>
        <a:lstStyle/>
        <a:p>
          <a:endParaRPr lang="ru-RU"/>
        </a:p>
      </dgm:t>
    </dgm:pt>
    <dgm:pt modelId="{C1ABB665-F31E-4ADB-A9CD-1DB8B6B31701}" type="sibTrans" cxnId="{79CCB99E-BCA4-4EB2-98C2-A50B10ED7E01}">
      <dgm:prSet/>
      <dgm:spPr/>
      <dgm:t>
        <a:bodyPr/>
        <a:lstStyle/>
        <a:p>
          <a:endParaRPr lang="ru-RU"/>
        </a:p>
      </dgm:t>
    </dgm:pt>
    <dgm:pt modelId="{72715DE3-DC4E-4E48-BA8C-CE48C388671C}" type="pres">
      <dgm:prSet presAssocID="{6B6B6CEC-D269-4DFF-B9F1-34E5BCC3D3B3}" presName="vert0" presStyleCnt="0">
        <dgm:presLayoutVars>
          <dgm:dir/>
          <dgm:animOne val="branch"/>
          <dgm:animLvl val="lvl"/>
        </dgm:presLayoutVars>
      </dgm:prSet>
      <dgm:spPr/>
      <dgm:t>
        <a:bodyPr/>
        <a:lstStyle/>
        <a:p>
          <a:endParaRPr lang="ru-RU"/>
        </a:p>
      </dgm:t>
    </dgm:pt>
    <dgm:pt modelId="{44176C76-EDD1-4BA0-8B62-5C05DEB9C630}" type="pres">
      <dgm:prSet presAssocID="{B4F644D0-14C6-43A4-A256-AAC1F314E1D6}" presName="thickLine" presStyleLbl="alignNode1" presStyleIdx="0" presStyleCnt="1"/>
      <dgm:spPr/>
    </dgm:pt>
    <dgm:pt modelId="{46EB95AC-E102-4904-AEE7-BD23CB25C116}" type="pres">
      <dgm:prSet presAssocID="{B4F644D0-14C6-43A4-A256-AAC1F314E1D6}" presName="horz1" presStyleCnt="0"/>
      <dgm:spPr/>
    </dgm:pt>
    <dgm:pt modelId="{8C63F758-0B32-4F0B-805F-1260B0AB3795}" type="pres">
      <dgm:prSet presAssocID="{B4F644D0-14C6-43A4-A256-AAC1F314E1D6}" presName="tx1" presStyleLbl="revTx" presStyleIdx="0" presStyleCnt="2" custScaleX="108621"/>
      <dgm:spPr/>
      <dgm:t>
        <a:bodyPr/>
        <a:lstStyle/>
        <a:p>
          <a:endParaRPr lang="ru-RU"/>
        </a:p>
      </dgm:t>
    </dgm:pt>
    <dgm:pt modelId="{FDB1CE21-B486-455A-85FB-24A5F7CF2F52}" type="pres">
      <dgm:prSet presAssocID="{B4F644D0-14C6-43A4-A256-AAC1F314E1D6}" presName="vert1" presStyleCnt="0"/>
      <dgm:spPr/>
    </dgm:pt>
    <dgm:pt modelId="{F61C245E-F4B6-497E-BC3F-84AD88F40D30}" type="pres">
      <dgm:prSet presAssocID="{A339FAB9-DD6A-47C5-B316-057A2705DF0E}" presName="vertSpace2a" presStyleCnt="0"/>
      <dgm:spPr/>
    </dgm:pt>
    <dgm:pt modelId="{9489CCA4-04F9-4589-83E1-1370015B22EC}" type="pres">
      <dgm:prSet presAssocID="{A339FAB9-DD6A-47C5-B316-057A2705DF0E}" presName="horz2" presStyleCnt="0"/>
      <dgm:spPr/>
    </dgm:pt>
    <dgm:pt modelId="{F5118A72-6644-4F1A-A48A-7BEBFC50E1E3}" type="pres">
      <dgm:prSet presAssocID="{A339FAB9-DD6A-47C5-B316-057A2705DF0E}" presName="horzSpace2" presStyleCnt="0"/>
      <dgm:spPr/>
    </dgm:pt>
    <dgm:pt modelId="{979DDE4B-ECEC-4791-BC21-B552191287AE}" type="pres">
      <dgm:prSet presAssocID="{A339FAB9-DD6A-47C5-B316-057A2705DF0E}" presName="tx2" presStyleLbl="revTx" presStyleIdx="1" presStyleCnt="2" custScaleX="127389" custScaleY="81577"/>
      <dgm:spPr/>
      <dgm:t>
        <a:bodyPr/>
        <a:lstStyle/>
        <a:p>
          <a:endParaRPr lang="ru-RU"/>
        </a:p>
      </dgm:t>
    </dgm:pt>
    <dgm:pt modelId="{A5D292E2-50CC-40A2-BC3E-7BAF06E4EFD2}" type="pres">
      <dgm:prSet presAssocID="{A339FAB9-DD6A-47C5-B316-057A2705DF0E}" presName="vert2" presStyleCnt="0"/>
      <dgm:spPr/>
    </dgm:pt>
    <dgm:pt modelId="{65925C3A-33EC-41CD-93B9-3DC90FB21D56}" type="pres">
      <dgm:prSet presAssocID="{A339FAB9-DD6A-47C5-B316-057A2705DF0E}" presName="thinLine2b" presStyleLbl="callout" presStyleIdx="0" presStyleCnt="1"/>
      <dgm:spPr/>
    </dgm:pt>
    <dgm:pt modelId="{04170C55-D620-42BE-B8BD-D71AD7BE239C}" type="pres">
      <dgm:prSet presAssocID="{A339FAB9-DD6A-47C5-B316-057A2705DF0E}" presName="vertSpace2b" presStyleCnt="0"/>
      <dgm:spPr/>
    </dgm:pt>
  </dgm:ptLst>
  <dgm:cxnLst>
    <dgm:cxn modelId="{861469FD-3ACE-4F37-926F-579495D5664D}" type="presOf" srcId="{A339FAB9-DD6A-47C5-B316-057A2705DF0E}" destId="{979DDE4B-ECEC-4791-BC21-B552191287AE}" srcOrd="0" destOrd="0" presId="urn:microsoft.com/office/officeart/2008/layout/LinedList"/>
    <dgm:cxn modelId="{88BB8421-1C72-4BC7-BCDC-A7DA5A5C5A9B}" type="presOf" srcId="{6B6B6CEC-D269-4DFF-B9F1-34E5BCC3D3B3}" destId="{72715DE3-DC4E-4E48-BA8C-CE48C388671C}" srcOrd="0" destOrd="0" presId="urn:microsoft.com/office/officeart/2008/layout/LinedList"/>
    <dgm:cxn modelId="{2A0BEC1D-DB4A-4D8C-8EF5-0CD9C41DAD6F}" srcId="{6B6B6CEC-D269-4DFF-B9F1-34E5BCC3D3B3}" destId="{B4F644D0-14C6-43A4-A256-AAC1F314E1D6}" srcOrd="0" destOrd="0" parTransId="{F72C6267-3DDD-4A52-AAF7-FC7E4C4C7564}" sibTransId="{69302FB1-1DFB-446C-B27B-11AC2D8E25AF}"/>
    <dgm:cxn modelId="{38720827-BCE7-42E9-BBEE-48288C82D1CA}" type="presOf" srcId="{B4F644D0-14C6-43A4-A256-AAC1F314E1D6}" destId="{8C63F758-0B32-4F0B-805F-1260B0AB3795}" srcOrd="0" destOrd="0" presId="urn:microsoft.com/office/officeart/2008/layout/LinedList"/>
    <dgm:cxn modelId="{79CCB99E-BCA4-4EB2-98C2-A50B10ED7E01}" srcId="{B4F644D0-14C6-43A4-A256-AAC1F314E1D6}" destId="{A339FAB9-DD6A-47C5-B316-057A2705DF0E}" srcOrd="0" destOrd="0" parTransId="{2CDF8D61-B327-483C-9FF3-E7889E8078F8}" sibTransId="{C1ABB665-F31E-4ADB-A9CD-1DB8B6B31701}"/>
    <dgm:cxn modelId="{34CA8F05-A342-4EFB-80E4-B416683F9739}" type="presParOf" srcId="{72715DE3-DC4E-4E48-BA8C-CE48C388671C}" destId="{44176C76-EDD1-4BA0-8B62-5C05DEB9C630}" srcOrd="0" destOrd="0" presId="urn:microsoft.com/office/officeart/2008/layout/LinedList"/>
    <dgm:cxn modelId="{4F6054E5-2A7B-42EF-8DB3-5E558BB4C6F3}" type="presParOf" srcId="{72715DE3-DC4E-4E48-BA8C-CE48C388671C}" destId="{46EB95AC-E102-4904-AEE7-BD23CB25C116}" srcOrd="1" destOrd="0" presId="urn:microsoft.com/office/officeart/2008/layout/LinedList"/>
    <dgm:cxn modelId="{620DE590-5EB6-4256-B211-DDA617C1A253}" type="presParOf" srcId="{46EB95AC-E102-4904-AEE7-BD23CB25C116}" destId="{8C63F758-0B32-4F0B-805F-1260B0AB3795}" srcOrd="0" destOrd="0" presId="urn:microsoft.com/office/officeart/2008/layout/LinedList"/>
    <dgm:cxn modelId="{B78B5F18-AD79-4293-970A-AC1DA0EB8604}" type="presParOf" srcId="{46EB95AC-E102-4904-AEE7-BD23CB25C116}" destId="{FDB1CE21-B486-455A-85FB-24A5F7CF2F52}" srcOrd="1" destOrd="0" presId="urn:microsoft.com/office/officeart/2008/layout/LinedList"/>
    <dgm:cxn modelId="{9B7E020A-ACA0-4E7E-99F2-58454346D75C}" type="presParOf" srcId="{FDB1CE21-B486-455A-85FB-24A5F7CF2F52}" destId="{F61C245E-F4B6-497E-BC3F-84AD88F40D30}" srcOrd="0" destOrd="0" presId="urn:microsoft.com/office/officeart/2008/layout/LinedList"/>
    <dgm:cxn modelId="{13C05AF5-70B7-4A6B-BB80-03AB24E65AF6}" type="presParOf" srcId="{FDB1CE21-B486-455A-85FB-24A5F7CF2F52}" destId="{9489CCA4-04F9-4589-83E1-1370015B22EC}" srcOrd="1" destOrd="0" presId="urn:microsoft.com/office/officeart/2008/layout/LinedList"/>
    <dgm:cxn modelId="{1CCEB8BD-3F21-48B8-AAFA-81E3F547489E}" type="presParOf" srcId="{9489CCA4-04F9-4589-83E1-1370015B22EC}" destId="{F5118A72-6644-4F1A-A48A-7BEBFC50E1E3}" srcOrd="0" destOrd="0" presId="urn:microsoft.com/office/officeart/2008/layout/LinedList"/>
    <dgm:cxn modelId="{52F1CD91-28BA-4239-BA20-C672B944AE5B}" type="presParOf" srcId="{9489CCA4-04F9-4589-83E1-1370015B22EC}" destId="{979DDE4B-ECEC-4791-BC21-B552191287AE}" srcOrd="1" destOrd="0" presId="urn:microsoft.com/office/officeart/2008/layout/LinedList"/>
    <dgm:cxn modelId="{DB40A3D3-DCA6-44F1-B42C-7CC23DD8CCD8}" type="presParOf" srcId="{9489CCA4-04F9-4589-83E1-1370015B22EC}" destId="{A5D292E2-50CC-40A2-BC3E-7BAF06E4EFD2}" srcOrd="2" destOrd="0" presId="urn:microsoft.com/office/officeart/2008/layout/LinedList"/>
    <dgm:cxn modelId="{B1863F09-4491-4B2E-A27C-FBC47C909900}" type="presParOf" srcId="{FDB1CE21-B486-455A-85FB-24A5F7CF2F52}" destId="{65925C3A-33EC-41CD-93B9-3DC90FB21D56}" srcOrd="2" destOrd="0" presId="urn:microsoft.com/office/officeart/2008/layout/LinedList"/>
    <dgm:cxn modelId="{46293320-4857-463C-AA6E-97855497AEBD}" type="presParOf" srcId="{FDB1CE21-B486-455A-85FB-24A5F7CF2F52}" destId="{04170C55-D620-42BE-B8BD-D71AD7BE239C}" srcOrd="3"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dgm:spPr/>
      <dgm:t>
        <a:bodyPr/>
        <a:lstStyle/>
        <a:p>
          <a:r>
            <a:rPr lang="ru-RU" b="0" dirty="0" smtClean="0"/>
            <a:t>б) подтверждение с помощью геологической информации о недрах данных о том, что:</a:t>
          </a:r>
          <a:endParaRPr lang="ru-RU" dirty="0"/>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120830B8-EA42-45F8-B21A-730AF9AEF928}" type="presOf" srcId="{66309354-8663-466A-A5C2-8D27BF7FF92E}" destId="{4D42B572-073F-43E1-B9D1-8A56460035EF}" srcOrd="0" destOrd="0" presId="urn:microsoft.com/office/officeart/2005/8/layout/vList2"/>
    <dgm:cxn modelId="{FA048E2E-600A-47DC-B8EE-DFCFA382C90C}" type="presOf" srcId="{43A05EED-19DB-4EA5-9807-066A92F568D3}" destId="{5A6D8501-0F47-46FE-A535-7D72E5A8580E}" srcOrd="0" destOrd="0" presId="urn:microsoft.com/office/officeart/2005/8/layout/vList2"/>
    <dgm:cxn modelId="{3F52A989-9F7D-432B-B721-1ABAE3D47EEA}"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6B6B6CEC-D269-4DFF-B9F1-34E5BCC3D3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4F644D0-14C6-43A4-A256-AAC1F314E1D6}">
      <dgm:prSet phldrT="[Текст]"/>
      <dgm:spPr/>
      <dgm:t>
        <a:bodyPr/>
        <a:lstStyle/>
        <a:p>
          <a:r>
            <a:rPr lang="ru-RU" b="1" dirty="0" smtClean="0">
              <a:solidFill>
                <a:srgbClr val="C00000"/>
              </a:solidFill>
            </a:rPr>
            <a:t>С приростом запасов</a:t>
          </a:r>
          <a:r>
            <a:rPr lang="ru-RU" b="0" dirty="0" smtClean="0"/>
            <a:t> полезных ископаемых и подземных вод</a:t>
          </a:r>
        </a:p>
        <a:p>
          <a:r>
            <a:rPr lang="ru-RU" b="1" dirty="0" smtClean="0">
              <a:solidFill>
                <a:schemeClr val="accent1">
                  <a:lumMod val="50000"/>
                </a:schemeClr>
              </a:solidFill>
            </a:rPr>
            <a:t>Абз. 4 </a:t>
          </a:r>
          <a:r>
            <a:rPr lang="ru-RU" b="1" dirty="0" err="1" smtClean="0">
              <a:solidFill>
                <a:schemeClr val="accent1">
                  <a:lumMod val="50000"/>
                </a:schemeClr>
              </a:solidFill>
            </a:rPr>
            <a:t>пп.б</a:t>
          </a:r>
          <a:r>
            <a:rPr lang="ru-RU" b="1" dirty="0" smtClean="0">
              <a:solidFill>
                <a:schemeClr val="accent1">
                  <a:lumMod val="50000"/>
                </a:schemeClr>
              </a:solidFill>
            </a:rPr>
            <a:t> пункт 9</a:t>
          </a:r>
          <a:endParaRPr lang="ru-RU" dirty="0"/>
        </a:p>
      </dgm:t>
    </dgm:pt>
    <dgm:pt modelId="{F72C6267-3DDD-4A52-AAF7-FC7E4C4C7564}" type="parTrans" cxnId="{2A0BEC1D-DB4A-4D8C-8EF5-0CD9C41DAD6F}">
      <dgm:prSet/>
      <dgm:spPr/>
      <dgm:t>
        <a:bodyPr/>
        <a:lstStyle/>
        <a:p>
          <a:endParaRPr lang="ru-RU"/>
        </a:p>
      </dgm:t>
    </dgm:pt>
    <dgm:pt modelId="{69302FB1-1DFB-446C-B27B-11AC2D8E25AF}" type="sibTrans" cxnId="{2A0BEC1D-DB4A-4D8C-8EF5-0CD9C41DAD6F}">
      <dgm:prSet/>
      <dgm:spPr/>
      <dgm:t>
        <a:bodyPr/>
        <a:lstStyle/>
        <a:p>
          <a:endParaRPr lang="ru-RU"/>
        </a:p>
      </dgm:t>
    </dgm:pt>
    <dgm:pt modelId="{A339FAB9-DD6A-47C5-B316-057A2705DF0E}">
      <dgm:prSet phldrT="[Текст]" custT="1"/>
      <dgm:spPr/>
      <dgm:t>
        <a:bodyPr/>
        <a:lstStyle/>
        <a:p>
          <a:r>
            <a:rPr lang="ru-RU" sz="1200" b="0" dirty="0" smtClean="0"/>
            <a:t>полезные ископаемые на </a:t>
          </a:r>
          <a:r>
            <a:rPr lang="ru-RU" sz="1200" b="1" dirty="0" smtClean="0">
              <a:solidFill>
                <a:srgbClr val="C00000"/>
              </a:solidFill>
            </a:rPr>
            <a:t>УН, имеющем статус геологического отвода</a:t>
          </a:r>
          <a:r>
            <a:rPr lang="ru-RU" sz="1200" b="0" dirty="0" smtClean="0">
              <a:solidFill>
                <a:schemeClr val="tx1"/>
              </a:solidFill>
            </a:rPr>
            <a:t> (</a:t>
          </a:r>
          <a:r>
            <a:rPr lang="ru-RU" sz="1200" b="0" i="1" dirty="0" smtClean="0">
              <a:solidFill>
                <a:schemeClr val="tx1"/>
              </a:solidFill>
            </a:rPr>
            <a:t>НП лицензии, НР лицензии без открытых месторождений</a:t>
          </a:r>
          <a:r>
            <a:rPr lang="ru-RU" sz="1200" b="0" dirty="0" smtClean="0">
              <a:solidFill>
                <a:schemeClr val="tx1"/>
              </a:solidFill>
            </a:rPr>
            <a:t>)</a:t>
          </a:r>
          <a:endParaRPr lang="ru-RU" sz="1200" b="1" dirty="0" smtClean="0">
            <a:solidFill>
              <a:srgbClr val="C00000"/>
            </a:solidFill>
          </a:endParaRPr>
        </a:p>
      </dgm:t>
    </dgm:pt>
    <dgm:pt modelId="{2CDF8D61-B327-483C-9FF3-E7889E8078F8}" type="parTrans" cxnId="{79CCB99E-BCA4-4EB2-98C2-A50B10ED7E01}">
      <dgm:prSet/>
      <dgm:spPr/>
      <dgm:t>
        <a:bodyPr/>
        <a:lstStyle/>
        <a:p>
          <a:endParaRPr lang="ru-RU"/>
        </a:p>
      </dgm:t>
    </dgm:pt>
    <dgm:pt modelId="{C1ABB665-F31E-4ADB-A9CD-1DB8B6B31701}" type="sibTrans" cxnId="{79CCB99E-BCA4-4EB2-98C2-A50B10ED7E01}">
      <dgm:prSet/>
      <dgm:spPr/>
      <dgm:t>
        <a:bodyPr/>
        <a:lstStyle/>
        <a:p>
          <a:endParaRPr lang="ru-RU"/>
        </a:p>
      </dgm:t>
    </dgm:pt>
    <dgm:pt modelId="{E4F5C8AC-623E-40FF-B5D8-C5E301B88DC3}">
      <dgm:prSet phldrT="[Текст]" custT="1"/>
      <dgm:spPr/>
      <dgm:t>
        <a:bodyPr/>
        <a:lstStyle/>
        <a:p>
          <a:r>
            <a:rPr lang="ru-RU" sz="1200" b="1" dirty="0" smtClean="0">
              <a:solidFill>
                <a:srgbClr val="C00000"/>
              </a:solidFill>
            </a:rPr>
            <a:t>поставлены на Государственный баланс</a:t>
          </a:r>
          <a:r>
            <a:rPr lang="ru-RU" sz="1200" b="0" dirty="0" smtClean="0"/>
            <a:t> запасов </a:t>
          </a:r>
          <a:r>
            <a:rPr lang="ru-RU" sz="1200" b="1" dirty="0" smtClean="0">
              <a:solidFill>
                <a:srgbClr val="C00000"/>
              </a:solidFill>
            </a:rPr>
            <a:t>по результатам работ по геологическому изучению н</a:t>
          </a:r>
          <a:r>
            <a:rPr lang="ru-RU" sz="1200" b="0" dirty="0" smtClean="0"/>
            <a:t>едр</a:t>
          </a:r>
        </a:p>
      </dgm:t>
    </dgm:pt>
    <dgm:pt modelId="{ECA72871-D99C-438A-AA3A-B6DEE86E89D7}" type="parTrans" cxnId="{8C4BCE0B-3A7B-42D2-B147-CFD8CB2B8844}">
      <dgm:prSet/>
      <dgm:spPr/>
      <dgm:t>
        <a:bodyPr/>
        <a:lstStyle/>
        <a:p>
          <a:endParaRPr lang="ru-RU"/>
        </a:p>
      </dgm:t>
    </dgm:pt>
    <dgm:pt modelId="{FDC6BAAA-593A-4B81-8401-5993667A43F7}" type="sibTrans" cxnId="{8C4BCE0B-3A7B-42D2-B147-CFD8CB2B8844}">
      <dgm:prSet/>
      <dgm:spPr/>
      <dgm:t>
        <a:bodyPr/>
        <a:lstStyle/>
        <a:p>
          <a:endParaRPr lang="ru-RU"/>
        </a:p>
      </dgm:t>
    </dgm:pt>
    <dgm:pt modelId="{7A525AD5-A876-4072-8FA6-5D6159D57674}">
      <dgm:prSet phldrT="[Текст]" custT="1"/>
      <dgm:spPr/>
      <dgm:t>
        <a:bodyPr/>
        <a:lstStyle/>
        <a:p>
          <a:r>
            <a:rPr lang="ru-RU" sz="1200" b="0" dirty="0" smtClean="0"/>
            <a:t> и </a:t>
          </a:r>
          <a:r>
            <a:rPr lang="ru-RU" sz="1200" b="1" dirty="0" smtClean="0">
              <a:solidFill>
                <a:srgbClr val="C00000"/>
              </a:solidFill>
            </a:rPr>
            <a:t>являются частью месторождения </a:t>
          </a:r>
          <a:r>
            <a:rPr lang="ru-RU" sz="1200" b="0" dirty="0" smtClean="0"/>
            <a:t>этих полезных ископаемых, частично расположенного на УН, границы которого предлагается изменить (за исключением случая, когда запасы находятся в НФН на нижележащей и (или) вышележащей части недр за пределами УН)</a:t>
          </a:r>
        </a:p>
      </dgm:t>
    </dgm:pt>
    <dgm:pt modelId="{3A7AE58A-26E3-4902-86AE-194D7EC2E21B}" type="parTrans" cxnId="{1F6777C8-973A-455C-A45E-D2A5FE420562}">
      <dgm:prSet/>
      <dgm:spPr/>
      <dgm:t>
        <a:bodyPr/>
        <a:lstStyle/>
        <a:p>
          <a:endParaRPr lang="ru-RU"/>
        </a:p>
      </dgm:t>
    </dgm:pt>
    <dgm:pt modelId="{F96FBE4C-A699-4C06-82D8-17DD6ADEEE0F}" type="sibTrans" cxnId="{1F6777C8-973A-455C-A45E-D2A5FE420562}">
      <dgm:prSet/>
      <dgm:spPr/>
      <dgm:t>
        <a:bodyPr/>
        <a:lstStyle/>
        <a:p>
          <a:endParaRPr lang="ru-RU"/>
        </a:p>
      </dgm:t>
    </dgm:pt>
    <dgm:pt modelId="{CC0CB9E4-F232-4C9B-B42C-73A2CE5C00E8}">
      <dgm:prSet phldrT="[Текст]" custT="1"/>
      <dgm:spPr/>
      <dgm:t>
        <a:bodyPr/>
        <a:lstStyle/>
        <a:p>
          <a:r>
            <a:rPr lang="ru-RU" sz="1200" b="1" dirty="0" smtClean="0">
              <a:solidFill>
                <a:srgbClr val="C00000"/>
              </a:solidFill>
            </a:rPr>
            <a:t>предоставленному в пользование пользователю недр, владеющему лицензией </a:t>
          </a:r>
          <a:r>
            <a:rPr lang="ru-RU" sz="1200" b="0" dirty="0" smtClean="0"/>
            <a:t>на пользование участком недр и </a:t>
          </a:r>
          <a:r>
            <a:rPr lang="ru-RU" sz="1200" b="1" dirty="0" smtClean="0">
              <a:solidFill>
                <a:srgbClr val="C00000"/>
              </a:solidFill>
            </a:rPr>
            <a:t>подавшему заявку </a:t>
          </a:r>
          <a:r>
            <a:rPr lang="ru-RU" sz="1200" b="0" dirty="0" smtClean="0"/>
            <a:t>на изменение границ участка, </a:t>
          </a:r>
          <a:r>
            <a:rPr lang="ru-RU" sz="1200" b="1" dirty="0" smtClean="0">
              <a:solidFill>
                <a:srgbClr val="C00000"/>
              </a:solidFill>
            </a:rPr>
            <a:t>или лицу, входящему с ним в одну группу лиц</a:t>
          </a:r>
          <a:r>
            <a:rPr lang="ru-RU" sz="1200" b="0" dirty="0" smtClean="0"/>
            <a:t>, </a:t>
          </a:r>
        </a:p>
      </dgm:t>
    </dgm:pt>
    <dgm:pt modelId="{2C0101C6-1738-4192-AEBB-4452C61EF9AC}" type="parTrans" cxnId="{374A8108-E3F2-4CDC-BAA6-EB887D08BC14}">
      <dgm:prSet/>
      <dgm:spPr/>
      <dgm:t>
        <a:bodyPr/>
        <a:lstStyle/>
        <a:p>
          <a:endParaRPr lang="ru-RU"/>
        </a:p>
      </dgm:t>
    </dgm:pt>
    <dgm:pt modelId="{AE148830-F87E-4473-B686-09DA4014A3D3}" type="sibTrans" cxnId="{374A8108-E3F2-4CDC-BAA6-EB887D08BC14}">
      <dgm:prSet/>
      <dgm:spPr/>
      <dgm:t>
        <a:bodyPr/>
        <a:lstStyle/>
        <a:p>
          <a:endParaRPr lang="ru-RU"/>
        </a:p>
      </dgm:t>
    </dgm:pt>
    <dgm:pt modelId="{8C168F4C-CEC9-4268-9365-A14E20632422}">
      <dgm:prSet phldrT="[Текст]" custT="1"/>
      <dgm:spPr/>
      <dgm:t>
        <a:bodyPr/>
        <a:lstStyle/>
        <a:p>
          <a:r>
            <a:rPr lang="ru-RU" sz="1200" b="0" dirty="0" smtClean="0"/>
            <a:t>полезные ископаемые находятся </a:t>
          </a:r>
          <a:r>
            <a:rPr lang="ru-RU" sz="1200" b="1" dirty="0" smtClean="0">
              <a:solidFill>
                <a:srgbClr val="C00000"/>
              </a:solidFill>
            </a:rPr>
            <a:t>за пределами УН</a:t>
          </a:r>
          <a:r>
            <a:rPr lang="ru-RU" sz="1200" b="0" dirty="0" smtClean="0"/>
            <a:t>, границы которого предлагается изменить </a:t>
          </a:r>
        </a:p>
      </dgm:t>
    </dgm:pt>
    <dgm:pt modelId="{DA584778-CFC5-41FB-9920-CE095E13AF36}" type="parTrans" cxnId="{31DDE389-F4C0-4B44-96F0-EBB394E8E5B9}">
      <dgm:prSet/>
      <dgm:spPr/>
      <dgm:t>
        <a:bodyPr/>
        <a:lstStyle/>
        <a:p>
          <a:endParaRPr lang="ru-RU"/>
        </a:p>
      </dgm:t>
    </dgm:pt>
    <dgm:pt modelId="{B461F4B7-A056-4C05-849C-451D4D967301}" type="sibTrans" cxnId="{31DDE389-F4C0-4B44-96F0-EBB394E8E5B9}">
      <dgm:prSet/>
      <dgm:spPr/>
      <dgm:t>
        <a:bodyPr/>
        <a:lstStyle/>
        <a:p>
          <a:endParaRPr lang="ru-RU"/>
        </a:p>
      </dgm:t>
    </dgm:pt>
    <dgm:pt modelId="{72715DE3-DC4E-4E48-BA8C-CE48C388671C}" type="pres">
      <dgm:prSet presAssocID="{6B6B6CEC-D269-4DFF-B9F1-34E5BCC3D3B3}" presName="vert0" presStyleCnt="0">
        <dgm:presLayoutVars>
          <dgm:dir/>
          <dgm:animOne val="branch"/>
          <dgm:animLvl val="lvl"/>
        </dgm:presLayoutVars>
      </dgm:prSet>
      <dgm:spPr/>
      <dgm:t>
        <a:bodyPr/>
        <a:lstStyle/>
        <a:p>
          <a:endParaRPr lang="ru-RU"/>
        </a:p>
      </dgm:t>
    </dgm:pt>
    <dgm:pt modelId="{44176C76-EDD1-4BA0-8B62-5C05DEB9C630}" type="pres">
      <dgm:prSet presAssocID="{B4F644D0-14C6-43A4-A256-AAC1F314E1D6}" presName="thickLine" presStyleLbl="alignNode1" presStyleIdx="0" presStyleCnt="1"/>
      <dgm:spPr/>
    </dgm:pt>
    <dgm:pt modelId="{46EB95AC-E102-4904-AEE7-BD23CB25C116}" type="pres">
      <dgm:prSet presAssocID="{B4F644D0-14C6-43A4-A256-AAC1F314E1D6}" presName="horz1" presStyleCnt="0"/>
      <dgm:spPr/>
    </dgm:pt>
    <dgm:pt modelId="{8C63F758-0B32-4F0B-805F-1260B0AB3795}" type="pres">
      <dgm:prSet presAssocID="{B4F644D0-14C6-43A4-A256-AAC1F314E1D6}" presName="tx1" presStyleLbl="revTx" presStyleIdx="0" presStyleCnt="6" custScaleX="54484"/>
      <dgm:spPr/>
      <dgm:t>
        <a:bodyPr/>
        <a:lstStyle/>
        <a:p>
          <a:endParaRPr lang="ru-RU"/>
        </a:p>
      </dgm:t>
    </dgm:pt>
    <dgm:pt modelId="{FDB1CE21-B486-455A-85FB-24A5F7CF2F52}" type="pres">
      <dgm:prSet presAssocID="{B4F644D0-14C6-43A4-A256-AAC1F314E1D6}" presName="vert1" presStyleCnt="0"/>
      <dgm:spPr/>
    </dgm:pt>
    <dgm:pt modelId="{661E7DD1-7B23-49FA-88DB-8B1FFC758333}" type="pres">
      <dgm:prSet presAssocID="{A339FAB9-DD6A-47C5-B316-057A2705DF0E}" presName="vertSpace2a" presStyleCnt="0"/>
      <dgm:spPr/>
    </dgm:pt>
    <dgm:pt modelId="{9489CCA4-04F9-4589-83E1-1370015B22EC}" type="pres">
      <dgm:prSet presAssocID="{A339FAB9-DD6A-47C5-B316-057A2705DF0E}" presName="horz2" presStyleCnt="0"/>
      <dgm:spPr/>
    </dgm:pt>
    <dgm:pt modelId="{F5118A72-6644-4F1A-A48A-7BEBFC50E1E3}" type="pres">
      <dgm:prSet presAssocID="{A339FAB9-DD6A-47C5-B316-057A2705DF0E}" presName="horzSpace2" presStyleCnt="0"/>
      <dgm:spPr/>
    </dgm:pt>
    <dgm:pt modelId="{979DDE4B-ECEC-4791-BC21-B552191287AE}" type="pres">
      <dgm:prSet presAssocID="{A339FAB9-DD6A-47C5-B316-057A2705DF0E}" presName="tx2" presStyleLbl="revTx" presStyleIdx="1" presStyleCnt="6" custScaleY="82712"/>
      <dgm:spPr/>
      <dgm:t>
        <a:bodyPr/>
        <a:lstStyle/>
        <a:p>
          <a:endParaRPr lang="ru-RU"/>
        </a:p>
      </dgm:t>
    </dgm:pt>
    <dgm:pt modelId="{A5D292E2-50CC-40A2-BC3E-7BAF06E4EFD2}" type="pres">
      <dgm:prSet presAssocID="{A339FAB9-DD6A-47C5-B316-057A2705DF0E}" presName="vert2" presStyleCnt="0"/>
      <dgm:spPr/>
    </dgm:pt>
    <dgm:pt modelId="{65925C3A-33EC-41CD-93B9-3DC90FB21D56}" type="pres">
      <dgm:prSet presAssocID="{A339FAB9-DD6A-47C5-B316-057A2705DF0E}" presName="thinLine2b" presStyleLbl="callout" presStyleIdx="0" presStyleCnt="5"/>
      <dgm:spPr/>
    </dgm:pt>
    <dgm:pt modelId="{04170C55-D620-42BE-B8BD-D71AD7BE239C}" type="pres">
      <dgm:prSet presAssocID="{A339FAB9-DD6A-47C5-B316-057A2705DF0E}" presName="vertSpace2b" presStyleCnt="0"/>
      <dgm:spPr/>
    </dgm:pt>
    <dgm:pt modelId="{21FC6A7A-AD36-4A83-BD84-991D1F492433}" type="pres">
      <dgm:prSet presAssocID="{CC0CB9E4-F232-4C9B-B42C-73A2CE5C00E8}" presName="horz2" presStyleCnt="0"/>
      <dgm:spPr/>
    </dgm:pt>
    <dgm:pt modelId="{CBB567A9-23E5-441C-8BFF-E280E589B9C5}" type="pres">
      <dgm:prSet presAssocID="{CC0CB9E4-F232-4C9B-B42C-73A2CE5C00E8}" presName="horzSpace2" presStyleCnt="0"/>
      <dgm:spPr/>
    </dgm:pt>
    <dgm:pt modelId="{6159B804-4D46-47DD-831F-C248AFB94EF2}" type="pres">
      <dgm:prSet presAssocID="{CC0CB9E4-F232-4C9B-B42C-73A2CE5C00E8}" presName="tx2" presStyleLbl="revTx" presStyleIdx="2" presStyleCnt="6" custScaleY="94036"/>
      <dgm:spPr/>
      <dgm:t>
        <a:bodyPr/>
        <a:lstStyle/>
        <a:p>
          <a:endParaRPr lang="ru-RU"/>
        </a:p>
      </dgm:t>
    </dgm:pt>
    <dgm:pt modelId="{993D44BE-464D-4E92-AF29-8905DC9DE382}" type="pres">
      <dgm:prSet presAssocID="{CC0CB9E4-F232-4C9B-B42C-73A2CE5C00E8}" presName="vert2" presStyleCnt="0"/>
      <dgm:spPr/>
    </dgm:pt>
    <dgm:pt modelId="{0C062CE0-10D1-4682-BA5C-877689FA9404}" type="pres">
      <dgm:prSet presAssocID="{CC0CB9E4-F232-4C9B-B42C-73A2CE5C00E8}" presName="thinLine2b" presStyleLbl="callout" presStyleIdx="1" presStyleCnt="5"/>
      <dgm:spPr/>
    </dgm:pt>
    <dgm:pt modelId="{5B46C4B0-D09B-45C1-B75E-B867AD54340D}" type="pres">
      <dgm:prSet presAssocID="{CC0CB9E4-F232-4C9B-B42C-73A2CE5C00E8}" presName="vertSpace2b" presStyleCnt="0"/>
      <dgm:spPr/>
    </dgm:pt>
    <dgm:pt modelId="{141BAA5E-0E09-474E-853D-37A43DF3F872}" type="pres">
      <dgm:prSet presAssocID="{8C168F4C-CEC9-4268-9365-A14E20632422}" presName="horz2" presStyleCnt="0"/>
      <dgm:spPr/>
    </dgm:pt>
    <dgm:pt modelId="{2E17134B-0B43-44D2-B1B4-77877F1E9A95}" type="pres">
      <dgm:prSet presAssocID="{8C168F4C-CEC9-4268-9365-A14E20632422}" presName="horzSpace2" presStyleCnt="0"/>
      <dgm:spPr/>
    </dgm:pt>
    <dgm:pt modelId="{478D82E3-7408-48D4-8275-9CEFE3A168BC}" type="pres">
      <dgm:prSet presAssocID="{8C168F4C-CEC9-4268-9365-A14E20632422}" presName="tx2" presStyleLbl="revTx" presStyleIdx="3" presStyleCnt="6" custScaleY="67442"/>
      <dgm:spPr/>
      <dgm:t>
        <a:bodyPr/>
        <a:lstStyle/>
        <a:p>
          <a:endParaRPr lang="ru-RU"/>
        </a:p>
      </dgm:t>
    </dgm:pt>
    <dgm:pt modelId="{30F0EA8D-BC03-4BE9-AF2C-DF1C1C5CCCA4}" type="pres">
      <dgm:prSet presAssocID="{8C168F4C-CEC9-4268-9365-A14E20632422}" presName="vert2" presStyleCnt="0"/>
      <dgm:spPr/>
    </dgm:pt>
    <dgm:pt modelId="{38CD9167-AE4C-4D1D-8FD3-F5A7541994DE}" type="pres">
      <dgm:prSet presAssocID="{8C168F4C-CEC9-4268-9365-A14E20632422}" presName="thinLine2b" presStyleLbl="callout" presStyleIdx="2" presStyleCnt="5"/>
      <dgm:spPr/>
    </dgm:pt>
    <dgm:pt modelId="{DDB560E2-0F08-4178-B640-1C690709EF52}" type="pres">
      <dgm:prSet presAssocID="{8C168F4C-CEC9-4268-9365-A14E20632422}" presName="vertSpace2b" presStyleCnt="0"/>
      <dgm:spPr/>
    </dgm:pt>
    <dgm:pt modelId="{D847A090-7D14-49FB-8AFF-D32D58225EC0}" type="pres">
      <dgm:prSet presAssocID="{E4F5C8AC-623E-40FF-B5D8-C5E301B88DC3}" presName="horz2" presStyleCnt="0"/>
      <dgm:spPr/>
    </dgm:pt>
    <dgm:pt modelId="{823E862A-BC2D-4201-B9C8-0D2F16D8E2F9}" type="pres">
      <dgm:prSet presAssocID="{E4F5C8AC-623E-40FF-B5D8-C5E301B88DC3}" presName="horzSpace2" presStyleCnt="0"/>
      <dgm:spPr/>
    </dgm:pt>
    <dgm:pt modelId="{66F8AEA0-ED5A-4CE6-AE50-22C60E1082D4}" type="pres">
      <dgm:prSet presAssocID="{E4F5C8AC-623E-40FF-B5D8-C5E301B88DC3}" presName="tx2" presStyleLbl="revTx" presStyleIdx="4" presStyleCnt="6" custScaleY="59432"/>
      <dgm:spPr/>
      <dgm:t>
        <a:bodyPr/>
        <a:lstStyle/>
        <a:p>
          <a:endParaRPr lang="ru-RU"/>
        </a:p>
      </dgm:t>
    </dgm:pt>
    <dgm:pt modelId="{9B65A066-F0FE-4C3A-8375-6618AEA2FF57}" type="pres">
      <dgm:prSet presAssocID="{E4F5C8AC-623E-40FF-B5D8-C5E301B88DC3}" presName="vert2" presStyleCnt="0"/>
      <dgm:spPr/>
    </dgm:pt>
    <dgm:pt modelId="{A5FBEF73-81AE-4D05-B9B5-35F627F5DF1F}" type="pres">
      <dgm:prSet presAssocID="{E4F5C8AC-623E-40FF-B5D8-C5E301B88DC3}" presName="thinLine2b" presStyleLbl="callout" presStyleIdx="3" presStyleCnt="5"/>
      <dgm:spPr/>
    </dgm:pt>
    <dgm:pt modelId="{65AE5C4A-650D-4D44-B8A8-34C2AA58D79A}" type="pres">
      <dgm:prSet presAssocID="{E4F5C8AC-623E-40FF-B5D8-C5E301B88DC3}" presName="vertSpace2b" presStyleCnt="0"/>
      <dgm:spPr/>
    </dgm:pt>
    <dgm:pt modelId="{22D366D3-0AEA-42C2-B995-07C8A33B8AA3}" type="pres">
      <dgm:prSet presAssocID="{7A525AD5-A876-4072-8FA6-5D6159D57674}" presName="horz2" presStyleCnt="0"/>
      <dgm:spPr/>
    </dgm:pt>
    <dgm:pt modelId="{F335472D-C83A-417C-8848-D35B78A87C03}" type="pres">
      <dgm:prSet presAssocID="{7A525AD5-A876-4072-8FA6-5D6159D57674}" presName="horzSpace2" presStyleCnt="0"/>
      <dgm:spPr/>
    </dgm:pt>
    <dgm:pt modelId="{3046363B-21B7-4B71-89B9-B22079619E7D}" type="pres">
      <dgm:prSet presAssocID="{7A525AD5-A876-4072-8FA6-5D6159D57674}" presName="tx2" presStyleLbl="revTx" presStyleIdx="5" presStyleCnt="6"/>
      <dgm:spPr/>
      <dgm:t>
        <a:bodyPr/>
        <a:lstStyle/>
        <a:p>
          <a:endParaRPr lang="ru-RU"/>
        </a:p>
      </dgm:t>
    </dgm:pt>
    <dgm:pt modelId="{F95DA198-45DD-441B-B1F7-C5C1881D0CD3}" type="pres">
      <dgm:prSet presAssocID="{7A525AD5-A876-4072-8FA6-5D6159D57674}" presName="vert2" presStyleCnt="0"/>
      <dgm:spPr/>
    </dgm:pt>
    <dgm:pt modelId="{F56C1F9C-D51D-4478-A18D-27B5D1D15D26}" type="pres">
      <dgm:prSet presAssocID="{7A525AD5-A876-4072-8FA6-5D6159D57674}" presName="thinLine2b" presStyleLbl="callout" presStyleIdx="4" presStyleCnt="5"/>
      <dgm:spPr/>
    </dgm:pt>
    <dgm:pt modelId="{326954F6-5D9D-4E35-B8AD-B64C4199128C}" type="pres">
      <dgm:prSet presAssocID="{7A525AD5-A876-4072-8FA6-5D6159D57674}" presName="vertSpace2b" presStyleCnt="0"/>
      <dgm:spPr/>
    </dgm:pt>
  </dgm:ptLst>
  <dgm:cxnLst>
    <dgm:cxn modelId="{9AB4C8E3-4426-4DBA-8B48-B287816E3106}" type="presOf" srcId="{E4F5C8AC-623E-40FF-B5D8-C5E301B88DC3}" destId="{66F8AEA0-ED5A-4CE6-AE50-22C60E1082D4}" srcOrd="0" destOrd="0" presId="urn:microsoft.com/office/officeart/2008/layout/LinedList"/>
    <dgm:cxn modelId="{31DDE389-F4C0-4B44-96F0-EBB394E8E5B9}" srcId="{B4F644D0-14C6-43A4-A256-AAC1F314E1D6}" destId="{8C168F4C-CEC9-4268-9365-A14E20632422}" srcOrd="2" destOrd="0" parTransId="{DA584778-CFC5-41FB-9920-CE095E13AF36}" sibTransId="{B461F4B7-A056-4C05-849C-451D4D967301}"/>
    <dgm:cxn modelId="{F9B5DE29-3EDD-4FAF-8945-BEE3FF5D2E0D}" type="presOf" srcId="{CC0CB9E4-F232-4C9B-B42C-73A2CE5C00E8}" destId="{6159B804-4D46-47DD-831F-C248AFB94EF2}" srcOrd="0" destOrd="0" presId="urn:microsoft.com/office/officeart/2008/layout/LinedList"/>
    <dgm:cxn modelId="{2367548D-8AD5-4206-ACAB-8B18FA71BA2A}" type="presOf" srcId="{6B6B6CEC-D269-4DFF-B9F1-34E5BCC3D3B3}" destId="{72715DE3-DC4E-4E48-BA8C-CE48C388671C}" srcOrd="0" destOrd="0" presId="urn:microsoft.com/office/officeart/2008/layout/LinedList"/>
    <dgm:cxn modelId="{79CCB99E-BCA4-4EB2-98C2-A50B10ED7E01}" srcId="{B4F644D0-14C6-43A4-A256-AAC1F314E1D6}" destId="{A339FAB9-DD6A-47C5-B316-057A2705DF0E}" srcOrd="0" destOrd="0" parTransId="{2CDF8D61-B327-483C-9FF3-E7889E8078F8}" sibTransId="{C1ABB665-F31E-4ADB-A9CD-1DB8B6B31701}"/>
    <dgm:cxn modelId="{8C4BCE0B-3A7B-42D2-B147-CFD8CB2B8844}" srcId="{B4F644D0-14C6-43A4-A256-AAC1F314E1D6}" destId="{E4F5C8AC-623E-40FF-B5D8-C5E301B88DC3}" srcOrd="3" destOrd="0" parTransId="{ECA72871-D99C-438A-AA3A-B6DEE86E89D7}" sibTransId="{FDC6BAAA-593A-4B81-8401-5993667A43F7}"/>
    <dgm:cxn modelId="{799A97A8-79C5-475A-A274-494566657009}" type="presOf" srcId="{A339FAB9-DD6A-47C5-B316-057A2705DF0E}" destId="{979DDE4B-ECEC-4791-BC21-B552191287AE}" srcOrd="0" destOrd="0" presId="urn:microsoft.com/office/officeart/2008/layout/LinedList"/>
    <dgm:cxn modelId="{1E15FBAD-9E69-4D26-8FE7-A2966FA94D0A}" type="presOf" srcId="{8C168F4C-CEC9-4268-9365-A14E20632422}" destId="{478D82E3-7408-48D4-8275-9CEFE3A168BC}" srcOrd="0" destOrd="0" presId="urn:microsoft.com/office/officeart/2008/layout/LinedList"/>
    <dgm:cxn modelId="{84CBFCB1-044F-44A5-92C6-6227B231F040}" type="presOf" srcId="{B4F644D0-14C6-43A4-A256-AAC1F314E1D6}" destId="{8C63F758-0B32-4F0B-805F-1260B0AB3795}" srcOrd="0" destOrd="0" presId="urn:microsoft.com/office/officeart/2008/layout/LinedList"/>
    <dgm:cxn modelId="{374A8108-E3F2-4CDC-BAA6-EB887D08BC14}" srcId="{B4F644D0-14C6-43A4-A256-AAC1F314E1D6}" destId="{CC0CB9E4-F232-4C9B-B42C-73A2CE5C00E8}" srcOrd="1" destOrd="0" parTransId="{2C0101C6-1738-4192-AEBB-4452C61EF9AC}" sibTransId="{AE148830-F87E-4473-B686-09DA4014A3D3}"/>
    <dgm:cxn modelId="{2A0BEC1D-DB4A-4D8C-8EF5-0CD9C41DAD6F}" srcId="{6B6B6CEC-D269-4DFF-B9F1-34E5BCC3D3B3}" destId="{B4F644D0-14C6-43A4-A256-AAC1F314E1D6}" srcOrd="0" destOrd="0" parTransId="{F72C6267-3DDD-4A52-AAF7-FC7E4C4C7564}" sibTransId="{69302FB1-1DFB-446C-B27B-11AC2D8E25AF}"/>
    <dgm:cxn modelId="{1F6777C8-973A-455C-A45E-D2A5FE420562}" srcId="{B4F644D0-14C6-43A4-A256-AAC1F314E1D6}" destId="{7A525AD5-A876-4072-8FA6-5D6159D57674}" srcOrd="4" destOrd="0" parTransId="{3A7AE58A-26E3-4902-86AE-194D7EC2E21B}" sibTransId="{F96FBE4C-A699-4C06-82D8-17DD6ADEEE0F}"/>
    <dgm:cxn modelId="{718073EA-3E54-4478-BD10-8E009BC1679B}" type="presOf" srcId="{7A525AD5-A876-4072-8FA6-5D6159D57674}" destId="{3046363B-21B7-4B71-89B9-B22079619E7D}" srcOrd="0" destOrd="0" presId="urn:microsoft.com/office/officeart/2008/layout/LinedList"/>
    <dgm:cxn modelId="{FBDEEB5E-DEDA-4645-8913-0153246B062F}" type="presParOf" srcId="{72715DE3-DC4E-4E48-BA8C-CE48C388671C}" destId="{44176C76-EDD1-4BA0-8B62-5C05DEB9C630}" srcOrd="0" destOrd="0" presId="urn:microsoft.com/office/officeart/2008/layout/LinedList"/>
    <dgm:cxn modelId="{0E9E3B34-C811-41BA-8CF8-6A9BA6E0D6F0}" type="presParOf" srcId="{72715DE3-DC4E-4E48-BA8C-CE48C388671C}" destId="{46EB95AC-E102-4904-AEE7-BD23CB25C116}" srcOrd="1" destOrd="0" presId="urn:microsoft.com/office/officeart/2008/layout/LinedList"/>
    <dgm:cxn modelId="{3DB6E079-CFD5-4D7A-B1FC-EB2AF1F0491B}" type="presParOf" srcId="{46EB95AC-E102-4904-AEE7-BD23CB25C116}" destId="{8C63F758-0B32-4F0B-805F-1260B0AB3795}" srcOrd="0" destOrd="0" presId="urn:microsoft.com/office/officeart/2008/layout/LinedList"/>
    <dgm:cxn modelId="{83780BD9-8853-426B-9341-EB7A86605681}" type="presParOf" srcId="{46EB95AC-E102-4904-AEE7-BD23CB25C116}" destId="{FDB1CE21-B486-455A-85FB-24A5F7CF2F52}" srcOrd="1" destOrd="0" presId="urn:microsoft.com/office/officeart/2008/layout/LinedList"/>
    <dgm:cxn modelId="{74AB24F5-77BA-4001-BF0A-938A8CFF6489}" type="presParOf" srcId="{FDB1CE21-B486-455A-85FB-24A5F7CF2F52}" destId="{661E7DD1-7B23-49FA-88DB-8B1FFC758333}" srcOrd="0" destOrd="0" presId="urn:microsoft.com/office/officeart/2008/layout/LinedList"/>
    <dgm:cxn modelId="{9D3A13B3-672C-4864-932A-CE09EFEB2CCF}" type="presParOf" srcId="{FDB1CE21-B486-455A-85FB-24A5F7CF2F52}" destId="{9489CCA4-04F9-4589-83E1-1370015B22EC}" srcOrd="1" destOrd="0" presId="urn:microsoft.com/office/officeart/2008/layout/LinedList"/>
    <dgm:cxn modelId="{F0AE77E4-01D3-4BCA-8A2B-B2830279BBF8}" type="presParOf" srcId="{9489CCA4-04F9-4589-83E1-1370015B22EC}" destId="{F5118A72-6644-4F1A-A48A-7BEBFC50E1E3}" srcOrd="0" destOrd="0" presId="urn:microsoft.com/office/officeart/2008/layout/LinedList"/>
    <dgm:cxn modelId="{97D7C7F1-2356-4160-9DA1-FEAC9104A2E3}" type="presParOf" srcId="{9489CCA4-04F9-4589-83E1-1370015B22EC}" destId="{979DDE4B-ECEC-4791-BC21-B552191287AE}" srcOrd="1" destOrd="0" presId="urn:microsoft.com/office/officeart/2008/layout/LinedList"/>
    <dgm:cxn modelId="{D65E5593-E65A-482F-B1CE-AB9933F54CBF}" type="presParOf" srcId="{9489CCA4-04F9-4589-83E1-1370015B22EC}" destId="{A5D292E2-50CC-40A2-BC3E-7BAF06E4EFD2}" srcOrd="2" destOrd="0" presId="urn:microsoft.com/office/officeart/2008/layout/LinedList"/>
    <dgm:cxn modelId="{8FA7E64D-9D1D-4C08-BF34-1AC964CC4000}" type="presParOf" srcId="{FDB1CE21-B486-455A-85FB-24A5F7CF2F52}" destId="{65925C3A-33EC-41CD-93B9-3DC90FB21D56}" srcOrd="2" destOrd="0" presId="urn:microsoft.com/office/officeart/2008/layout/LinedList"/>
    <dgm:cxn modelId="{F3A3A634-4A3C-4FBF-BCB3-9FD9284C4BC2}" type="presParOf" srcId="{FDB1CE21-B486-455A-85FB-24A5F7CF2F52}" destId="{04170C55-D620-42BE-B8BD-D71AD7BE239C}" srcOrd="3" destOrd="0" presId="urn:microsoft.com/office/officeart/2008/layout/LinedList"/>
    <dgm:cxn modelId="{A9D2170E-C7D6-4C43-B7DF-72C1869D2B7E}" type="presParOf" srcId="{FDB1CE21-B486-455A-85FB-24A5F7CF2F52}" destId="{21FC6A7A-AD36-4A83-BD84-991D1F492433}" srcOrd="4" destOrd="0" presId="urn:microsoft.com/office/officeart/2008/layout/LinedList"/>
    <dgm:cxn modelId="{E4BC9B05-2042-4AB0-98A5-1EEA545B4762}" type="presParOf" srcId="{21FC6A7A-AD36-4A83-BD84-991D1F492433}" destId="{CBB567A9-23E5-441C-8BFF-E280E589B9C5}" srcOrd="0" destOrd="0" presId="urn:microsoft.com/office/officeart/2008/layout/LinedList"/>
    <dgm:cxn modelId="{A97DAFFC-201A-4B4B-866F-274B0DF52F78}" type="presParOf" srcId="{21FC6A7A-AD36-4A83-BD84-991D1F492433}" destId="{6159B804-4D46-47DD-831F-C248AFB94EF2}" srcOrd="1" destOrd="0" presId="urn:microsoft.com/office/officeart/2008/layout/LinedList"/>
    <dgm:cxn modelId="{AD722498-C3DB-4E8E-BF0E-3CB550274E0A}" type="presParOf" srcId="{21FC6A7A-AD36-4A83-BD84-991D1F492433}" destId="{993D44BE-464D-4E92-AF29-8905DC9DE382}" srcOrd="2" destOrd="0" presId="urn:microsoft.com/office/officeart/2008/layout/LinedList"/>
    <dgm:cxn modelId="{E7FD42DB-3D42-4A0B-86FF-83438971C3AC}" type="presParOf" srcId="{FDB1CE21-B486-455A-85FB-24A5F7CF2F52}" destId="{0C062CE0-10D1-4682-BA5C-877689FA9404}" srcOrd="5" destOrd="0" presId="urn:microsoft.com/office/officeart/2008/layout/LinedList"/>
    <dgm:cxn modelId="{DE11E557-76D9-496E-8183-EC197A417128}" type="presParOf" srcId="{FDB1CE21-B486-455A-85FB-24A5F7CF2F52}" destId="{5B46C4B0-D09B-45C1-B75E-B867AD54340D}" srcOrd="6" destOrd="0" presId="urn:microsoft.com/office/officeart/2008/layout/LinedList"/>
    <dgm:cxn modelId="{9A25D740-316E-4249-960E-ECBD69DB9389}" type="presParOf" srcId="{FDB1CE21-B486-455A-85FB-24A5F7CF2F52}" destId="{141BAA5E-0E09-474E-853D-37A43DF3F872}" srcOrd="7" destOrd="0" presId="urn:microsoft.com/office/officeart/2008/layout/LinedList"/>
    <dgm:cxn modelId="{F3E3D1EF-16FE-4AE7-885F-9C81BD9DE60E}" type="presParOf" srcId="{141BAA5E-0E09-474E-853D-37A43DF3F872}" destId="{2E17134B-0B43-44D2-B1B4-77877F1E9A95}" srcOrd="0" destOrd="0" presId="urn:microsoft.com/office/officeart/2008/layout/LinedList"/>
    <dgm:cxn modelId="{B10F79A5-46A4-4CDE-B4DC-A5A78E5CC7C2}" type="presParOf" srcId="{141BAA5E-0E09-474E-853D-37A43DF3F872}" destId="{478D82E3-7408-48D4-8275-9CEFE3A168BC}" srcOrd="1" destOrd="0" presId="urn:microsoft.com/office/officeart/2008/layout/LinedList"/>
    <dgm:cxn modelId="{526D33D1-6181-432D-AF84-C1146C0271D5}" type="presParOf" srcId="{141BAA5E-0E09-474E-853D-37A43DF3F872}" destId="{30F0EA8D-BC03-4BE9-AF2C-DF1C1C5CCCA4}" srcOrd="2" destOrd="0" presId="urn:microsoft.com/office/officeart/2008/layout/LinedList"/>
    <dgm:cxn modelId="{0330D1CA-CDFF-4AD8-8140-E9D6E677C938}" type="presParOf" srcId="{FDB1CE21-B486-455A-85FB-24A5F7CF2F52}" destId="{38CD9167-AE4C-4D1D-8FD3-F5A7541994DE}" srcOrd="8" destOrd="0" presId="urn:microsoft.com/office/officeart/2008/layout/LinedList"/>
    <dgm:cxn modelId="{CD6D84D1-FB23-47F4-8263-5CDDF1BCE6AB}" type="presParOf" srcId="{FDB1CE21-B486-455A-85FB-24A5F7CF2F52}" destId="{DDB560E2-0F08-4178-B640-1C690709EF52}" srcOrd="9" destOrd="0" presId="urn:microsoft.com/office/officeart/2008/layout/LinedList"/>
    <dgm:cxn modelId="{48169AB5-E593-4A7A-A193-FEE4A88D0D16}" type="presParOf" srcId="{FDB1CE21-B486-455A-85FB-24A5F7CF2F52}" destId="{D847A090-7D14-49FB-8AFF-D32D58225EC0}" srcOrd="10" destOrd="0" presId="urn:microsoft.com/office/officeart/2008/layout/LinedList"/>
    <dgm:cxn modelId="{376961A3-3E80-4A55-8A17-D1FD575C03F9}" type="presParOf" srcId="{D847A090-7D14-49FB-8AFF-D32D58225EC0}" destId="{823E862A-BC2D-4201-B9C8-0D2F16D8E2F9}" srcOrd="0" destOrd="0" presId="urn:microsoft.com/office/officeart/2008/layout/LinedList"/>
    <dgm:cxn modelId="{2EFAEDB4-B080-4FD3-82D0-9AAE71F40592}" type="presParOf" srcId="{D847A090-7D14-49FB-8AFF-D32D58225EC0}" destId="{66F8AEA0-ED5A-4CE6-AE50-22C60E1082D4}" srcOrd="1" destOrd="0" presId="urn:microsoft.com/office/officeart/2008/layout/LinedList"/>
    <dgm:cxn modelId="{DC759CFF-4E12-4892-B1AD-191521B5406F}" type="presParOf" srcId="{D847A090-7D14-49FB-8AFF-D32D58225EC0}" destId="{9B65A066-F0FE-4C3A-8375-6618AEA2FF57}" srcOrd="2" destOrd="0" presId="urn:microsoft.com/office/officeart/2008/layout/LinedList"/>
    <dgm:cxn modelId="{82FC41B5-7CB7-432F-87D9-9475AAE4DC0D}" type="presParOf" srcId="{FDB1CE21-B486-455A-85FB-24A5F7CF2F52}" destId="{A5FBEF73-81AE-4D05-B9B5-35F627F5DF1F}" srcOrd="11" destOrd="0" presId="urn:microsoft.com/office/officeart/2008/layout/LinedList"/>
    <dgm:cxn modelId="{258ABFD2-9ABF-42EC-A47C-33CB5485C858}" type="presParOf" srcId="{FDB1CE21-B486-455A-85FB-24A5F7CF2F52}" destId="{65AE5C4A-650D-4D44-B8A8-34C2AA58D79A}" srcOrd="12" destOrd="0" presId="urn:microsoft.com/office/officeart/2008/layout/LinedList"/>
    <dgm:cxn modelId="{5D58AEE0-7042-4A26-AFAA-02C067B2CDDF}" type="presParOf" srcId="{FDB1CE21-B486-455A-85FB-24A5F7CF2F52}" destId="{22D366D3-0AEA-42C2-B995-07C8A33B8AA3}" srcOrd="13" destOrd="0" presId="urn:microsoft.com/office/officeart/2008/layout/LinedList"/>
    <dgm:cxn modelId="{ECBBD7AB-0CAF-4B4A-A11F-7D2AE6A87002}" type="presParOf" srcId="{22D366D3-0AEA-42C2-B995-07C8A33B8AA3}" destId="{F335472D-C83A-417C-8848-D35B78A87C03}" srcOrd="0" destOrd="0" presId="urn:microsoft.com/office/officeart/2008/layout/LinedList"/>
    <dgm:cxn modelId="{A4D5D1F3-E2FA-4856-B9B9-B1C08F94BE35}" type="presParOf" srcId="{22D366D3-0AEA-42C2-B995-07C8A33B8AA3}" destId="{3046363B-21B7-4B71-89B9-B22079619E7D}" srcOrd="1" destOrd="0" presId="urn:microsoft.com/office/officeart/2008/layout/LinedList"/>
    <dgm:cxn modelId="{7496179E-E56D-4E79-9C83-5A6A55DC62E3}" type="presParOf" srcId="{22D366D3-0AEA-42C2-B995-07C8A33B8AA3}" destId="{F95DA198-45DD-441B-B1F7-C5C1881D0CD3}" srcOrd="2" destOrd="0" presId="urn:microsoft.com/office/officeart/2008/layout/LinedList"/>
    <dgm:cxn modelId="{C8125120-211A-48D3-8706-727E2CD6A68E}" type="presParOf" srcId="{FDB1CE21-B486-455A-85FB-24A5F7CF2F52}" destId="{F56C1F9C-D51D-4478-A18D-27B5D1D15D26}" srcOrd="14" destOrd="0" presId="urn:microsoft.com/office/officeart/2008/layout/LinedList"/>
    <dgm:cxn modelId="{8C0BFFB1-DC87-4526-B58D-6EFED8E923E9}" type="presParOf" srcId="{FDB1CE21-B486-455A-85FB-24A5F7CF2F52}" destId="{326954F6-5D9D-4E35-B8AD-B64C4199128C}" srcOrd="15"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6B6B6CEC-D269-4DFF-B9F1-34E5BCC3D3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4F644D0-14C6-43A4-A256-AAC1F314E1D6}">
      <dgm:prSet phldrT="[Текст]" custT="1"/>
      <dgm:spPr/>
      <dgm:t>
        <a:bodyPr vert="horz"/>
        <a:lstStyle/>
        <a:p>
          <a:pPr algn="ctr"/>
          <a:r>
            <a:rPr lang="ru-RU" sz="2000" b="1" dirty="0" smtClean="0">
              <a:solidFill>
                <a:srgbClr val="C00000"/>
              </a:solidFill>
            </a:rPr>
            <a:t>Основание</a:t>
          </a:r>
          <a:endParaRPr lang="ru-RU" sz="2000" dirty="0"/>
        </a:p>
      </dgm:t>
    </dgm:pt>
    <dgm:pt modelId="{F72C6267-3DDD-4A52-AAF7-FC7E4C4C7564}" type="parTrans" cxnId="{2A0BEC1D-DB4A-4D8C-8EF5-0CD9C41DAD6F}">
      <dgm:prSet/>
      <dgm:spPr/>
      <dgm:t>
        <a:bodyPr/>
        <a:lstStyle/>
        <a:p>
          <a:endParaRPr lang="ru-RU"/>
        </a:p>
      </dgm:t>
    </dgm:pt>
    <dgm:pt modelId="{69302FB1-1DFB-446C-B27B-11AC2D8E25AF}" type="sibTrans" cxnId="{2A0BEC1D-DB4A-4D8C-8EF5-0CD9C41DAD6F}">
      <dgm:prSet/>
      <dgm:spPr/>
      <dgm:t>
        <a:bodyPr/>
        <a:lstStyle/>
        <a:p>
          <a:endParaRPr lang="ru-RU"/>
        </a:p>
      </dgm:t>
    </dgm:pt>
    <dgm:pt modelId="{A339FAB9-DD6A-47C5-B316-057A2705DF0E}">
      <dgm:prSet phldrT="[Текст]"/>
      <dgm:spPr/>
      <dgm:t>
        <a:bodyPr/>
        <a:lstStyle/>
        <a:p>
          <a:r>
            <a:rPr lang="ru-RU" b="0" dirty="0" smtClean="0"/>
            <a:t>на основании заключения государственной экспертизы запасов полезных ископаемых и подземных вод</a:t>
          </a:r>
          <a:endParaRPr lang="ru-RU" dirty="0"/>
        </a:p>
      </dgm:t>
    </dgm:pt>
    <dgm:pt modelId="{2CDF8D61-B327-483C-9FF3-E7889E8078F8}" type="parTrans" cxnId="{79CCB99E-BCA4-4EB2-98C2-A50B10ED7E01}">
      <dgm:prSet/>
      <dgm:spPr/>
      <dgm:t>
        <a:bodyPr/>
        <a:lstStyle/>
        <a:p>
          <a:endParaRPr lang="ru-RU"/>
        </a:p>
      </dgm:t>
    </dgm:pt>
    <dgm:pt modelId="{C1ABB665-F31E-4ADB-A9CD-1DB8B6B31701}" type="sibTrans" cxnId="{79CCB99E-BCA4-4EB2-98C2-A50B10ED7E01}">
      <dgm:prSet/>
      <dgm:spPr/>
      <dgm:t>
        <a:bodyPr/>
        <a:lstStyle/>
        <a:p>
          <a:endParaRPr lang="ru-RU"/>
        </a:p>
      </dgm:t>
    </dgm:pt>
    <dgm:pt modelId="{72715DE3-DC4E-4E48-BA8C-CE48C388671C}" type="pres">
      <dgm:prSet presAssocID="{6B6B6CEC-D269-4DFF-B9F1-34E5BCC3D3B3}" presName="vert0" presStyleCnt="0">
        <dgm:presLayoutVars>
          <dgm:dir/>
          <dgm:animOne val="branch"/>
          <dgm:animLvl val="lvl"/>
        </dgm:presLayoutVars>
      </dgm:prSet>
      <dgm:spPr/>
      <dgm:t>
        <a:bodyPr/>
        <a:lstStyle/>
        <a:p>
          <a:endParaRPr lang="ru-RU"/>
        </a:p>
      </dgm:t>
    </dgm:pt>
    <dgm:pt modelId="{44176C76-EDD1-4BA0-8B62-5C05DEB9C630}" type="pres">
      <dgm:prSet presAssocID="{B4F644D0-14C6-43A4-A256-AAC1F314E1D6}" presName="thickLine" presStyleLbl="alignNode1" presStyleIdx="0" presStyleCnt="1"/>
      <dgm:spPr/>
    </dgm:pt>
    <dgm:pt modelId="{46EB95AC-E102-4904-AEE7-BD23CB25C116}" type="pres">
      <dgm:prSet presAssocID="{B4F644D0-14C6-43A4-A256-AAC1F314E1D6}" presName="horz1" presStyleCnt="0"/>
      <dgm:spPr/>
    </dgm:pt>
    <dgm:pt modelId="{8C63F758-0B32-4F0B-805F-1260B0AB3795}" type="pres">
      <dgm:prSet presAssocID="{B4F644D0-14C6-43A4-A256-AAC1F314E1D6}" presName="tx1" presStyleLbl="revTx" presStyleIdx="0" presStyleCnt="2" custScaleX="83002"/>
      <dgm:spPr/>
      <dgm:t>
        <a:bodyPr/>
        <a:lstStyle/>
        <a:p>
          <a:endParaRPr lang="ru-RU"/>
        </a:p>
      </dgm:t>
    </dgm:pt>
    <dgm:pt modelId="{FDB1CE21-B486-455A-85FB-24A5F7CF2F52}" type="pres">
      <dgm:prSet presAssocID="{B4F644D0-14C6-43A4-A256-AAC1F314E1D6}" presName="vert1" presStyleCnt="0"/>
      <dgm:spPr/>
    </dgm:pt>
    <dgm:pt modelId="{F61C245E-F4B6-497E-BC3F-84AD88F40D30}" type="pres">
      <dgm:prSet presAssocID="{A339FAB9-DD6A-47C5-B316-057A2705DF0E}" presName="vertSpace2a" presStyleCnt="0"/>
      <dgm:spPr/>
    </dgm:pt>
    <dgm:pt modelId="{9489CCA4-04F9-4589-83E1-1370015B22EC}" type="pres">
      <dgm:prSet presAssocID="{A339FAB9-DD6A-47C5-B316-057A2705DF0E}" presName="horz2" presStyleCnt="0"/>
      <dgm:spPr/>
    </dgm:pt>
    <dgm:pt modelId="{F5118A72-6644-4F1A-A48A-7BEBFC50E1E3}" type="pres">
      <dgm:prSet presAssocID="{A339FAB9-DD6A-47C5-B316-057A2705DF0E}" presName="horzSpace2" presStyleCnt="0"/>
      <dgm:spPr/>
    </dgm:pt>
    <dgm:pt modelId="{979DDE4B-ECEC-4791-BC21-B552191287AE}" type="pres">
      <dgm:prSet presAssocID="{A339FAB9-DD6A-47C5-B316-057A2705DF0E}" presName="tx2" presStyleLbl="revTx" presStyleIdx="1" presStyleCnt="2" custScaleX="115391" custScaleY="81577" custLinFactNeighborX="4409"/>
      <dgm:spPr/>
      <dgm:t>
        <a:bodyPr/>
        <a:lstStyle/>
        <a:p>
          <a:endParaRPr lang="ru-RU"/>
        </a:p>
      </dgm:t>
    </dgm:pt>
    <dgm:pt modelId="{A5D292E2-50CC-40A2-BC3E-7BAF06E4EFD2}" type="pres">
      <dgm:prSet presAssocID="{A339FAB9-DD6A-47C5-B316-057A2705DF0E}" presName="vert2" presStyleCnt="0"/>
      <dgm:spPr/>
    </dgm:pt>
    <dgm:pt modelId="{65925C3A-33EC-41CD-93B9-3DC90FB21D56}" type="pres">
      <dgm:prSet presAssocID="{A339FAB9-DD6A-47C5-B316-057A2705DF0E}" presName="thinLine2b" presStyleLbl="callout" presStyleIdx="0" presStyleCnt="1"/>
      <dgm:spPr/>
    </dgm:pt>
    <dgm:pt modelId="{04170C55-D620-42BE-B8BD-D71AD7BE239C}" type="pres">
      <dgm:prSet presAssocID="{A339FAB9-DD6A-47C5-B316-057A2705DF0E}" presName="vertSpace2b" presStyleCnt="0"/>
      <dgm:spPr/>
    </dgm:pt>
  </dgm:ptLst>
  <dgm:cxnLst>
    <dgm:cxn modelId="{55B2D98C-A292-47FC-AD75-A63E63671D1E}" type="presOf" srcId="{6B6B6CEC-D269-4DFF-B9F1-34E5BCC3D3B3}" destId="{72715DE3-DC4E-4E48-BA8C-CE48C388671C}" srcOrd="0" destOrd="0" presId="urn:microsoft.com/office/officeart/2008/layout/LinedList"/>
    <dgm:cxn modelId="{DF4D2981-BBD2-442E-B9DE-DF86D68208E4}" type="presOf" srcId="{B4F644D0-14C6-43A4-A256-AAC1F314E1D6}" destId="{8C63F758-0B32-4F0B-805F-1260B0AB3795}" srcOrd="0" destOrd="0" presId="urn:microsoft.com/office/officeart/2008/layout/LinedList"/>
    <dgm:cxn modelId="{2A0BEC1D-DB4A-4D8C-8EF5-0CD9C41DAD6F}" srcId="{6B6B6CEC-D269-4DFF-B9F1-34E5BCC3D3B3}" destId="{B4F644D0-14C6-43A4-A256-AAC1F314E1D6}" srcOrd="0" destOrd="0" parTransId="{F72C6267-3DDD-4A52-AAF7-FC7E4C4C7564}" sibTransId="{69302FB1-1DFB-446C-B27B-11AC2D8E25AF}"/>
    <dgm:cxn modelId="{C42E0074-9DB3-4D49-8A92-C5A2F1A26CCC}" type="presOf" srcId="{A339FAB9-DD6A-47C5-B316-057A2705DF0E}" destId="{979DDE4B-ECEC-4791-BC21-B552191287AE}" srcOrd="0" destOrd="0" presId="urn:microsoft.com/office/officeart/2008/layout/LinedList"/>
    <dgm:cxn modelId="{79CCB99E-BCA4-4EB2-98C2-A50B10ED7E01}" srcId="{B4F644D0-14C6-43A4-A256-AAC1F314E1D6}" destId="{A339FAB9-DD6A-47C5-B316-057A2705DF0E}" srcOrd="0" destOrd="0" parTransId="{2CDF8D61-B327-483C-9FF3-E7889E8078F8}" sibTransId="{C1ABB665-F31E-4ADB-A9CD-1DB8B6B31701}"/>
    <dgm:cxn modelId="{468EE352-6BFF-4BA0-8307-073B3CCD769F}" type="presParOf" srcId="{72715DE3-DC4E-4E48-BA8C-CE48C388671C}" destId="{44176C76-EDD1-4BA0-8B62-5C05DEB9C630}" srcOrd="0" destOrd="0" presId="urn:microsoft.com/office/officeart/2008/layout/LinedList"/>
    <dgm:cxn modelId="{C081165E-1CF1-4707-8C0E-8F4F664A67E1}" type="presParOf" srcId="{72715DE3-DC4E-4E48-BA8C-CE48C388671C}" destId="{46EB95AC-E102-4904-AEE7-BD23CB25C116}" srcOrd="1" destOrd="0" presId="urn:microsoft.com/office/officeart/2008/layout/LinedList"/>
    <dgm:cxn modelId="{BE04C352-9AA5-47B2-8A67-9FA986CD180D}" type="presParOf" srcId="{46EB95AC-E102-4904-AEE7-BD23CB25C116}" destId="{8C63F758-0B32-4F0B-805F-1260B0AB3795}" srcOrd="0" destOrd="0" presId="urn:microsoft.com/office/officeart/2008/layout/LinedList"/>
    <dgm:cxn modelId="{BE824FBD-EA46-418E-9A4B-504D18F3A3CE}" type="presParOf" srcId="{46EB95AC-E102-4904-AEE7-BD23CB25C116}" destId="{FDB1CE21-B486-455A-85FB-24A5F7CF2F52}" srcOrd="1" destOrd="0" presId="urn:microsoft.com/office/officeart/2008/layout/LinedList"/>
    <dgm:cxn modelId="{07B4AE5F-D945-4299-8FDD-2954A1F46236}" type="presParOf" srcId="{FDB1CE21-B486-455A-85FB-24A5F7CF2F52}" destId="{F61C245E-F4B6-497E-BC3F-84AD88F40D30}" srcOrd="0" destOrd="0" presId="urn:microsoft.com/office/officeart/2008/layout/LinedList"/>
    <dgm:cxn modelId="{2CB3DD22-D17B-4D9D-8EC5-5DEF933B174D}" type="presParOf" srcId="{FDB1CE21-B486-455A-85FB-24A5F7CF2F52}" destId="{9489CCA4-04F9-4589-83E1-1370015B22EC}" srcOrd="1" destOrd="0" presId="urn:microsoft.com/office/officeart/2008/layout/LinedList"/>
    <dgm:cxn modelId="{E561CBC7-23D3-4702-A584-F3C937372BD6}" type="presParOf" srcId="{9489CCA4-04F9-4589-83E1-1370015B22EC}" destId="{F5118A72-6644-4F1A-A48A-7BEBFC50E1E3}" srcOrd="0" destOrd="0" presId="urn:microsoft.com/office/officeart/2008/layout/LinedList"/>
    <dgm:cxn modelId="{C07B9869-7F0B-4AB4-92B2-1A1545CBD24E}" type="presParOf" srcId="{9489CCA4-04F9-4589-83E1-1370015B22EC}" destId="{979DDE4B-ECEC-4791-BC21-B552191287AE}" srcOrd="1" destOrd="0" presId="urn:microsoft.com/office/officeart/2008/layout/LinedList"/>
    <dgm:cxn modelId="{F1E0C284-6A94-4313-8713-48AFC675EE4B}" type="presParOf" srcId="{9489CCA4-04F9-4589-83E1-1370015B22EC}" destId="{A5D292E2-50CC-40A2-BC3E-7BAF06E4EFD2}" srcOrd="2" destOrd="0" presId="urn:microsoft.com/office/officeart/2008/layout/LinedList"/>
    <dgm:cxn modelId="{104B7CE7-8A92-4E65-9B62-3DF1C11B2F2B}" type="presParOf" srcId="{FDB1CE21-B486-455A-85FB-24A5F7CF2F52}" destId="{65925C3A-33EC-41CD-93B9-3DC90FB21D56}" srcOrd="2" destOrd="0" presId="urn:microsoft.com/office/officeart/2008/layout/LinedList"/>
    <dgm:cxn modelId="{F33E0581-88FB-4538-985C-BB55361DBF1A}" type="presParOf" srcId="{FDB1CE21-B486-455A-85FB-24A5F7CF2F52}" destId="{04170C55-D620-42BE-B8BD-D71AD7BE239C}" srcOrd="3"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40923933-6B39-4C29-9029-4DD93561893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9EC08624-87A6-44C2-B982-29A3A52829D2}">
      <dgm:prSet phldrT="[Текст]" custT="1"/>
      <dgm:spPr/>
      <dgm:t>
        <a:bodyPr vert="vert270"/>
        <a:lstStyle/>
        <a:p>
          <a:pPr algn="ctr">
            <a:spcAft>
              <a:spcPts val="0"/>
            </a:spcAft>
          </a:pPr>
          <a:r>
            <a:rPr lang="ru-RU" sz="2000" b="0" dirty="0" smtClean="0"/>
            <a:t>Понятие "группа лиц" </a:t>
          </a:r>
        </a:p>
        <a:p>
          <a:pPr algn="ctr">
            <a:spcAft>
              <a:spcPts val="0"/>
            </a:spcAft>
          </a:pPr>
          <a:r>
            <a:rPr lang="ru-RU" sz="2000" dirty="0" smtClean="0"/>
            <a:t>Признаки</a:t>
          </a:r>
          <a:endParaRPr lang="ru-RU" sz="2000" dirty="0"/>
        </a:p>
      </dgm:t>
    </dgm:pt>
    <dgm:pt modelId="{01238F64-CA11-4845-AE86-A39AD459605F}" type="parTrans" cxnId="{C3DD3D3C-BDE5-4DD9-BD0F-33EA7AD0A876}">
      <dgm:prSet/>
      <dgm:spPr/>
      <dgm:t>
        <a:bodyPr/>
        <a:lstStyle/>
        <a:p>
          <a:endParaRPr lang="ru-RU"/>
        </a:p>
      </dgm:t>
    </dgm:pt>
    <dgm:pt modelId="{F50DC17B-7A91-40E3-BB5A-6753DE045884}" type="sibTrans" cxnId="{C3DD3D3C-BDE5-4DD9-BD0F-33EA7AD0A876}">
      <dgm:prSet/>
      <dgm:spPr/>
      <dgm:t>
        <a:bodyPr/>
        <a:lstStyle/>
        <a:p>
          <a:endParaRPr lang="ru-RU"/>
        </a:p>
      </dgm:t>
    </dgm:pt>
    <dgm:pt modelId="{8E10E6BF-0EF6-472B-BE59-7FEE676E8ED1}">
      <dgm:prSet phldrT="[Текст]" custT="1"/>
      <dgm:spPr/>
      <dgm:t>
        <a:bodyPr/>
        <a:lstStyle/>
        <a:p>
          <a:r>
            <a:rPr lang="ru-RU" sz="900" b="0" dirty="0" smtClean="0"/>
            <a:t>1) хозяйственное общество (товарищество, хозяйственное партнерство) и физическое лицо или юридическое лицо, если такое физическое лицо или такое юридическое лицо имеет в силу своего участия в этом хозяйственном обществе (товариществе, хозяйственном партнерстве) либо в соответствии с полномочиями, полученными, в том числе на основании письменного соглашения, от других лиц, более чем пятьдесят процентов общего количества голосов, приходящихся на голосующие акции (доли) в уставном (складочном) капитале этого хозяйственного общества (товарищества, хозяйственного партнерства);</a:t>
          </a:r>
          <a:br>
            <a:rPr lang="ru-RU" sz="900" b="0" dirty="0" smtClean="0"/>
          </a:br>
          <a:endParaRPr lang="ru-RU" sz="900" dirty="0"/>
        </a:p>
      </dgm:t>
    </dgm:pt>
    <dgm:pt modelId="{E65B14AE-7373-4977-BE70-7B12B5367921}" type="parTrans" cxnId="{5947A672-0442-4532-BB95-369B2EE756F5}">
      <dgm:prSet/>
      <dgm:spPr/>
      <dgm:t>
        <a:bodyPr/>
        <a:lstStyle/>
        <a:p>
          <a:endParaRPr lang="ru-RU"/>
        </a:p>
      </dgm:t>
    </dgm:pt>
    <dgm:pt modelId="{50F00AF0-9059-4961-BD97-02F22D2105E0}" type="sibTrans" cxnId="{5947A672-0442-4532-BB95-369B2EE756F5}">
      <dgm:prSet/>
      <dgm:spPr/>
      <dgm:t>
        <a:bodyPr/>
        <a:lstStyle/>
        <a:p>
          <a:endParaRPr lang="ru-RU"/>
        </a:p>
      </dgm:t>
    </dgm:pt>
    <dgm:pt modelId="{1536AC68-B101-4841-9297-A96DA70E1E5C}">
      <dgm:prSet custT="1"/>
      <dgm:spPr/>
      <dgm:t>
        <a:bodyPr/>
        <a:lstStyle/>
        <a:p>
          <a:r>
            <a:rPr lang="ru-RU" sz="900" b="0" dirty="0" smtClean="0"/>
            <a:t>2) юридическое лицо и осуществляющие функции единоличного исполнительного органа этого юридического лица физическое лицо или юридическое лицо; </a:t>
          </a:r>
          <a:endParaRPr lang="ru-RU" sz="900" b="0" dirty="0"/>
        </a:p>
      </dgm:t>
    </dgm:pt>
    <dgm:pt modelId="{0D0F3EC4-9D36-411E-B065-B8906F5BF91C}" type="parTrans" cxnId="{024366F0-C0B5-4891-B1C9-9D9E6E0B9ED1}">
      <dgm:prSet/>
      <dgm:spPr/>
      <dgm:t>
        <a:bodyPr/>
        <a:lstStyle/>
        <a:p>
          <a:endParaRPr lang="ru-RU"/>
        </a:p>
      </dgm:t>
    </dgm:pt>
    <dgm:pt modelId="{022E3AF9-8CEF-4CA4-B77F-25B2C961FD6B}" type="sibTrans" cxnId="{024366F0-C0B5-4891-B1C9-9D9E6E0B9ED1}">
      <dgm:prSet/>
      <dgm:spPr/>
      <dgm:t>
        <a:bodyPr/>
        <a:lstStyle/>
        <a:p>
          <a:endParaRPr lang="ru-RU"/>
        </a:p>
      </dgm:t>
    </dgm:pt>
    <dgm:pt modelId="{E8778EED-571E-4307-9213-9686575852C1}">
      <dgm:prSet custT="1"/>
      <dgm:spPr/>
      <dgm:t>
        <a:bodyPr/>
        <a:lstStyle/>
        <a:p>
          <a:r>
            <a:rPr lang="ru-RU" sz="900" b="0" dirty="0" smtClean="0"/>
            <a:t>3) хозяйственное общество (товарищество, хозяйственное партнерство) и физическое лицо или юридическое лицо, если такое физическое лицо или такое юридическое лицо на основании учредительных документов этого хозяйственного общества (товарищества, хозяйственного партнерства) или заключенного с этим хозяйственным обществом (товариществом, хозяйственным партнерством) договора вправе давать этому хозяйственному обществу (товариществу, хозяйственному партнерству) обязательные для исполнения указания; </a:t>
          </a:r>
          <a:endParaRPr lang="ru-RU" sz="900" b="0" dirty="0"/>
        </a:p>
      </dgm:t>
    </dgm:pt>
    <dgm:pt modelId="{A1F2FD14-000A-4EFC-B1D7-4EB6E555DF23}" type="parTrans" cxnId="{F0340DED-9DF3-4901-84ED-5EFB8D8B306A}">
      <dgm:prSet/>
      <dgm:spPr/>
      <dgm:t>
        <a:bodyPr/>
        <a:lstStyle/>
        <a:p>
          <a:endParaRPr lang="ru-RU"/>
        </a:p>
      </dgm:t>
    </dgm:pt>
    <dgm:pt modelId="{962A00D6-0753-4217-A804-EB49CF938BEC}" type="sibTrans" cxnId="{F0340DED-9DF3-4901-84ED-5EFB8D8B306A}">
      <dgm:prSet/>
      <dgm:spPr/>
      <dgm:t>
        <a:bodyPr/>
        <a:lstStyle/>
        <a:p>
          <a:endParaRPr lang="ru-RU"/>
        </a:p>
      </dgm:t>
    </dgm:pt>
    <dgm:pt modelId="{3C13E542-AEE8-48CB-AF1F-E229B1B7BDE6}">
      <dgm:prSet custT="1"/>
      <dgm:spPr/>
      <dgm:t>
        <a:bodyPr/>
        <a:lstStyle/>
        <a:p>
          <a:r>
            <a:rPr lang="ru-RU" sz="900" b="0" dirty="0" smtClean="0"/>
            <a:t>4) юридические лица, в которых более чем пятьдесят процентов количественного состава коллегиального исполнительного органа и (или) совета директоров (наблюдательного совета, совета фонда) составляют одни и те же физические лица; </a:t>
          </a:r>
          <a:endParaRPr lang="ru-RU" sz="900" b="0" dirty="0"/>
        </a:p>
      </dgm:t>
    </dgm:pt>
    <dgm:pt modelId="{1C05BD89-A05F-4126-B1C6-BF4DB34028B3}" type="parTrans" cxnId="{9BA4DFB2-BCDC-4CD5-8CF1-58DBBBA27FEF}">
      <dgm:prSet/>
      <dgm:spPr/>
      <dgm:t>
        <a:bodyPr/>
        <a:lstStyle/>
        <a:p>
          <a:endParaRPr lang="ru-RU"/>
        </a:p>
      </dgm:t>
    </dgm:pt>
    <dgm:pt modelId="{1CF75C8B-FBE8-430B-ACC7-6C585BA95B20}" type="sibTrans" cxnId="{9BA4DFB2-BCDC-4CD5-8CF1-58DBBBA27FEF}">
      <dgm:prSet/>
      <dgm:spPr/>
      <dgm:t>
        <a:bodyPr/>
        <a:lstStyle/>
        <a:p>
          <a:endParaRPr lang="ru-RU"/>
        </a:p>
      </dgm:t>
    </dgm:pt>
    <dgm:pt modelId="{1D64887F-FDAA-4B7D-B6F9-72952CA9A1F6}">
      <dgm:prSet custT="1"/>
      <dgm:spPr/>
      <dgm:t>
        <a:bodyPr/>
        <a:lstStyle/>
        <a:p>
          <a:r>
            <a:rPr lang="ru-RU" sz="900" b="0" dirty="0" smtClean="0"/>
            <a:t>5) хозяйственное общество (хозяйственное партнерство) и физическое лицо или юридическое лицо, если по предложению такого физического лица или такого юридического лица назначен или избран единоличный исполнительный орган этого хозяйственного общества (хозяйственного партнерства); </a:t>
          </a:r>
          <a:endParaRPr lang="ru-RU" sz="900" b="0" dirty="0"/>
        </a:p>
      </dgm:t>
    </dgm:pt>
    <dgm:pt modelId="{64722E4B-2819-437A-A7CF-93FB2064FB57}" type="parTrans" cxnId="{E88866B0-18FA-4B0F-8169-91C60FDD1799}">
      <dgm:prSet/>
      <dgm:spPr/>
      <dgm:t>
        <a:bodyPr/>
        <a:lstStyle/>
        <a:p>
          <a:endParaRPr lang="ru-RU"/>
        </a:p>
      </dgm:t>
    </dgm:pt>
    <dgm:pt modelId="{5970E5CB-CA0F-4252-BD0E-A9941D23D20A}" type="sibTrans" cxnId="{E88866B0-18FA-4B0F-8169-91C60FDD1799}">
      <dgm:prSet/>
      <dgm:spPr/>
      <dgm:t>
        <a:bodyPr/>
        <a:lstStyle/>
        <a:p>
          <a:endParaRPr lang="ru-RU"/>
        </a:p>
      </dgm:t>
    </dgm:pt>
    <dgm:pt modelId="{D167611E-7815-4E26-866E-2A813C809A56}">
      <dgm:prSet custT="1"/>
      <dgm:spPr/>
      <dgm:t>
        <a:bodyPr/>
        <a:lstStyle/>
        <a:p>
          <a:r>
            <a:rPr lang="ru-RU" sz="900" b="0" dirty="0" smtClean="0"/>
            <a:t>6) хозяйственное общество и физическое лицо или юридическое лицо, если по предложению такого физического лица или такого юридического лица избрано более чем пятьдесят процентов количественного состава коллегиального исполнительного органа либо совета директоров (наблюдательного совета) этого хозяйственного общества; </a:t>
          </a:r>
          <a:endParaRPr lang="ru-RU" sz="900" b="0" dirty="0"/>
        </a:p>
      </dgm:t>
    </dgm:pt>
    <dgm:pt modelId="{65CE14EF-5488-48EF-BE37-40661203B1AF}" type="parTrans" cxnId="{80929EDB-8A78-4572-BA19-8E5680AD68BE}">
      <dgm:prSet/>
      <dgm:spPr/>
      <dgm:t>
        <a:bodyPr/>
        <a:lstStyle/>
        <a:p>
          <a:endParaRPr lang="ru-RU"/>
        </a:p>
      </dgm:t>
    </dgm:pt>
    <dgm:pt modelId="{5B212398-7820-4401-BB79-B2E8193CD293}" type="sibTrans" cxnId="{80929EDB-8A78-4572-BA19-8E5680AD68BE}">
      <dgm:prSet/>
      <dgm:spPr/>
      <dgm:t>
        <a:bodyPr/>
        <a:lstStyle/>
        <a:p>
          <a:endParaRPr lang="ru-RU"/>
        </a:p>
      </dgm:t>
    </dgm:pt>
    <dgm:pt modelId="{F8CBF198-51C4-4709-B567-117199F4F5F9}">
      <dgm:prSet custT="1"/>
      <dgm:spPr/>
      <dgm:t>
        <a:bodyPr/>
        <a:lstStyle/>
        <a:p>
          <a:r>
            <a:rPr lang="ru-RU" sz="900" b="0" dirty="0" smtClean="0"/>
            <a:t>7) физическое лицо, его супруг, родители (в том числе усыновители), дети (в том числе усыновленные), полнородные и </a:t>
          </a:r>
          <a:r>
            <a:rPr lang="ru-RU" sz="900" b="0" dirty="0" err="1" smtClean="0"/>
            <a:t>неполнородные</a:t>
          </a:r>
          <a:r>
            <a:rPr lang="ru-RU" sz="900" b="0" dirty="0" smtClean="0"/>
            <a:t> братья и сестры; </a:t>
          </a:r>
          <a:endParaRPr lang="ru-RU" sz="900" b="0" dirty="0"/>
        </a:p>
      </dgm:t>
    </dgm:pt>
    <dgm:pt modelId="{19F92EB5-FAD3-4005-9BC7-9A7FEDAF3487}" type="parTrans" cxnId="{900D8997-9B01-4195-A3C9-D8C537CFE010}">
      <dgm:prSet/>
      <dgm:spPr/>
      <dgm:t>
        <a:bodyPr/>
        <a:lstStyle/>
        <a:p>
          <a:endParaRPr lang="ru-RU"/>
        </a:p>
      </dgm:t>
    </dgm:pt>
    <dgm:pt modelId="{B16F4B08-AF94-4EA7-8788-464B2818F4B7}" type="sibTrans" cxnId="{900D8997-9B01-4195-A3C9-D8C537CFE010}">
      <dgm:prSet/>
      <dgm:spPr/>
      <dgm:t>
        <a:bodyPr/>
        <a:lstStyle/>
        <a:p>
          <a:endParaRPr lang="ru-RU"/>
        </a:p>
      </dgm:t>
    </dgm:pt>
    <dgm:pt modelId="{4C3D1030-1775-4881-9D60-C6766447F699}">
      <dgm:prSet custT="1"/>
      <dgm:spPr/>
      <dgm:t>
        <a:bodyPr/>
        <a:lstStyle/>
        <a:p>
          <a:r>
            <a:rPr lang="ru-RU" sz="900" b="0" dirty="0" smtClean="0"/>
            <a:t>8) лица, каждое из которых по какому-либо из указанных в </a:t>
          </a:r>
          <a:r>
            <a:rPr lang="ru-RU" sz="900" b="0" dirty="0" smtClean="0">
              <a:hlinkClick xmlns:r="http://schemas.openxmlformats.org/officeDocument/2006/relationships" r:id="rId1" action="ppaction://hlinkfile"/>
            </a:rPr>
            <a:t>пунктах 1</a:t>
          </a:r>
          <a:r>
            <a:rPr lang="ru-RU" sz="900" b="0" dirty="0" smtClean="0"/>
            <a:t> - </a:t>
          </a:r>
          <a:r>
            <a:rPr lang="ru-RU" sz="900" b="0" dirty="0" smtClean="0">
              <a:hlinkClick xmlns:r="http://schemas.openxmlformats.org/officeDocument/2006/relationships" r:id="rId2" action="ppaction://hlinkfile"/>
            </a:rPr>
            <a:t>7</a:t>
          </a:r>
          <a:r>
            <a:rPr lang="ru-RU" sz="900" b="0" dirty="0" smtClean="0"/>
            <a:t> настоящей части признаку входит в группу с одним и тем же лицом, а также другие лица, входящие с любым из таких лиц в группу по какому-либо из указанных в </a:t>
          </a:r>
          <a:r>
            <a:rPr lang="ru-RU" sz="900" b="0" dirty="0" smtClean="0">
              <a:hlinkClick xmlns:r="http://schemas.openxmlformats.org/officeDocument/2006/relationships" r:id="rId1" action="ppaction://hlinkfile"/>
            </a:rPr>
            <a:t>пунктах 1</a:t>
          </a:r>
          <a:r>
            <a:rPr lang="ru-RU" sz="900" b="0" dirty="0" smtClean="0"/>
            <a:t> - </a:t>
          </a:r>
          <a:r>
            <a:rPr lang="ru-RU" sz="900" b="0" dirty="0" smtClean="0">
              <a:hlinkClick xmlns:r="http://schemas.openxmlformats.org/officeDocument/2006/relationships" r:id="rId2" action="ppaction://hlinkfile"/>
            </a:rPr>
            <a:t>7</a:t>
          </a:r>
          <a:r>
            <a:rPr lang="ru-RU" sz="900" b="0" dirty="0" smtClean="0"/>
            <a:t> настоящей части признаку; </a:t>
          </a:r>
          <a:endParaRPr lang="ru-RU" sz="900" b="0" dirty="0"/>
        </a:p>
      </dgm:t>
    </dgm:pt>
    <dgm:pt modelId="{926DEA6F-88FA-469C-9836-83898E798AE3}" type="parTrans" cxnId="{F2C293A4-AA54-4BF3-9BC4-4F2FCF695680}">
      <dgm:prSet/>
      <dgm:spPr/>
      <dgm:t>
        <a:bodyPr/>
        <a:lstStyle/>
        <a:p>
          <a:endParaRPr lang="ru-RU"/>
        </a:p>
      </dgm:t>
    </dgm:pt>
    <dgm:pt modelId="{548D15E0-CD67-4C12-A118-738CFE9FA94E}" type="sibTrans" cxnId="{F2C293A4-AA54-4BF3-9BC4-4F2FCF695680}">
      <dgm:prSet/>
      <dgm:spPr/>
      <dgm:t>
        <a:bodyPr/>
        <a:lstStyle/>
        <a:p>
          <a:endParaRPr lang="ru-RU"/>
        </a:p>
      </dgm:t>
    </dgm:pt>
    <dgm:pt modelId="{181E7174-69DA-4258-B0DB-1E4EF9E42AE8}">
      <dgm:prSet custT="1"/>
      <dgm:spPr/>
      <dgm:t>
        <a:bodyPr/>
        <a:lstStyle/>
        <a:p>
          <a:r>
            <a:rPr lang="ru-RU" sz="900" b="0" dirty="0" smtClean="0"/>
            <a:t>9) хозяйственное общество (товарищество, хозяйственное партнерство), физические лица и (или) юридические лица, которые по какому-либо из указанных в </a:t>
          </a:r>
          <a:r>
            <a:rPr lang="ru-RU" sz="900" b="0" dirty="0" smtClean="0">
              <a:hlinkClick xmlns:r="http://schemas.openxmlformats.org/officeDocument/2006/relationships" r:id="rId1" action="ppaction://hlinkfile"/>
            </a:rPr>
            <a:t>пунктах 1</a:t>
          </a:r>
          <a:r>
            <a:rPr lang="ru-RU" sz="900" b="0" dirty="0" smtClean="0"/>
            <a:t> - </a:t>
          </a:r>
          <a:r>
            <a:rPr lang="ru-RU" sz="900" b="0" dirty="0" smtClean="0">
              <a:hlinkClick xmlns:r="http://schemas.openxmlformats.org/officeDocument/2006/relationships" r:id="rId3" action="ppaction://hlinkfile"/>
            </a:rPr>
            <a:t>8</a:t>
          </a:r>
          <a:r>
            <a:rPr lang="ru-RU" sz="900" b="0" dirty="0" smtClean="0"/>
            <a:t> настоящей части признаков входят в группу лиц, если такие лица в силу своего совместного участия в этом хозяйственном обществе (товариществе, хозяйственном партнерстве) или в соответствии с полномочиями, полученными от других лиц, имеют более чем пятьдесят процентов общего количества голосов, приходящихся на голосующие акции (доли) в уставном (складочном) капитале этого хозяйственного общества (товарищества, хозяйственного партнерства). </a:t>
          </a:r>
          <a:endParaRPr lang="ru-RU" sz="900" b="0" dirty="0"/>
        </a:p>
      </dgm:t>
    </dgm:pt>
    <dgm:pt modelId="{0B7A42B9-90DA-4357-AAE5-2453CE072190}" type="parTrans" cxnId="{312536B6-5D83-47C6-BA43-FF4A1CF0EC18}">
      <dgm:prSet/>
      <dgm:spPr/>
      <dgm:t>
        <a:bodyPr/>
        <a:lstStyle/>
        <a:p>
          <a:endParaRPr lang="ru-RU"/>
        </a:p>
      </dgm:t>
    </dgm:pt>
    <dgm:pt modelId="{D8A2F5F0-85AB-4564-B8E7-CBADA3F701F5}" type="sibTrans" cxnId="{312536B6-5D83-47C6-BA43-FF4A1CF0EC18}">
      <dgm:prSet/>
      <dgm:spPr/>
      <dgm:t>
        <a:bodyPr/>
        <a:lstStyle/>
        <a:p>
          <a:endParaRPr lang="ru-RU"/>
        </a:p>
      </dgm:t>
    </dgm:pt>
    <dgm:pt modelId="{26787612-5B57-49BB-9651-519C66A5A242}">
      <dgm:prSet custT="1"/>
      <dgm:spPr/>
      <dgm:t>
        <a:bodyPr/>
        <a:lstStyle/>
        <a:p>
          <a:r>
            <a:rPr lang="ru-RU" sz="900" b="0" dirty="0" smtClean="0"/>
            <a:t>2. Установленные антимонопольным законодательством запреты на действия (бездействие) на товарном рынке хозяйствующего субъекта распространяются на действия (бездействие) </a:t>
          </a:r>
          <a:r>
            <a:rPr lang="ru-RU" sz="900" b="0" dirty="0" smtClean="0">
              <a:hlinkClick xmlns:r="http://schemas.openxmlformats.org/officeDocument/2006/relationships" r:id="rId4"/>
            </a:rPr>
            <a:t>группы лиц</a:t>
          </a:r>
          <a:r>
            <a:rPr lang="ru-RU" sz="900" b="0" dirty="0" smtClean="0"/>
            <a:t>, если федеральным </a:t>
          </a:r>
          <a:r>
            <a:rPr lang="ru-RU" sz="900" b="0" dirty="0" smtClean="0">
              <a:hlinkClick xmlns:r="http://schemas.openxmlformats.org/officeDocument/2006/relationships" r:id="rId5"/>
            </a:rPr>
            <a:t>законом</a:t>
          </a:r>
          <a:r>
            <a:rPr lang="ru-RU" sz="900" b="0" dirty="0" smtClean="0"/>
            <a:t> не установлено иное. </a:t>
          </a:r>
          <a:endParaRPr lang="ru-RU" sz="900" b="0" dirty="0"/>
        </a:p>
      </dgm:t>
    </dgm:pt>
    <dgm:pt modelId="{41F7F332-62D7-47A0-869B-196B53B2702B}" type="parTrans" cxnId="{BC35E0BE-1CAD-4EA3-A469-8AA46B904964}">
      <dgm:prSet/>
      <dgm:spPr/>
      <dgm:t>
        <a:bodyPr/>
        <a:lstStyle/>
        <a:p>
          <a:endParaRPr lang="ru-RU"/>
        </a:p>
      </dgm:t>
    </dgm:pt>
    <dgm:pt modelId="{710D040C-FA6F-4B93-9163-7BB0222D5550}" type="sibTrans" cxnId="{BC35E0BE-1CAD-4EA3-A469-8AA46B904964}">
      <dgm:prSet/>
      <dgm:spPr/>
      <dgm:t>
        <a:bodyPr/>
        <a:lstStyle/>
        <a:p>
          <a:endParaRPr lang="ru-RU"/>
        </a:p>
      </dgm:t>
    </dgm:pt>
    <dgm:pt modelId="{BA2C8A17-617E-4154-81E0-6F91303FC8E1}" type="pres">
      <dgm:prSet presAssocID="{40923933-6B39-4C29-9029-4DD935618937}" presName="vert0" presStyleCnt="0">
        <dgm:presLayoutVars>
          <dgm:dir/>
          <dgm:animOne val="branch"/>
          <dgm:animLvl val="lvl"/>
        </dgm:presLayoutVars>
      </dgm:prSet>
      <dgm:spPr/>
      <dgm:t>
        <a:bodyPr/>
        <a:lstStyle/>
        <a:p>
          <a:endParaRPr lang="ru-RU"/>
        </a:p>
      </dgm:t>
    </dgm:pt>
    <dgm:pt modelId="{9C71DBE8-F927-4B23-B912-970E4FCA8845}" type="pres">
      <dgm:prSet presAssocID="{9EC08624-87A6-44C2-B982-29A3A52829D2}" presName="thickLine" presStyleLbl="alignNode1" presStyleIdx="0" presStyleCnt="1"/>
      <dgm:spPr/>
    </dgm:pt>
    <dgm:pt modelId="{C1CD5529-BCF0-4938-9500-8F8DD30C19D2}" type="pres">
      <dgm:prSet presAssocID="{9EC08624-87A6-44C2-B982-29A3A52829D2}" presName="horz1" presStyleCnt="0"/>
      <dgm:spPr/>
    </dgm:pt>
    <dgm:pt modelId="{AD771F78-F9D1-4E0E-AACB-49F1F6BFFF2C}" type="pres">
      <dgm:prSet presAssocID="{9EC08624-87A6-44C2-B982-29A3A52829D2}" presName="tx1" presStyleLbl="revTx" presStyleIdx="0" presStyleCnt="11" custScaleX="59298"/>
      <dgm:spPr/>
      <dgm:t>
        <a:bodyPr/>
        <a:lstStyle/>
        <a:p>
          <a:endParaRPr lang="ru-RU"/>
        </a:p>
      </dgm:t>
    </dgm:pt>
    <dgm:pt modelId="{7843D64A-64C9-4CC7-AD92-51CD51CE975C}" type="pres">
      <dgm:prSet presAssocID="{9EC08624-87A6-44C2-B982-29A3A52829D2}" presName="vert1" presStyleCnt="0"/>
      <dgm:spPr/>
    </dgm:pt>
    <dgm:pt modelId="{1F4EF0A3-441B-4665-978D-F887206BDE93}" type="pres">
      <dgm:prSet presAssocID="{8E10E6BF-0EF6-472B-BE59-7FEE676E8ED1}" presName="vertSpace2a" presStyleCnt="0"/>
      <dgm:spPr/>
    </dgm:pt>
    <dgm:pt modelId="{630AF19F-8972-4C56-9614-18E268A0CC12}" type="pres">
      <dgm:prSet presAssocID="{8E10E6BF-0EF6-472B-BE59-7FEE676E8ED1}" presName="horz2" presStyleCnt="0"/>
      <dgm:spPr/>
    </dgm:pt>
    <dgm:pt modelId="{40851903-3934-420F-86AC-CDFFFB5B3D76}" type="pres">
      <dgm:prSet presAssocID="{8E10E6BF-0EF6-472B-BE59-7FEE676E8ED1}" presName="horzSpace2" presStyleCnt="0"/>
      <dgm:spPr/>
    </dgm:pt>
    <dgm:pt modelId="{A4094D0A-2964-48BD-AED8-07B21C4A0782}" type="pres">
      <dgm:prSet presAssocID="{8E10E6BF-0EF6-472B-BE59-7FEE676E8ED1}" presName="tx2" presStyleLbl="revTx" presStyleIdx="1" presStyleCnt="11" custScaleX="229781"/>
      <dgm:spPr/>
      <dgm:t>
        <a:bodyPr/>
        <a:lstStyle/>
        <a:p>
          <a:endParaRPr lang="ru-RU"/>
        </a:p>
      </dgm:t>
    </dgm:pt>
    <dgm:pt modelId="{55366DAD-362E-4678-B0C3-29837DAA5DA8}" type="pres">
      <dgm:prSet presAssocID="{8E10E6BF-0EF6-472B-BE59-7FEE676E8ED1}" presName="vert2" presStyleCnt="0"/>
      <dgm:spPr/>
    </dgm:pt>
    <dgm:pt modelId="{3D5D0F42-0619-43E3-BA85-97E27247BA05}" type="pres">
      <dgm:prSet presAssocID="{8E10E6BF-0EF6-472B-BE59-7FEE676E8ED1}" presName="thinLine2b" presStyleLbl="callout" presStyleIdx="0" presStyleCnt="10"/>
      <dgm:spPr/>
    </dgm:pt>
    <dgm:pt modelId="{1CF8776F-8254-40B2-99D5-267DF3D926C4}" type="pres">
      <dgm:prSet presAssocID="{8E10E6BF-0EF6-472B-BE59-7FEE676E8ED1}" presName="vertSpace2b" presStyleCnt="0"/>
      <dgm:spPr/>
    </dgm:pt>
    <dgm:pt modelId="{A9516ED7-EC4A-426E-B5E4-0B372FF9E074}" type="pres">
      <dgm:prSet presAssocID="{1536AC68-B101-4841-9297-A96DA70E1E5C}" presName="horz2" presStyleCnt="0"/>
      <dgm:spPr/>
    </dgm:pt>
    <dgm:pt modelId="{77337D70-18CD-4CAC-B800-4CFC729B790E}" type="pres">
      <dgm:prSet presAssocID="{1536AC68-B101-4841-9297-A96DA70E1E5C}" presName="horzSpace2" presStyleCnt="0"/>
      <dgm:spPr/>
    </dgm:pt>
    <dgm:pt modelId="{3BC56569-7DC3-4144-AE2D-612506B5618C}" type="pres">
      <dgm:prSet presAssocID="{1536AC68-B101-4841-9297-A96DA70E1E5C}" presName="tx2" presStyleLbl="revTx" presStyleIdx="2" presStyleCnt="11" custScaleX="211217" custScaleY="61279"/>
      <dgm:spPr/>
      <dgm:t>
        <a:bodyPr/>
        <a:lstStyle/>
        <a:p>
          <a:endParaRPr lang="ru-RU"/>
        </a:p>
      </dgm:t>
    </dgm:pt>
    <dgm:pt modelId="{2542D74A-E815-4A7F-A73E-4F367126C32D}" type="pres">
      <dgm:prSet presAssocID="{1536AC68-B101-4841-9297-A96DA70E1E5C}" presName="vert2" presStyleCnt="0"/>
      <dgm:spPr/>
    </dgm:pt>
    <dgm:pt modelId="{27DD718E-CE21-4CCF-A0C6-4626C1F625A8}" type="pres">
      <dgm:prSet presAssocID="{1536AC68-B101-4841-9297-A96DA70E1E5C}" presName="thinLine2b" presStyleLbl="callout" presStyleIdx="1" presStyleCnt="10"/>
      <dgm:spPr/>
    </dgm:pt>
    <dgm:pt modelId="{0E39A184-3757-46D1-8C7A-8FD9A3AFEC28}" type="pres">
      <dgm:prSet presAssocID="{1536AC68-B101-4841-9297-A96DA70E1E5C}" presName="vertSpace2b" presStyleCnt="0"/>
      <dgm:spPr/>
    </dgm:pt>
    <dgm:pt modelId="{3638D4D1-6A18-434C-8A59-DBD9CF47684F}" type="pres">
      <dgm:prSet presAssocID="{E8778EED-571E-4307-9213-9686575852C1}" presName="horz2" presStyleCnt="0"/>
      <dgm:spPr/>
    </dgm:pt>
    <dgm:pt modelId="{73ED0412-28E1-4664-A2EA-3BDCDA9E3F4F}" type="pres">
      <dgm:prSet presAssocID="{E8778EED-571E-4307-9213-9686575852C1}" presName="horzSpace2" presStyleCnt="0"/>
      <dgm:spPr/>
    </dgm:pt>
    <dgm:pt modelId="{01888EC2-308F-47E9-9D66-2CA828979D69}" type="pres">
      <dgm:prSet presAssocID="{E8778EED-571E-4307-9213-9686575852C1}" presName="tx2" presStyleLbl="revTx" presStyleIdx="3" presStyleCnt="11" custScaleX="231864"/>
      <dgm:spPr/>
      <dgm:t>
        <a:bodyPr/>
        <a:lstStyle/>
        <a:p>
          <a:endParaRPr lang="ru-RU"/>
        </a:p>
      </dgm:t>
    </dgm:pt>
    <dgm:pt modelId="{79DF231E-BF3A-4CB6-8BEB-E5F1463DA334}" type="pres">
      <dgm:prSet presAssocID="{E8778EED-571E-4307-9213-9686575852C1}" presName="vert2" presStyleCnt="0"/>
      <dgm:spPr/>
    </dgm:pt>
    <dgm:pt modelId="{79032B26-1A2F-49B0-A9E1-43667AFE2822}" type="pres">
      <dgm:prSet presAssocID="{E8778EED-571E-4307-9213-9686575852C1}" presName="thinLine2b" presStyleLbl="callout" presStyleIdx="2" presStyleCnt="10"/>
      <dgm:spPr/>
    </dgm:pt>
    <dgm:pt modelId="{5CDB997D-B279-4860-94F8-6718B0B12730}" type="pres">
      <dgm:prSet presAssocID="{E8778EED-571E-4307-9213-9686575852C1}" presName="vertSpace2b" presStyleCnt="0"/>
      <dgm:spPr/>
    </dgm:pt>
    <dgm:pt modelId="{5AAC626B-F52A-4DE6-9203-6C2CEEA5FE35}" type="pres">
      <dgm:prSet presAssocID="{3C13E542-AEE8-48CB-AF1F-E229B1B7BDE6}" presName="horz2" presStyleCnt="0"/>
      <dgm:spPr/>
    </dgm:pt>
    <dgm:pt modelId="{83F5E2CB-8033-44BD-A9D4-08FA721FADC9}" type="pres">
      <dgm:prSet presAssocID="{3C13E542-AEE8-48CB-AF1F-E229B1B7BDE6}" presName="horzSpace2" presStyleCnt="0"/>
      <dgm:spPr/>
    </dgm:pt>
    <dgm:pt modelId="{A6724DC2-B23C-44A7-A028-E1609AECD53C}" type="pres">
      <dgm:prSet presAssocID="{3C13E542-AEE8-48CB-AF1F-E229B1B7BDE6}" presName="tx2" presStyleLbl="revTx" presStyleIdx="4" presStyleCnt="11" custScaleX="237829" custScaleY="67645"/>
      <dgm:spPr/>
      <dgm:t>
        <a:bodyPr/>
        <a:lstStyle/>
        <a:p>
          <a:endParaRPr lang="ru-RU"/>
        </a:p>
      </dgm:t>
    </dgm:pt>
    <dgm:pt modelId="{812DF95E-1A30-4A92-86F0-0064BB3EF2F5}" type="pres">
      <dgm:prSet presAssocID="{3C13E542-AEE8-48CB-AF1F-E229B1B7BDE6}" presName="vert2" presStyleCnt="0"/>
      <dgm:spPr/>
    </dgm:pt>
    <dgm:pt modelId="{CF987DD4-C078-46D6-BC6E-4BEDE98FD860}" type="pres">
      <dgm:prSet presAssocID="{3C13E542-AEE8-48CB-AF1F-E229B1B7BDE6}" presName="thinLine2b" presStyleLbl="callout" presStyleIdx="3" presStyleCnt="10"/>
      <dgm:spPr/>
    </dgm:pt>
    <dgm:pt modelId="{074ECE50-F43D-4419-A136-48A20797D3E1}" type="pres">
      <dgm:prSet presAssocID="{3C13E542-AEE8-48CB-AF1F-E229B1B7BDE6}" presName="vertSpace2b" presStyleCnt="0"/>
      <dgm:spPr/>
    </dgm:pt>
    <dgm:pt modelId="{234FEDDE-4495-481D-9F30-E56FD3678214}" type="pres">
      <dgm:prSet presAssocID="{1D64887F-FDAA-4B7D-B6F9-72952CA9A1F6}" presName="horz2" presStyleCnt="0"/>
      <dgm:spPr/>
    </dgm:pt>
    <dgm:pt modelId="{CF10227B-BC5E-4994-8467-309B6B2DC5EF}" type="pres">
      <dgm:prSet presAssocID="{1D64887F-FDAA-4B7D-B6F9-72952CA9A1F6}" presName="horzSpace2" presStyleCnt="0"/>
      <dgm:spPr/>
    </dgm:pt>
    <dgm:pt modelId="{D92DE93B-33CA-4288-8462-EB62A0EBD245}" type="pres">
      <dgm:prSet presAssocID="{1D64887F-FDAA-4B7D-B6F9-72952CA9A1F6}" presName="tx2" presStyleLbl="revTx" presStyleIdx="5" presStyleCnt="11" custScaleX="234395" custScaleY="89254"/>
      <dgm:spPr/>
      <dgm:t>
        <a:bodyPr/>
        <a:lstStyle/>
        <a:p>
          <a:endParaRPr lang="ru-RU"/>
        </a:p>
      </dgm:t>
    </dgm:pt>
    <dgm:pt modelId="{5879172A-A945-4D11-9F5D-635E5689B88D}" type="pres">
      <dgm:prSet presAssocID="{1D64887F-FDAA-4B7D-B6F9-72952CA9A1F6}" presName="vert2" presStyleCnt="0"/>
      <dgm:spPr/>
    </dgm:pt>
    <dgm:pt modelId="{EC0A5C8B-49B0-4FC6-BA9B-B638A3614F63}" type="pres">
      <dgm:prSet presAssocID="{1D64887F-FDAA-4B7D-B6F9-72952CA9A1F6}" presName="thinLine2b" presStyleLbl="callout" presStyleIdx="4" presStyleCnt="10"/>
      <dgm:spPr/>
    </dgm:pt>
    <dgm:pt modelId="{734A21BC-C800-47A7-82DD-733FAF7656FB}" type="pres">
      <dgm:prSet presAssocID="{1D64887F-FDAA-4B7D-B6F9-72952CA9A1F6}" presName="vertSpace2b" presStyleCnt="0"/>
      <dgm:spPr/>
    </dgm:pt>
    <dgm:pt modelId="{018E2A0A-E07B-4DDC-B8C4-5E4C44D3716E}" type="pres">
      <dgm:prSet presAssocID="{D167611E-7815-4E26-866E-2A813C809A56}" presName="horz2" presStyleCnt="0"/>
      <dgm:spPr/>
    </dgm:pt>
    <dgm:pt modelId="{1E9D6077-E8A5-4368-9C7F-A5E5C116C754}" type="pres">
      <dgm:prSet presAssocID="{D167611E-7815-4E26-866E-2A813C809A56}" presName="horzSpace2" presStyleCnt="0"/>
      <dgm:spPr/>
    </dgm:pt>
    <dgm:pt modelId="{BD2B85B7-FB96-4C19-976C-091E93A6D9A9}" type="pres">
      <dgm:prSet presAssocID="{D167611E-7815-4E26-866E-2A813C809A56}" presName="tx2" presStyleLbl="revTx" presStyleIdx="6" presStyleCnt="11" custScaleX="240164" custScaleY="86653"/>
      <dgm:spPr/>
      <dgm:t>
        <a:bodyPr/>
        <a:lstStyle/>
        <a:p>
          <a:endParaRPr lang="ru-RU"/>
        </a:p>
      </dgm:t>
    </dgm:pt>
    <dgm:pt modelId="{3D85EB2F-9A74-4D59-B1E9-B0CD39DDB9DA}" type="pres">
      <dgm:prSet presAssocID="{D167611E-7815-4E26-866E-2A813C809A56}" presName="vert2" presStyleCnt="0"/>
      <dgm:spPr/>
    </dgm:pt>
    <dgm:pt modelId="{447EB7BB-CF4A-41FC-BABC-A96215DBF65D}" type="pres">
      <dgm:prSet presAssocID="{D167611E-7815-4E26-866E-2A813C809A56}" presName="thinLine2b" presStyleLbl="callout" presStyleIdx="5" presStyleCnt="10"/>
      <dgm:spPr/>
    </dgm:pt>
    <dgm:pt modelId="{6EBEF9F8-6A2E-4351-B79F-62463ADC6AC9}" type="pres">
      <dgm:prSet presAssocID="{D167611E-7815-4E26-866E-2A813C809A56}" presName="vertSpace2b" presStyleCnt="0"/>
      <dgm:spPr/>
    </dgm:pt>
    <dgm:pt modelId="{4EE518F4-3D33-4C61-8075-8C31AB0223E3}" type="pres">
      <dgm:prSet presAssocID="{F8CBF198-51C4-4709-B567-117199F4F5F9}" presName="horz2" presStyleCnt="0"/>
      <dgm:spPr/>
    </dgm:pt>
    <dgm:pt modelId="{432957D8-D995-499B-8723-D8C525F0820F}" type="pres">
      <dgm:prSet presAssocID="{F8CBF198-51C4-4709-B567-117199F4F5F9}" presName="horzSpace2" presStyleCnt="0"/>
      <dgm:spPr/>
    </dgm:pt>
    <dgm:pt modelId="{6FDEC0AF-DDA2-4962-8DCB-103FF5C26EAE}" type="pres">
      <dgm:prSet presAssocID="{F8CBF198-51C4-4709-B567-117199F4F5F9}" presName="tx2" presStyleLbl="revTx" presStyleIdx="7" presStyleCnt="11" custScaleX="227397" custScaleY="50028"/>
      <dgm:spPr/>
      <dgm:t>
        <a:bodyPr/>
        <a:lstStyle/>
        <a:p>
          <a:endParaRPr lang="ru-RU"/>
        </a:p>
      </dgm:t>
    </dgm:pt>
    <dgm:pt modelId="{5353A9D2-F454-4670-885E-A82760A5CF68}" type="pres">
      <dgm:prSet presAssocID="{F8CBF198-51C4-4709-B567-117199F4F5F9}" presName="vert2" presStyleCnt="0"/>
      <dgm:spPr/>
    </dgm:pt>
    <dgm:pt modelId="{6B33CDE2-531F-48F4-A115-6F82E56BFD3A}" type="pres">
      <dgm:prSet presAssocID="{F8CBF198-51C4-4709-B567-117199F4F5F9}" presName="thinLine2b" presStyleLbl="callout" presStyleIdx="6" presStyleCnt="10"/>
      <dgm:spPr/>
    </dgm:pt>
    <dgm:pt modelId="{A6B625EA-2176-408D-86A4-26C934A7AF2F}" type="pres">
      <dgm:prSet presAssocID="{F8CBF198-51C4-4709-B567-117199F4F5F9}" presName="vertSpace2b" presStyleCnt="0"/>
      <dgm:spPr/>
    </dgm:pt>
    <dgm:pt modelId="{D7953FA5-C089-460A-BFBF-C531AB825ADA}" type="pres">
      <dgm:prSet presAssocID="{4C3D1030-1775-4881-9D60-C6766447F699}" presName="horz2" presStyleCnt="0"/>
      <dgm:spPr/>
    </dgm:pt>
    <dgm:pt modelId="{3166B5B1-0B93-4CA4-A168-3A3BFD2482A9}" type="pres">
      <dgm:prSet presAssocID="{4C3D1030-1775-4881-9D60-C6766447F699}" presName="horzSpace2" presStyleCnt="0"/>
      <dgm:spPr/>
    </dgm:pt>
    <dgm:pt modelId="{DAC14C82-1BC6-4F3D-A710-E1D1AD094C27}" type="pres">
      <dgm:prSet presAssocID="{4C3D1030-1775-4881-9D60-C6766447F699}" presName="tx2" presStyleLbl="revTx" presStyleIdx="8" presStyleCnt="11" custScaleX="227135" custScaleY="69408"/>
      <dgm:spPr/>
      <dgm:t>
        <a:bodyPr/>
        <a:lstStyle/>
        <a:p>
          <a:endParaRPr lang="ru-RU"/>
        </a:p>
      </dgm:t>
    </dgm:pt>
    <dgm:pt modelId="{A21C0D15-04B6-406A-952E-FE03FAEDB33C}" type="pres">
      <dgm:prSet presAssocID="{4C3D1030-1775-4881-9D60-C6766447F699}" presName="vert2" presStyleCnt="0"/>
      <dgm:spPr/>
    </dgm:pt>
    <dgm:pt modelId="{36D3EE15-A078-4F6B-A6CD-F9BF8240EAB7}" type="pres">
      <dgm:prSet presAssocID="{4C3D1030-1775-4881-9D60-C6766447F699}" presName="thinLine2b" presStyleLbl="callout" presStyleIdx="7" presStyleCnt="10"/>
      <dgm:spPr/>
    </dgm:pt>
    <dgm:pt modelId="{E84DD2AD-3649-465E-B0A4-10285C51A4A6}" type="pres">
      <dgm:prSet presAssocID="{4C3D1030-1775-4881-9D60-C6766447F699}" presName="vertSpace2b" presStyleCnt="0"/>
      <dgm:spPr/>
    </dgm:pt>
    <dgm:pt modelId="{E80A4626-8996-4432-A9F3-7E7732B85D80}" type="pres">
      <dgm:prSet presAssocID="{181E7174-69DA-4258-B0DB-1E4EF9E42AE8}" presName="horz2" presStyleCnt="0"/>
      <dgm:spPr/>
    </dgm:pt>
    <dgm:pt modelId="{374D8BF4-096C-4E09-9CE4-12F594C98AC7}" type="pres">
      <dgm:prSet presAssocID="{181E7174-69DA-4258-B0DB-1E4EF9E42AE8}" presName="horzSpace2" presStyleCnt="0"/>
      <dgm:spPr/>
    </dgm:pt>
    <dgm:pt modelId="{86636D75-9057-4894-9294-5100CA49266C}" type="pres">
      <dgm:prSet presAssocID="{181E7174-69DA-4258-B0DB-1E4EF9E42AE8}" presName="tx2" presStyleLbl="revTx" presStyleIdx="9" presStyleCnt="11" custScaleX="244860"/>
      <dgm:spPr/>
      <dgm:t>
        <a:bodyPr/>
        <a:lstStyle/>
        <a:p>
          <a:endParaRPr lang="ru-RU"/>
        </a:p>
      </dgm:t>
    </dgm:pt>
    <dgm:pt modelId="{AE280590-577D-4FB1-A534-EF5DB1DC80CB}" type="pres">
      <dgm:prSet presAssocID="{181E7174-69DA-4258-B0DB-1E4EF9E42AE8}" presName="vert2" presStyleCnt="0"/>
      <dgm:spPr/>
    </dgm:pt>
    <dgm:pt modelId="{A6D4B931-B76D-411E-ACBE-DAB07C71AAE7}" type="pres">
      <dgm:prSet presAssocID="{181E7174-69DA-4258-B0DB-1E4EF9E42AE8}" presName="thinLine2b" presStyleLbl="callout" presStyleIdx="8" presStyleCnt="10"/>
      <dgm:spPr/>
    </dgm:pt>
    <dgm:pt modelId="{D924E9BB-E7B1-48EB-9109-EB026109EB33}" type="pres">
      <dgm:prSet presAssocID="{181E7174-69DA-4258-B0DB-1E4EF9E42AE8}" presName="vertSpace2b" presStyleCnt="0"/>
      <dgm:spPr/>
    </dgm:pt>
    <dgm:pt modelId="{8F332367-FF0B-4F37-920A-9E493D88F661}" type="pres">
      <dgm:prSet presAssocID="{26787612-5B57-49BB-9651-519C66A5A242}" presName="horz2" presStyleCnt="0"/>
      <dgm:spPr/>
    </dgm:pt>
    <dgm:pt modelId="{B3F12C03-7E21-4097-9C62-A0A76D075E1F}" type="pres">
      <dgm:prSet presAssocID="{26787612-5B57-49BB-9651-519C66A5A242}" presName="horzSpace2" presStyleCnt="0"/>
      <dgm:spPr/>
    </dgm:pt>
    <dgm:pt modelId="{BB3EE990-33BE-4373-A3AB-50EA4AC35634}" type="pres">
      <dgm:prSet presAssocID="{26787612-5B57-49BB-9651-519C66A5A242}" presName="tx2" presStyleLbl="revTx" presStyleIdx="10" presStyleCnt="11" custScaleX="229059" custLinFactNeighborX="1214" custLinFactNeighborY="6077"/>
      <dgm:spPr/>
      <dgm:t>
        <a:bodyPr/>
        <a:lstStyle/>
        <a:p>
          <a:endParaRPr lang="ru-RU"/>
        </a:p>
      </dgm:t>
    </dgm:pt>
    <dgm:pt modelId="{64BFC34F-E1EA-46EE-AC43-E0079A7D7D5E}" type="pres">
      <dgm:prSet presAssocID="{26787612-5B57-49BB-9651-519C66A5A242}" presName="vert2" presStyleCnt="0"/>
      <dgm:spPr/>
    </dgm:pt>
    <dgm:pt modelId="{E64DA3E9-6E7D-4EAE-8A38-DFE8B7662056}" type="pres">
      <dgm:prSet presAssocID="{26787612-5B57-49BB-9651-519C66A5A242}" presName="thinLine2b" presStyleLbl="callout" presStyleIdx="9" presStyleCnt="10"/>
      <dgm:spPr/>
    </dgm:pt>
    <dgm:pt modelId="{139AFAA1-523A-4A34-89FD-EF4D37FB57B5}" type="pres">
      <dgm:prSet presAssocID="{26787612-5B57-49BB-9651-519C66A5A242}" presName="vertSpace2b" presStyleCnt="0"/>
      <dgm:spPr/>
    </dgm:pt>
  </dgm:ptLst>
  <dgm:cxnLst>
    <dgm:cxn modelId="{F2C293A4-AA54-4BF3-9BC4-4F2FCF695680}" srcId="{9EC08624-87A6-44C2-B982-29A3A52829D2}" destId="{4C3D1030-1775-4881-9D60-C6766447F699}" srcOrd="7" destOrd="0" parTransId="{926DEA6F-88FA-469C-9836-83898E798AE3}" sibTransId="{548D15E0-CD67-4C12-A118-738CFE9FA94E}"/>
    <dgm:cxn modelId="{312536B6-5D83-47C6-BA43-FF4A1CF0EC18}" srcId="{9EC08624-87A6-44C2-B982-29A3A52829D2}" destId="{181E7174-69DA-4258-B0DB-1E4EF9E42AE8}" srcOrd="8" destOrd="0" parTransId="{0B7A42B9-90DA-4357-AAE5-2453CE072190}" sibTransId="{D8A2F5F0-85AB-4564-B8E7-CBADA3F701F5}"/>
    <dgm:cxn modelId="{05716D8D-028A-498D-88E0-F908996C944F}" type="presOf" srcId="{3C13E542-AEE8-48CB-AF1F-E229B1B7BDE6}" destId="{A6724DC2-B23C-44A7-A028-E1609AECD53C}" srcOrd="0" destOrd="0" presId="urn:microsoft.com/office/officeart/2008/layout/LinedList"/>
    <dgm:cxn modelId="{C3DD3D3C-BDE5-4DD9-BD0F-33EA7AD0A876}" srcId="{40923933-6B39-4C29-9029-4DD935618937}" destId="{9EC08624-87A6-44C2-B982-29A3A52829D2}" srcOrd="0" destOrd="0" parTransId="{01238F64-CA11-4845-AE86-A39AD459605F}" sibTransId="{F50DC17B-7A91-40E3-BB5A-6753DE045884}"/>
    <dgm:cxn modelId="{E88866B0-18FA-4B0F-8169-91C60FDD1799}" srcId="{9EC08624-87A6-44C2-B982-29A3A52829D2}" destId="{1D64887F-FDAA-4B7D-B6F9-72952CA9A1F6}" srcOrd="4" destOrd="0" parTransId="{64722E4B-2819-437A-A7CF-93FB2064FB57}" sibTransId="{5970E5CB-CA0F-4252-BD0E-A9941D23D20A}"/>
    <dgm:cxn modelId="{42BB9475-2197-4F70-86D6-99BF2D294678}" type="presOf" srcId="{40923933-6B39-4C29-9029-4DD935618937}" destId="{BA2C8A17-617E-4154-81E0-6F91303FC8E1}" srcOrd="0" destOrd="0" presId="urn:microsoft.com/office/officeart/2008/layout/LinedList"/>
    <dgm:cxn modelId="{05CB9D61-124A-4E48-9CDF-1C94ADC84CF1}" type="presOf" srcId="{9EC08624-87A6-44C2-B982-29A3A52829D2}" destId="{AD771F78-F9D1-4E0E-AACB-49F1F6BFFF2C}" srcOrd="0" destOrd="0" presId="urn:microsoft.com/office/officeart/2008/layout/LinedList"/>
    <dgm:cxn modelId="{F0340DED-9DF3-4901-84ED-5EFB8D8B306A}" srcId="{9EC08624-87A6-44C2-B982-29A3A52829D2}" destId="{E8778EED-571E-4307-9213-9686575852C1}" srcOrd="2" destOrd="0" parTransId="{A1F2FD14-000A-4EFC-B1D7-4EB6E555DF23}" sibTransId="{962A00D6-0753-4217-A804-EB49CF938BEC}"/>
    <dgm:cxn modelId="{00532670-4E7D-46AB-9BCC-AA2E1D7AC4AB}" type="presOf" srcId="{1D64887F-FDAA-4B7D-B6F9-72952CA9A1F6}" destId="{D92DE93B-33CA-4288-8462-EB62A0EBD245}" srcOrd="0" destOrd="0" presId="urn:microsoft.com/office/officeart/2008/layout/LinedList"/>
    <dgm:cxn modelId="{36382EC4-8B3C-4A78-BB47-137A7D773611}" type="presOf" srcId="{F8CBF198-51C4-4709-B567-117199F4F5F9}" destId="{6FDEC0AF-DDA2-4962-8DCB-103FF5C26EAE}" srcOrd="0" destOrd="0" presId="urn:microsoft.com/office/officeart/2008/layout/LinedList"/>
    <dgm:cxn modelId="{5947A672-0442-4532-BB95-369B2EE756F5}" srcId="{9EC08624-87A6-44C2-B982-29A3A52829D2}" destId="{8E10E6BF-0EF6-472B-BE59-7FEE676E8ED1}" srcOrd="0" destOrd="0" parTransId="{E65B14AE-7373-4977-BE70-7B12B5367921}" sibTransId="{50F00AF0-9059-4961-BD97-02F22D2105E0}"/>
    <dgm:cxn modelId="{7E433158-6DF4-4491-B5F2-777C8AA908A4}" type="presOf" srcId="{181E7174-69DA-4258-B0DB-1E4EF9E42AE8}" destId="{86636D75-9057-4894-9294-5100CA49266C}" srcOrd="0" destOrd="0" presId="urn:microsoft.com/office/officeart/2008/layout/LinedList"/>
    <dgm:cxn modelId="{2B19B0B5-C10A-4E36-9AB4-5E8440A895F1}" type="presOf" srcId="{1536AC68-B101-4841-9297-A96DA70E1E5C}" destId="{3BC56569-7DC3-4144-AE2D-612506B5618C}" srcOrd="0" destOrd="0" presId="urn:microsoft.com/office/officeart/2008/layout/LinedList"/>
    <dgm:cxn modelId="{B4BFF616-AA64-43F2-BDCD-D3977A744257}" type="presOf" srcId="{26787612-5B57-49BB-9651-519C66A5A242}" destId="{BB3EE990-33BE-4373-A3AB-50EA4AC35634}" srcOrd="0" destOrd="0" presId="urn:microsoft.com/office/officeart/2008/layout/LinedList"/>
    <dgm:cxn modelId="{9BA4DFB2-BCDC-4CD5-8CF1-58DBBBA27FEF}" srcId="{9EC08624-87A6-44C2-B982-29A3A52829D2}" destId="{3C13E542-AEE8-48CB-AF1F-E229B1B7BDE6}" srcOrd="3" destOrd="0" parTransId="{1C05BD89-A05F-4126-B1C6-BF4DB34028B3}" sibTransId="{1CF75C8B-FBE8-430B-ACC7-6C585BA95B20}"/>
    <dgm:cxn modelId="{80929EDB-8A78-4572-BA19-8E5680AD68BE}" srcId="{9EC08624-87A6-44C2-B982-29A3A52829D2}" destId="{D167611E-7815-4E26-866E-2A813C809A56}" srcOrd="5" destOrd="0" parTransId="{65CE14EF-5488-48EF-BE37-40661203B1AF}" sibTransId="{5B212398-7820-4401-BB79-B2E8193CD293}"/>
    <dgm:cxn modelId="{024366F0-C0B5-4891-B1C9-9D9E6E0B9ED1}" srcId="{9EC08624-87A6-44C2-B982-29A3A52829D2}" destId="{1536AC68-B101-4841-9297-A96DA70E1E5C}" srcOrd="1" destOrd="0" parTransId="{0D0F3EC4-9D36-411E-B065-B8906F5BF91C}" sibTransId="{022E3AF9-8CEF-4CA4-B77F-25B2C961FD6B}"/>
    <dgm:cxn modelId="{47A8AA0E-E63E-4EB3-B5B5-A4EC59A5C9DA}" type="presOf" srcId="{E8778EED-571E-4307-9213-9686575852C1}" destId="{01888EC2-308F-47E9-9D66-2CA828979D69}" srcOrd="0" destOrd="0" presId="urn:microsoft.com/office/officeart/2008/layout/LinedList"/>
    <dgm:cxn modelId="{F5014F32-5D76-44CF-8B48-99D884332E1C}" type="presOf" srcId="{8E10E6BF-0EF6-472B-BE59-7FEE676E8ED1}" destId="{A4094D0A-2964-48BD-AED8-07B21C4A0782}" srcOrd="0" destOrd="0" presId="urn:microsoft.com/office/officeart/2008/layout/LinedList"/>
    <dgm:cxn modelId="{900D8997-9B01-4195-A3C9-D8C537CFE010}" srcId="{9EC08624-87A6-44C2-B982-29A3A52829D2}" destId="{F8CBF198-51C4-4709-B567-117199F4F5F9}" srcOrd="6" destOrd="0" parTransId="{19F92EB5-FAD3-4005-9BC7-9A7FEDAF3487}" sibTransId="{B16F4B08-AF94-4EA7-8788-464B2818F4B7}"/>
    <dgm:cxn modelId="{BC35E0BE-1CAD-4EA3-A469-8AA46B904964}" srcId="{9EC08624-87A6-44C2-B982-29A3A52829D2}" destId="{26787612-5B57-49BB-9651-519C66A5A242}" srcOrd="9" destOrd="0" parTransId="{41F7F332-62D7-47A0-869B-196B53B2702B}" sibTransId="{710D040C-FA6F-4B93-9163-7BB0222D5550}"/>
    <dgm:cxn modelId="{33744C40-470C-4BF3-A86A-96D9DCDB17CE}" type="presOf" srcId="{D167611E-7815-4E26-866E-2A813C809A56}" destId="{BD2B85B7-FB96-4C19-976C-091E93A6D9A9}" srcOrd="0" destOrd="0" presId="urn:microsoft.com/office/officeart/2008/layout/LinedList"/>
    <dgm:cxn modelId="{2249CC8C-9B00-434D-8CEB-AED846A09765}" type="presOf" srcId="{4C3D1030-1775-4881-9D60-C6766447F699}" destId="{DAC14C82-1BC6-4F3D-A710-E1D1AD094C27}" srcOrd="0" destOrd="0" presId="urn:microsoft.com/office/officeart/2008/layout/LinedList"/>
    <dgm:cxn modelId="{C2403772-C123-490A-8E6F-40D0D6DD0E44}" type="presParOf" srcId="{BA2C8A17-617E-4154-81E0-6F91303FC8E1}" destId="{9C71DBE8-F927-4B23-B912-970E4FCA8845}" srcOrd="0" destOrd="0" presId="urn:microsoft.com/office/officeart/2008/layout/LinedList"/>
    <dgm:cxn modelId="{2EA61199-99F7-4FAA-82AF-C02D81ABAE1C}" type="presParOf" srcId="{BA2C8A17-617E-4154-81E0-6F91303FC8E1}" destId="{C1CD5529-BCF0-4938-9500-8F8DD30C19D2}" srcOrd="1" destOrd="0" presId="urn:microsoft.com/office/officeart/2008/layout/LinedList"/>
    <dgm:cxn modelId="{E036DC72-2B6D-4237-9256-C59A6861B4A1}" type="presParOf" srcId="{C1CD5529-BCF0-4938-9500-8F8DD30C19D2}" destId="{AD771F78-F9D1-4E0E-AACB-49F1F6BFFF2C}" srcOrd="0" destOrd="0" presId="urn:microsoft.com/office/officeart/2008/layout/LinedList"/>
    <dgm:cxn modelId="{3256E0B0-1A19-4622-826B-B1DF2F8B7D43}" type="presParOf" srcId="{C1CD5529-BCF0-4938-9500-8F8DD30C19D2}" destId="{7843D64A-64C9-4CC7-AD92-51CD51CE975C}" srcOrd="1" destOrd="0" presId="urn:microsoft.com/office/officeart/2008/layout/LinedList"/>
    <dgm:cxn modelId="{DD24554C-7D9A-405A-8D24-75A736152C62}" type="presParOf" srcId="{7843D64A-64C9-4CC7-AD92-51CD51CE975C}" destId="{1F4EF0A3-441B-4665-978D-F887206BDE93}" srcOrd="0" destOrd="0" presId="urn:microsoft.com/office/officeart/2008/layout/LinedList"/>
    <dgm:cxn modelId="{6AB3B642-131B-43DA-B549-8A0906386DC8}" type="presParOf" srcId="{7843D64A-64C9-4CC7-AD92-51CD51CE975C}" destId="{630AF19F-8972-4C56-9614-18E268A0CC12}" srcOrd="1" destOrd="0" presId="urn:microsoft.com/office/officeart/2008/layout/LinedList"/>
    <dgm:cxn modelId="{C7CCC281-B928-4AFE-B6A5-CCBC3EA92A40}" type="presParOf" srcId="{630AF19F-8972-4C56-9614-18E268A0CC12}" destId="{40851903-3934-420F-86AC-CDFFFB5B3D76}" srcOrd="0" destOrd="0" presId="urn:microsoft.com/office/officeart/2008/layout/LinedList"/>
    <dgm:cxn modelId="{9065A755-C2D6-445C-95F5-1D197CF62C0D}" type="presParOf" srcId="{630AF19F-8972-4C56-9614-18E268A0CC12}" destId="{A4094D0A-2964-48BD-AED8-07B21C4A0782}" srcOrd="1" destOrd="0" presId="urn:microsoft.com/office/officeart/2008/layout/LinedList"/>
    <dgm:cxn modelId="{4158BA2F-EF7F-487E-AB6D-75D0BAEB162E}" type="presParOf" srcId="{630AF19F-8972-4C56-9614-18E268A0CC12}" destId="{55366DAD-362E-4678-B0C3-29837DAA5DA8}" srcOrd="2" destOrd="0" presId="urn:microsoft.com/office/officeart/2008/layout/LinedList"/>
    <dgm:cxn modelId="{D7AC2DFC-4F45-45B7-981C-A670AC174102}" type="presParOf" srcId="{7843D64A-64C9-4CC7-AD92-51CD51CE975C}" destId="{3D5D0F42-0619-43E3-BA85-97E27247BA05}" srcOrd="2" destOrd="0" presId="urn:microsoft.com/office/officeart/2008/layout/LinedList"/>
    <dgm:cxn modelId="{FEC037F2-715D-40C8-8A43-497729E29F26}" type="presParOf" srcId="{7843D64A-64C9-4CC7-AD92-51CD51CE975C}" destId="{1CF8776F-8254-40B2-99D5-267DF3D926C4}" srcOrd="3" destOrd="0" presId="urn:microsoft.com/office/officeart/2008/layout/LinedList"/>
    <dgm:cxn modelId="{1C53CC0A-1DBC-491A-8D2D-0CCC684AC666}" type="presParOf" srcId="{7843D64A-64C9-4CC7-AD92-51CD51CE975C}" destId="{A9516ED7-EC4A-426E-B5E4-0B372FF9E074}" srcOrd="4" destOrd="0" presId="urn:microsoft.com/office/officeart/2008/layout/LinedList"/>
    <dgm:cxn modelId="{387F9760-B5EE-4F7D-80B6-6D8E2481810D}" type="presParOf" srcId="{A9516ED7-EC4A-426E-B5E4-0B372FF9E074}" destId="{77337D70-18CD-4CAC-B800-4CFC729B790E}" srcOrd="0" destOrd="0" presId="urn:microsoft.com/office/officeart/2008/layout/LinedList"/>
    <dgm:cxn modelId="{1AE8C7F4-FC07-498D-8565-9D572C5CB6D5}" type="presParOf" srcId="{A9516ED7-EC4A-426E-B5E4-0B372FF9E074}" destId="{3BC56569-7DC3-4144-AE2D-612506B5618C}" srcOrd="1" destOrd="0" presId="urn:microsoft.com/office/officeart/2008/layout/LinedList"/>
    <dgm:cxn modelId="{CEBDBC4A-F211-4042-9BE8-207FD7C2848C}" type="presParOf" srcId="{A9516ED7-EC4A-426E-B5E4-0B372FF9E074}" destId="{2542D74A-E815-4A7F-A73E-4F367126C32D}" srcOrd="2" destOrd="0" presId="urn:microsoft.com/office/officeart/2008/layout/LinedList"/>
    <dgm:cxn modelId="{BFA08D6B-FE13-4961-8770-7F35C66FD193}" type="presParOf" srcId="{7843D64A-64C9-4CC7-AD92-51CD51CE975C}" destId="{27DD718E-CE21-4CCF-A0C6-4626C1F625A8}" srcOrd="5" destOrd="0" presId="urn:microsoft.com/office/officeart/2008/layout/LinedList"/>
    <dgm:cxn modelId="{04AAC33A-8D5A-4C08-8F16-8D6441EDA33C}" type="presParOf" srcId="{7843D64A-64C9-4CC7-AD92-51CD51CE975C}" destId="{0E39A184-3757-46D1-8C7A-8FD9A3AFEC28}" srcOrd="6" destOrd="0" presId="urn:microsoft.com/office/officeart/2008/layout/LinedList"/>
    <dgm:cxn modelId="{175E4E01-6F31-4995-9BA1-C25F7803E63B}" type="presParOf" srcId="{7843D64A-64C9-4CC7-AD92-51CD51CE975C}" destId="{3638D4D1-6A18-434C-8A59-DBD9CF47684F}" srcOrd="7" destOrd="0" presId="urn:microsoft.com/office/officeart/2008/layout/LinedList"/>
    <dgm:cxn modelId="{C1BEE1B0-9596-4DC3-B8FF-93996DA80AC4}" type="presParOf" srcId="{3638D4D1-6A18-434C-8A59-DBD9CF47684F}" destId="{73ED0412-28E1-4664-A2EA-3BDCDA9E3F4F}" srcOrd="0" destOrd="0" presId="urn:microsoft.com/office/officeart/2008/layout/LinedList"/>
    <dgm:cxn modelId="{AB24A4B1-31DB-4B19-B6D3-B940171CA17B}" type="presParOf" srcId="{3638D4D1-6A18-434C-8A59-DBD9CF47684F}" destId="{01888EC2-308F-47E9-9D66-2CA828979D69}" srcOrd="1" destOrd="0" presId="urn:microsoft.com/office/officeart/2008/layout/LinedList"/>
    <dgm:cxn modelId="{8D05D925-EE3B-4FB5-B568-1BDB764DCC8B}" type="presParOf" srcId="{3638D4D1-6A18-434C-8A59-DBD9CF47684F}" destId="{79DF231E-BF3A-4CB6-8BEB-E5F1463DA334}" srcOrd="2" destOrd="0" presId="urn:microsoft.com/office/officeart/2008/layout/LinedList"/>
    <dgm:cxn modelId="{95E98797-E48D-4C23-98F2-06A2459416F4}" type="presParOf" srcId="{7843D64A-64C9-4CC7-AD92-51CD51CE975C}" destId="{79032B26-1A2F-49B0-A9E1-43667AFE2822}" srcOrd="8" destOrd="0" presId="urn:microsoft.com/office/officeart/2008/layout/LinedList"/>
    <dgm:cxn modelId="{9D9C630D-92B5-4292-965D-F7C56DEB55CD}" type="presParOf" srcId="{7843D64A-64C9-4CC7-AD92-51CD51CE975C}" destId="{5CDB997D-B279-4860-94F8-6718B0B12730}" srcOrd="9" destOrd="0" presId="urn:microsoft.com/office/officeart/2008/layout/LinedList"/>
    <dgm:cxn modelId="{2DA96F46-DCA5-4E45-B7B0-DD10F2DB3E22}" type="presParOf" srcId="{7843D64A-64C9-4CC7-AD92-51CD51CE975C}" destId="{5AAC626B-F52A-4DE6-9203-6C2CEEA5FE35}" srcOrd="10" destOrd="0" presId="urn:microsoft.com/office/officeart/2008/layout/LinedList"/>
    <dgm:cxn modelId="{62E3F8C3-CE69-40B9-BD81-81EC20A507E1}" type="presParOf" srcId="{5AAC626B-F52A-4DE6-9203-6C2CEEA5FE35}" destId="{83F5E2CB-8033-44BD-A9D4-08FA721FADC9}" srcOrd="0" destOrd="0" presId="urn:microsoft.com/office/officeart/2008/layout/LinedList"/>
    <dgm:cxn modelId="{34D0712C-4913-4218-A107-4D2641CF2CC0}" type="presParOf" srcId="{5AAC626B-F52A-4DE6-9203-6C2CEEA5FE35}" destId="{A6724DC2-B23C-44A7-A028-E1609AECD53C}" srcOrd="1" destOrd="0" presId="urn:microsoft.com/office/officeart/2008/layout/LinedList"/>
    <dgm:cxn modelId="{32DA495E-8C39-42ED-93A8-CA3804B87174}" type="presParOf" srcId="{5AAC626B-F52A-4DE6-9203-6C2CEEA5FE35}" destId="{812DF95E-1A30-4A92-86F0-0064BB3EF2F5}" srcOrd="2" destOrd="0" presId="urn:microsoft.com/office/officeart/2008/layout/LinedList"/>
    <dgm:cxn modelId="{201F9D86-2753-4AA8-82C3-39AABF1E1D3D}" type="presParOf" srcId="{7843D64A-64C9-4CC7-AD92-51CD51CE975C}" destId="{CF987DD4-C078-46D6-BC6E-4BEDE98FD860}" srcOrd="11" destOrd="0" presId="urn:microsoft.com/office/officeart/2008/layout/LinedList"/>
    <dgm:cxn modelId="{4DE7136B-D97C-42DA-ACB5-09ADBAB62CFD}" type="presParOf" srcId="{7843D64A-64C9-4CC7-AD92-51CD51CE975C}" destId="{074ECE50-F43D-4419-A136-48A20797D3E1}" srcOrd="12" destOrd="0" presId="urn:microsoft.com/office/officeart/2008/layout/LinedList"/>
    <dgm:cxn modelId="{088BD2E6-56F6-4F80-B61F-C1AAF3C6180C}" type="presParOf" srcId="{7843D64A-64C9-4CC7-AD92-51CD51CE975C}" destId="{234FEDDE-4495-481D-9F30-E56FD3678214}" srcOrd="13" destOrd="0" presId="urn:microsoft.com/office/officeart/2008/layout/LinedList"/>
    <dgm:cxn modelId="{5B06CBAD-FE03-4ECD-95AF-8610DC37B071}" type="presParOf" srcId="{234FEDDE-4495-481D-9F30-E56FD3678214}" destId="{CF10227B-BC5E-4994-8467-309B6B2DC5EF}" srcOrd="0" destOrd="0" presId="urn:microsoft.com/office/officeart/2008/layout/LinedList"/>
    <dgm:cxn modelId="{36497D7B-C1EE-4EC9-BAF7-5DA0E27A780A}" type="presParOf" srcId="{234FEDDE-4495-481D-9F30-E56FD3678214}" destId="{D92DE93B-33CA-4288-8462-EB62A0EBD245}" srcOrd="1" destOrd="0" presId="urn:microsoft.com/office/officeart/2008/layout/LinedList"/>
    <dgm:cxn modelId="{1F6A9697-FC82-484D-99CC-384FDC0D9177}" type="presParOf" srcId="{234FEDDE-4495-481D-9F30-E56FD3678214}" destId="{5879172A-A945-4D11-9F5D-635E5689B88D}" srcOrd="2" destOrd="0" presId="urn:microsoft.com/office/officeart/2008/layout/LinedList"/>
    <dgm:cxn modelId="{244A6834-AE1C-42B8-976A-AAAE32CD99D0}" type="presParOf" srcId="{7843D64A-64C9-4CC7-AD92-51CD51CE975C}" destId="{EC0A5C8B-49B0-4FC6-BA9B-B638A3614F63}" srcOrd="14" destOrd="0" presId="urn:microsoft.com/office/officeart/2008/layout/LinedList"/>
    <dgm:cxn modelId="{DFCECC8B-8D95-43E3-BA64-5AC2AC9FFC31}" type="presParOf" srcId="{7843D64A-64C9-4CC7-AD92-51CD51CE975C}" destId="{734A21BC-C800-47A7-82DD-733FAF7656FB}" srcOrd="15" destOrd="0" presId="urn:microsoft.com/office/officeart/2008/layout/LinedList"/>
    <dgm:cxn modelId="{31F535FC-5D71-41F1-884A-18ED5A9D3926}" type="presParOf" srcId="{7843D64A-64C9-4CC7-AD92-51CD51CE975C}" destId="{018E2A0A-E07B-4DDC-B8C4-5E4C44D3716E}" srcOrd="16" destOrd="0" presId="urn:microsoft.com/office/officeart/2008/layout/LinedList"/>
    <dgm:cxn modelId="{55AD7C5E-2A4B-466E-8168-416EAD12EEFF}" type="presParOf" srcId="{018E2A0A-E07B-4DDC-B8C4-5E4C44D3716E}" destId="{1E9D6077-E8A5-4368-9C7F-A5E5C116C754}" srcOrd="0" destOrd="0" presId="urn:microsoft.com/office/officeart/2008/layout/LinedList"/>
    <dgm:cxn modelId="{067A8754-CF1A-4378-AF93-2DFB2B82498F}" type="presParOf" srcId="{018E2A0A-E07B-4DDC-B8C4-5E4C44D3716E}" destId="{BD2B85B7-FB96-4C19-976C-091E93A6D9A9}" srcOrd="1" destOrd="0" presId="urn:microsoft.com/office/officeart/2008/layout/LinedList"/>
    <dgm:cxn modelId="{46440CCE-0FCB-4700-806D-D9C1CE351ACD}" type="presParOf" srcId="{018E2A0A-E07B-4DDC-B8C4-5E4C44D3716E}" destId="{3D85EB2F-9A74-4D59-B1E9-B0CD39DDB9DA}" srcOrd="2" destOrd="0" presId="urn:microsoft.com/office/officeart/2008/layout/LinedList"/>
    <dgm:cxn modelId="{5F0F3898-5927-42D0-8717-E5002A09F083}" type="presParOf" srcId="{7843D64A-64C9-4CC7-AD92-51CD51CE975C}" destId="{447EB7BB-CF4A-41FC-BABC-A96215DBF65D}" srcOrd="17" destOrd="0" presId="urn:microsoft.com/office/officeart/2008/layout/LinedList"/>
    <dgm:cxn modelId="{7CDF2E4C-7B27-46E4-9CFB-BEA2707F5905}" type="presParOf" srcId="{7843D64A-64C9-4CC7-AD92-51CD51CE975C}" destId="{6EBEF9F8-6A2E-4351-B79F-62463ADC6AC9}" srcOrd="18" destOrd="0" presId="urn:microsoft.com/office/officeart/2008/layout/LinedList"/>
    <dgm:cxn modelId="{6FDB7E80-A361-4126-9A3D-EF3381FB9160}" type="presParOf" srcId="{7843D64A-64C9-4CC7-AD92-51CD51CE975C}" destId="{4EE518F4-3D33-4C61-8075-8C31AB0223E3}" srcOrd="19" destOrd="0" presId="urn:microsoft.com/office/officeart/2008/layout/LinedList"/>
    <dgm:cxn modelId="{79E83300-4885-4A83-891F-4BCA34E46C68}" type="presParOf" srcId="{4EE518F4-3D33-4C61-8075-8C31AB0223E3}" destId="{432957D8-D995-499B-8723-D8C525F0820F}" srcOrd="0" destOrd="0" presId="urn:microsoft.com/office/officeart/2008/layout/LinedList"/>
    <dgm:cxn modelId="{E3C0E738-7193-4D59-91CE-18AE308771B0}" type="presParOf" srcId="{4EE518F4-3D33-4C61-8075-8C31AB0223E3}" destId="{6FDEC0AF-DDA2-4962-8DCB-103FF5C26EAE}" srcOrd="1" destOrd="0" presId="urn:microsoft.com/office/officeart/2008/layout/LinedList"/>
    <dgm:cxn modelId="{B7CC3D84-662F-4BBC-8C92-5EF0D4E6E734}" type="presParOf" srcId="{4EE518F4-3D33-4C61-8075-8C31AB0223E3}" destId="{5353A9D2-F454-4670-885E-A82760A5CF68}" srcOrd="2" destOrd="0" presId="urn:microsoft.com/office/officeart/2008/layout/LinedList"/>
    <dgm:cxn modelId="{4029AA3A-6E51-448C-950F-AE33CAD740C0}" type="presParOf" srcId="{7843D64A-64C9-4CC7-AD92-51CD51CE975C}" destId="{6B33CDE2-531F-48F4-A115-6F82E56BFD3A}" srcOrd="20" destOrd="0" presId="urn:microsoft.com/office/officeart/2008/layout/LinedList"/>
    <dgm:cxn modelId="{A746565D-DF3E-48E2-B34E-FFEFFDA5163A}" type="presParOf" srcId="{7843D64A-64C9-4CC7-AD92-51CD51CE975C}" destId="{A6B625EA-2176-408D-86A4-26C934A7AF2F}" srcOrd="21" destOrd="0" presId="urn:microsoft.com/office/officeart/2008/layout/LinedList"/>
    <dgm:cxn modelId="{2DF68750-9D6E-4B90-8BCA-32F4B89B55D1}" type="presParOf" srcId="{7843D64A-64C9-4CC7-AD92-51CD51CE975C}" destId="{D7953FA5-C089-460A-BFBF-C531AB825ADA}" srcOrd="22" destOrd="0" presId="urn:microsoft.com/office/officeart/2008/layout/LinedList"/>
    <dgm:cxn modelId="{701BC06F-723E-4B90-9C96-C5DCB5898AC7}" type="presParOf" srcId="{D7953FA5-C089-460A-BFBF-C531AB825ADA}" destId="{3166B5B1-0B93-4CA4-A168-3A3BFD2482A9}" srcOrd="0" destOrd="0" presId="urn:microsoft.com/office/officeart/2008/layout/LinedList"/>
    <dgm:cxn modelId="{ACC973C2-95EE-40C3-9331-CBF0D5E447FF}" type="presParOf" srcId="{D7953FA5-C089-460A-BFBF-C531AB825ADA}" destId="{DAC14C82-1BC6-4F3D-A710-E1D1AD094C27}" srcOrd="1" destOrd="0" presId="urn:microsoft.com/office/officeart/2008/layout/LinedList"/>
    <dgm:cxn modelId="{64BD2080-5BC4-4902-A4BC-205C51CC6C77}" type="presParOf" srcId="{D7953FA5-C089-460A-BFBF-C531AB825ADA}" destId="{A21C0D15-04B6-406A-952E-FE03FAEDB33C}" srcOrd="2" destOrd="0" presId="urn:microsoft.com/office/officeart/2008/layout/LinedList"/>
    <dgm:cxn modelId="{8571B1FB-B303-46B6-8C0D-CCDA59B7E1E2}" type="presParOf" srcId="{7843D64A-64C9-4CC7-AD92-51CD51CE975C}" destId="{36D3EE15-A078-4F6B-A6CD-F9BF8240EAB7}" srcOrd="23" destOrd="0" presId="urn:microsoft.com/office/officeart/2008/layout/LinedList"/>
    <dgm:cxn modelId="{F207BCF2-B8A3-4C16-9FC9-3CF774F4CB06}" type="presParOf" srcId="{7843D64A-64C9-4CC7-AD92-51CD51CE975C}" destId="{E84DD2AD-3649-465E-B0A4-10285C51A4A6}" srcOrd="24" destOrd="0" presId="urn:microsoft.com/office/officeart/2008/layout/LinedList"/>
    <dgm:cxn modelId="{E303F247-379D-4C44-A1E7-B64CBE27F7B3}" type="presParOf" srcId="{7843D64A-64C9-4CC7-AD92-51CD51CE975C}" destId="{E80A4626-8996-4432-A9F3-7E7732B85D80}" srcOrd="25" destOrd="0" presId="urn:microsoft.com/office/officeart/2008/layout/LinedList"/>
    <dgm:cxn modelId="{D93C78B7-618F-4B87-B8E7-A7E2E7E78BFE}" type="presParOf" srcId="{E80A4626-8996-4432-A9F3-7E7732B85D80}" destId="{374D8BF4-096C-4E09-9CE4-12F594C98AC7}" srcOrd="0" destOrd="0" presId="urn:microsoft.com/office/officeart/2008/layout/LinedList"/>
    <dgm:cxn modelId="{CAAEAE34-6D05-4553-8CE3-6DC2A83ABC97}" type="presParOf" srcId="{E80A4626-8996-4432-A9F3-7E7732B85D80}" destId="{86636D75-9057-4894-9294-5100CA49266C}" srcOrd="1" destOrd="0" presId="urn:microsoft.com/office/officeart/2008/layout/LinedList"/>
    <dgm:cxn modelId="{373A8A09-E184-4F48-AF34-8FFCA1581F05}" type="presParOf" srcId="{E80A4626-8996-4432-A9F3-7E7732B85D80}" destId="{AE280590-577D-4FB1-A534-EF5DB1DC80CB}" srcOrd="2" destOrd="0" presId="urn:microsoft.com/office/officeart/2008/layout/LinedList"/>
    <dgm:cxn modelId="{B3DD0923-C488-44A5-BBEA-27EC0B06EECD}" type="presParOf" srcId="{7843D64A-64C9-4CC7-AD92-51CD51CE975C}" destId="{A6D4B931-B76D-411E-ACBE-DAB07C71AAE7}" srcOrd="26" destOrd="0" presId="urn:microsoft.com/office/officeart/2008/layout/LinedList"/>
    <dgm:cxn modelId="{6970773C-A1C2-482E-813E-B08787817362}" type="presParOf" srcId="{7843D64A-64C9-4CC7-AD92-51CD51CE975C}" destId="{D924E9BB-E7B1-48EB-9109-EB026109EB33}" srcOrd="27" destOrd="0" presId="urn:microsoft.com/office/officeart/2008/layout/LinedList"/>
    <dgm:cxn modelId="{020E2EA0-7844-4423-9AAD-77CDFD4E208A}" type="presParOf" srcId="{7843D64A-64C9-4CC7-AD92-51CD51CE975C}" destId="{8F332367-FF0B-4F37-920A-9E493D88F661}" srcOrd="28" destOrd="0" presId="urn:microsoft.com/office/officeart/2008/layout/LinedList"/>
    <dgm:cxn modelId="{0B416FBD-7F5F-424A-AB38-F2229A4054A1}" type="presParOf" srcId="{8F332367-FF0B-4F37-920A-9E493D88F661}" destId="{B3F12C03-7E21-4097-9C62-A0A76D075E1F}" srcOrd="0" destOrd="0" presId="urn:microsoft.com/office/officeart/2008/layout/LinedList"/>
    <dgm:cxn modelId="{4D9774FF-662F-41BA-AB68-9BE2C2DCA74F}" type="presParOf" srcId="{8F332367-FF0B-4F37-920A-9E493D88F661}" destId="{BB3EE990-33BE-4373-A3AB-50EA4AC35634}" srcOrd="1" destOrd="0" presId="urn:microsoft.com/office/officeart/2008/layout/LinedList"/>
    <dgm:cxn modelId="{D5564E1A-80B2-4614-8C9B-FED9ABC95DA5}" type="presParOf" srcId="{8F332367-FF0B-4F37-920A-9E493D88F661}" destId="{64BFC34F-E1EA-46EE-AC43-E0079A7D7D5E}" srcOrd="2" destOrd="0" presId="urn:microsoft.com/office/officeart/2008/layout/LinedList"/>
    <dgm:cxn modelId="{F42744B1-5BE6-46E0-815A-63508F594391}" type="presParOf" srcId="{7843D64A-64C9-4CC7-AD92-51CD51CE975C}" destId="{E64DA3E9-6E7D-4EAE-8A38-DFE8B7662056}" srcOrd="29" destOrd="0" presId="urn:microsoft.com/office/officeart/2008/layout/LinedList"/>
    <dgm:cxn modelId="{41A84CD5-36E9-4B5C-8F8F-544139CEB4BD}" type="presParOf" srcId="{7843D64A-64C9-4CC7-AD92-51CD51CE975C}" destId="{139AFAA1-523A-4A34-89FD-EF4D37FB57B5}" srcOrd="30"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dgm:spPr/>
      <dgm:t>
        <a:bodyPr/>
        <a:lstStyle/>
        <a:p>
          <a:r>
            <a:rPr lang="ru-RU" b="0" dirty="0" smtClean="0"/>
            <a:t>б) подтверждение с помощью геологической информации о недрах данных о том, что:</a:t>
          </a:r>
          <a:endParaRPr lang="ru-RU" dirty="0"/>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F4A4726C-D0C8-4809-AC63-8B593E11859D}" type="presOf" srcId="{43A05EED-19DB-4EA5-9807-066A92F568D3}" destId="{5A6D8501-0F47-46FE-A535-7D72E5A8580E}" srcOrd="0" destOrd="0" presId="urn:microsoft.com/office/officeart/2005/8/layout/vList2"/>
    <dgm:cxn modelId="{BB35A1E7-DD4E-46F1-9DC7-657CF6BAB303}" type="presOf" srcId="{66309354-8663-466A-A5C2-8D27BF7FF92E}" destId="{4D42B572-073F-43E1-B9D1-8A56460035EF}" srcOrd="0" destOrd="0" presId="urn:microsoft.com/office/officeart/2005/8/layout/vList2"/>
    <dgm:cxn modelId="{AEE07A6A-C299-40F0-94CF-D94AECCD0DCA}"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6B6B6CEC-D269-4DFF-B9F1-34E5BCC3D3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4F644D0-14C6-43A4-A256-AAC1F314E1D6}">
      <dgm:prSet phldrT="[Текст]" custT="1"/>
      <dgm:spPr/>
      <dgm:t>
        <a:bodyPr/>
        <a:lstStyle/>
        <a:p>
          <a:r>
            <a:rPr lang="ru-RU" sz="1800" b="1" dirty="0" smtClean="0">
              <a:solidFill>
                <a:srgbClr val="C00000"/>
              </a:solidFill>
            </a:rPr>
            <a:t>С приростом запасов</a:t>
          </a:r>
          <a:r>
            <a:rPr lang="ru-RU" sz="1800" b="0" dirty="0" smtClean="0"/>
            <a:t> полезных ископаемых и подземных вод</a:t>
          </a:r>
        </a:p>
        <a:p>
          <a:r>
            <a:rPr lang="ru-RU" sz="1800" b="1" dirty="0" smtClean="0">
              <a:solidFill>
                <a:schemeClr val="accent1">
                  <a:lumMod val="50000"/>
                </a:schemeClr>
              </a:solidFill>
            </a:rPr>
            <a:t>Абз. 5 </a:t>
          </a:r>
          <a:r>
            <a:rPr lang="ru-RU" sz="1800" b="1" dirty="0" err="1" smtClean="0">
              <a:solidFill>
                <a:schemeClr val="accent1">
                  <a:lumMod val="50000"/>
                </a:schemeClr>
              </a:solidFill>
            </a:rPr>
            <a:t>пп.б</a:t>
          </a:r>
          <a:r>
            <a:rPr lang="ru-RU" sz="1800" b="1" dirty="0" smtClean="0">
              <a:solidFill>
                <a:schemeClr val="accent1">
                  <a:lumMod val="50000"/>
                </a:schemeClr>
              </a:solidFill>
            </a:rPr>
            <a:t> пункт 9</a:t>
          </a:r>
          <a:endParaRPr lang="ru-RU" sz="1800" b="1" dirty="0">
            <a:solidFill>
              <a:schemeClr val="accent1">
                <a:lumMod val="50000"/>
              </a:schemeClr>
            </a:solidFill>
          </a:endParaRPr>
        </a:p>
      </dgm:t>
    </dgm:pt>
    <dgm:pt modelId="{F72C6267-3DDD-4A52-AAF7-FC7E4C4C7564}" type="parTrans" cxnId="{2A0BEC1D-DB4A-4D8C-8EF5-0CD9C41DAD6F}">
      <dgm:prSet/>
      <dgm:spPr/>
      <dgm:t>
        <a:bodyPr/>
        <a:lstStyle/>
        <a:p>
          <a:endParaRPr lang="ru-RU"/>
        </a:p>
      </dgm:t>
    </dgm:pt>
    <dgm:pt modelId="{69302FB1-1DFB-446C-B27B-11AC2D8E25AF}" type="sibTrans" cxnId="{2A0BEC1D-DB4A-4D8C-8EF5-0CD9C41DAD6F}">
      <dgm:prSet/>
      <dgm:spPr/>
      <dgm:t>
        <a:bodyPr/>
        <a:lstStyle/>
        <a:p>
          <a:endParaRPr lang="ru-RU"/>
        </a:p>
      </dgm:t>
    </dgm:pt>
    <dgm:pt modelId="{A339FAB9-DD6A-47C5-B316-057A2705DF0E}">
      <dgm:prSet phldrT="[Текст]" custT="1"/>
      <dgm:spPr/>
      <dgm:t>
        <a:bodyPr/>
        <a:lstStyle/>
        <a:p>
          <a:r>
            <a:rPr lang="ru-RU" sz="1200" b="0" dirty="0" smtClean="0"/>
            <a:t>полезные ископаемые </a:t>
          </a:r>
          <a:r>
            <a:rPr lang="ru-RU" sz="1200" b="1" dirty="0" smtClean="0">
              <a:solidFill>
                <a:srgbClr val="C00000"/>
              </a:solidFill>
            </a:rPr>
            <a:t>на УН, имеющем статус горного отвода</a:t>
          </a:r>
        </a:p>
      </dgm:t>
    </dgm:pt>
    <dgm:pt modelId="{2CDF8D61-B327-483C-9FF3-E7889E8078F8}" type="parTrans" cxnId="{79CCB99E-BCA4-4EB2-98C2-A50B10ED7E01}">
      <dgm:prSet/>
      <dgm:spPr/>
      <dgm:t>
        <a:bodyPr/>
        <a:lstStyle/>
        <a:p>
          <a:endParaRPr lang="ru-RU"/>
        </a:p>
      </dgm:t>
    </dgm:pt>
    <dgm:pt modelId="{C1ABB665-F31E-4ADB-A9CD-1DB8B6B31701}" type="sibTrans" cxnId="{79CCB99E-BCA4-4EB2-98C2-A50B10ED7E01}">
      <dgm:prSet/>
      <dgm:spPr/>
      <dgm:t>
        <a:bodyPr/>
        <a:lstStyle/>
        <a:p>
          <a:endParaRPr lang="ru-RU"/>
        </a:p>
      </dgm:t>
    </dgm:pt>
    <dgm:pt modelId="{E4F5C8AC-623E-40FF-B5D8-C5E301B88DC3}">
      <dgm:prSet phldrT="[Текст]" custT="1"/>
      <dgm:spPr/>
      <dgm:t>
        <a:bodyPr/>
        <a:lstStyle/>
        <a:p>
          <a:r>
            <a:rPr lang="ru-RU" sz="1200" b="1" dirty="0" smtClean="0">
              <a:solidFill>
                <a:srgbClr val="C00000"/>
              </a:solidFill>
            </a:rPr>
            <a:t>поставлены на Государственный баланс </a:t>
          </a:r>
          <a:r>
            <a:rPr lang="ru-RU" sz="1200" b="0" dirty="0" smtClean="0"/>
            <a:t>запасов </a:t>
          </a:r>
          <a:r>
            <a:rPr lang="ru-RU" sz="1200" b="1" dirty="0" smtClean="0">
              <a:solidFill>
                <a:srgbClr val="C00000"/>
              </a:solidFill>
            </a:rPr>
            <a:t>по результатам работ по геологическому изучению недр</a:t>
          </a:r>
          <a:r>
            <a:rPr lang="en-US" sz="1200" b="1" dirty="0" smtClean="0">
              <a:solidFill>
                <a:srgbClr val="C00000"/>
              </a:solidFill>
            </a:rPr>
            <a:t> </a:t>
          </a:r>
          <a:r>
            <a:rPr lang="ru-RU" sz="1200" b="1" dirty="0" smtClean="0">
              <a:solidFill>
                <a:srgbClr val="C00000"/>
              </a:solidFill>
            </a:rPr>
            <a:t>или разведке месторождений </a:t>
          </a:r>
          <a:r>
            <a:rPr lang="ru-RU" sz="1200" b="0" dirty="0" smtClean="0"/>
            <a:t>полезных ископаемых, </a:t>
          </a:r>
          <a:r>
            <a:rPr lang="ru-RU" sz="1200" b="1" dirty="0" smtClean="0">
              <a:solidFill>
                <a:srgbClr val="C00000"/>
              </a:solidFill>
            </a:rPr>
            <a:t>осуществленных за счет собственных и (или) привлеченных средств пользователя недр, проводившего работы</a:t>
          </a:r>
          <a:r>
            <a:rPr lang="ru-RU" sz="1200" b="0" dirty="0" smtClean="0"/>
            <a:t> по геологическому изучению недр или разведке месторождений полезных ископаемых на таком УН</a:t>
          </a:r>
        </a:p>
        <a:p>
          <a:endParaRPr lang="ru-RU" sz="1200" b="0" dirty="0" smtClean="0"/>
        </a:p>
      </dgm:t>
    </dgm:pt>
    <dgm:pt modelId="{ECA72871-D99C-438A-AA3A-B6DEE86E89D7}" type="parTrans" cxnId="{8C4BCE0B-3A7B-42D2-B147-CFD8CB2B8844}">
      <dgm:prSet/>
      <dgm:spPr/>
      <dgm:t>
        <a:bodyPr/>
        <a:lstStyle/>
        <a:p>
          <a:endParaRPr lang="ru-RU"/>
        </a:p>
      </dgm:t>
    </dgm:pt>
    <dgm:pt modelId="{FDC6BAAA-593A-4B81-8401-5993667A43F7}" type="sibTrans" cxnId="{8C4BCE0B-3A7B-42D2-B147-CFD8CB2B8844}">
      <dgm:prSet/>
      <dgm:spPr/>
      <dgm:t>
        <a:bodyPr/>
        <a:lstStyle/>
        <a:p>
          <a:endParaRPr lang="ru-RU"/>
        </a:p>
      </dgm:t>
    </dgm:pt>
    <dgm:pt modelId="{7A525AD5-A876-4072-8FA6-5D6159D57674}">
      <dgm:prSet phldrT="[Текст]" custT="1"/>
      <dgm:spPr/>
      <dgm:t>
        <a:bodyPr/>
        <a:lstStyle/>
        <a:p>
          <a:r>
            <a:rPr lang="ru-RU" sz="1200" b="0" dirty="0" smtClean="0"/>
            <a:t> и </a:t>
          </a:r>
          <a:r>
            <a:rPr lang="ru-RU" sz="1200" b="1" dirty="0" smtClean="0">
              <a:solidFill>
                <a:srgbClr val="C00000"/>
              </a:solidFill>
            </a:rPr>
            <a:t>являются частью месторождения</a:t>
          </a:r>
          <a:r>
            <a:rPr lang="ru-RU" sz="1200" b="0" dirty="0" smtClean="0"/>
            <a:t> этих полезных ископаемых, частично расположенного на УН, границы которого предлагается изменить (за исключением случая, когда запасы находятся в НФН на нижележащей и (или) вышележащей части недр за пределами УН)</a:t>
          </a:r>
        </a:p>
      </dgm:t>
    </dgm:pt>
    <dgm:pt modelId="{3A7AE58A-26E3-4902-86AE-194D7EC2E21B}" type="parTrans" cxnId="{1F6777C8-973A-455C-A45E-D2A5FE420562}">
      <dgm:prSet/>
      <dgm:spPr/>
      <dgm:t>
        <a:bodyPr/>
        <a:lstStyle/>
        <a:p>
          <a:endParaRPr lang="ru-RU"/>
        </a:p>
      </dgm:t>
    </dgm:pt>
    <dgm:pt modelId="{F96FBE4C-A699-4C06-82D8-17DD6ADEEE0F}" type="sibTrans" cxnId="{1F6777C8-973A-455C-A45E-D2A5FE420562}">
      <dgm:prSet/>
      <dgm:spPr/>
      <dgm:t>
        <a:bodyPr/>
        <a:lstStyle/>
        <a:p>
          <a:endParaRPr lang="ru-RU"/>
        </a:p>
      </dgm:t>
    </dgm:pt>
    <dgm:pt modelId="{CC0CB9E4-F232-4C9B-B42C-73A2CE5C00E8}">
      <dgm:prSet phldrT="[Текст]" custT="1"/>
      <dgm:spPr/>
      <dgm:t>
        <a:bodyPr/>
        <a:lstStyle/>
        <a:p>
          <a:r>
            <a:rPr lang="ru-RU" sz="1200" b="1" dirty="0" smtClean="0">
              <a:solidFill>
                <a:srgbClr val="C00000"/>
              </a:solidFill>
            </a:rPr>
            <a:t>предоставленному</a:t>
          </a:r>
          <a:r>
            <a:rPr lang="ru-RU" sz="1200" b="0" dirty="0" smtClean="0"/>
            <a:t> в пользование </a:t>
          </a:r>
          <a:r>
            <a:rPr lang="ru-RU" sz="1200" b="1" dirty="0" smtClean="0">
              <a:solidFill>
                <a:srgbClr val="C00000"/>
              </a:solidFill>
            </a:rPr>
            <a:t>пользователю недр</a:t>
          </a:r>
          <a:r>
            <a:rPr lang="ru-RU" sz="1200" b="0" dirty="0" smtClean="0"/>
            <a:t>, владеющему </a:t>
          </a:r>
          <a:r>
            <a:rPr lang="ru-RU" sz="1200" b="1" dirty="0" smtClean="0">
              <a:solidFill>
                <a:srgbClr val="C00000"/>
              </a:solidFill>
            </a:rPr>
            <a:t>лицензией</a:t>
          </a:r>
          <a:r>
            <a:rPr lang="ru-RU" sz="1200" b="0" dirty="0" smtClean="0"/>
            <a:t> на пользование участком недр и </a:t>
          </a:r>
          <a:r>
            <a:rPr lang="ru-RU" sz="1200" b="1" dirty="0" smtClean="0">
              <a:solidFill>
                <a:srgbClr val="C00000"/>
              </a:solidFill>
            </a:rPr>
            <a:t>подавшему заявку на изменение границ участка, или лицу, входящему с ним в одну группу лиц</a:t>
          </a:r>
          <a:r>
            <a:rPr lang="ru-RU" sz="1200" b="0" dirty="0" smtClean="0"/>
            <a:t>, </a:t>
          </a:r>
        </a:p>
      </dgm:t>
    </dgm:pt>
    <dgm:pt modelId="{2C0101C6-1738-4192-AEBB-4452C61EF9AC}" type="parTrans" cxnId="{374A8108-E3F2-4CDC-BAA6-EB887D08BC14}">
      <dgm:prSet/>
      <dgm:spPr/>
      <dgm:t>
        <a:bodyPr/>
        <a:lstStyle/>
        <a:p>
          <a:endParaRPr lang="ru-RU"/>
        </a:p>
      </dgm:t>
    </dgm:pt>
    <dgm:pt modelId="{AE148830-F87E-4473-B686-09DA4014A3D3}" type="sibTrans" cxnId="{374A8108-E3F2-4CDC-BAA6-EB887D08BC14}">
      <dgm:prSet/>
      <dgm:spPr/>
      <dgm:t>
        <a:bodyPr/>
        <a:lstStyle/>
        <a:p>
          <a:endParaRPr lang="ru-RU"/>
        </a:p>
      </dgm:t>
    </dgm:pt>
    <dgm:pt modelId="{8C168F4C-CEC9-4268-9365-A14E20632422}">
      <dgm:prSet phldrT="[Текст]" custT="1"/>
      <dgm:spPr/>
      <dgm:t>
        <a:bodyPr/>
        <a:lstStyle/>
        <a:p>
          <a:r>
            <a:rPr lang="ru-RU" sz="1200" b="0" dirty="0" smtClean="0"/>
            <a:t>полезные ископаемые находятся </a:t>
          </a:r>
          <a:r>
            <a:rPr lang="ru-RU" sz="1200" b="1" dirty="0" smtClean="0">
              <a:solidFill>
                <a:srgbClr val="C00000"/>
              </a:solidFill>
            </a:rPr>
            <a:t>за пределами УН</a:t>
          </a:r>
          <a:r>
            <a:rPr lang="ru-RU" sz="1200" b="0" dirty="0" smtClean="0"/>
            <a:t>, границы которого предлагается изменить </a:t>
          </a:r>
        </a:p>
      </dgm:t>
    </dgm:pt>
    <dgm:pt modelId="{DA584778-CFC5-41FB-9920-CE095E13AF36}" type="parTrans" cxnId="{31DDE389-F4C0-4B44-96F0-EBB394E8E5B9}">
      <dgm:prSet/>
      <dgm:spPr/>
      <dgm:t>
        <a:bodyPr/>
        <a:lstStyle/>
        <a:p>
          <a:endParaRPr lang="ru-RU"/>
        </a:p>
      </dgm:t>
    </dgm:pt>
    <dgm:pt modelId="{B461F4B7-A056-4C05-849C-451D4D967301}" type="sibTrans" cxnId="{31DDE389-F4C0-4B44-96F0-EBB394E8E5B9}">
      <dgm:prSet/>
      <dgm:spPr/>
      <dgm:t>
        <a:bodyPr/>
        <a:lstStyle/>
        <a:p>
          <a:endParaRPr lang="ru-RU"/>
        </a:p>
      </dgm:t>
    </dgm:pt>
    <dgm:pt modelId="{72715DE3-DC4E-4E48-BA8C-CE48C388671C}" type="pres">
      <dgm:prSet presAssocID="{6B6B6CEC-D269-4DFF-B9F1-34E5BCC3D3B3}" presName="vert0" presStyleCnt="0">
        <dgm:presLayoutVars>
          <dgm:dir/>
          <dgm:animOne val="branch"/>
          <dgm:animLvl val="lvl"/>
        </dgm:presLayoutVars>
      </dgm:prSet>
      <dgm:spPr/>
      <dgm:t>
        <a:bodyPr/>
        <a:lstStyle/>
        <a:p>
          <a:endParaRPr lang="ru-RU"/>
        </a:p>
      </dgm:t>
    </dgm:pt>
    <dgm:pt modelId="{44176C76-EDD1-4BA0-8B62-5C05DEB9C630}" type="pres">
      <dgm:prSet presAssocID="{B4F644D0-14C6-43A4-A256-AAC1F314E1D6}" presName="thickLine" presStyleLbl="alignNode1" presStyleIdx="0" presStyleCnt="1"/>
      <dgm:spPr/>
    </dgm:pt>
    <dgm:pt modelId="{46EB95AC-E102-4904-AEE7-BD23CB25C116}" type="pres">
      <dgm:prSet presAssocID="{B4F644D0-14C6-43A4-A256-AAC1F314E1D6}" presName="horz1" presStyleCnt="0"/>
      <dgm:spPr/>
    </dgm:pt>
    <dgm:pt modelId="{8C63F758-0B32-4F0B-805F-1260B0AB3795}" type="pres">
      <dgm:prSet presAssocID="{B4F644D0-14C6-43A4-A256-AAC1F314E1D6}" presName="tx1" presStyleLbl="revTx" presStyleIdx="0" presStyleCnt="6" custScaleX="60057"/>
      <dgm:spPr/>
      <dgm:t>
        <a:bodyPr/>
        <a:lstStyle/>
        <a:p>
          <a:endParaRPr lang="ru-RU"/>
        </a:p>
      </dgm:t>
    </dgm:pt>
    <dgm:pt modelId="{FDB1CE21-B486-455A-85FB-24A5F7CF2F52}" type="pres">
      <dgm:prSet presAssocID="{B4F644D0-14C6-43A4-A256-AAC1F314E1D6}" presName="vert1" presStyleCnt="0"/>
      <dgm:spPr/>
    </dgm:pt>
    <dgm:pt modelId="{661E7DD1-7B23-49FA-88DB-8B1FFC758333}" type="pres">
      <dgm:prSet presAssocID="{A339FAB9-DD6A-47C5-B316-057A2705DF0E}" presName="vertSpace2a" presStyleCnt="0"/>
      <dgm:spPr/>
    </dgm:pt>
    <dgm:pt modelId="{9489CCA4-04F9-4589-83E1-1370015B22EC}" type="pres">
      <dgm:prSet presAssocID="{A339FAB9-DD6A-47C5-B316-057A2705DF0E}" presName="horz2" presStyleCnt="0"/>
      <dgm:spPr/>
    </dgm:pt>
    <dgm:pt modelId="{F5118A72-6644-4F1A-A48A-7BEBFC50E1E3}" type="pres">
      <dgm:prSet presAssocID="{A339FAB9-DD6A-47C5-B316-057A2705DF0E}" presName="horzSpace2" presStyleCnt="0"/>
      <dgm:spPr/>
    </dgm:pt>
    <dgm:pt modelId="{979DDE4B-ECEC-4791-BC21-B552191287AE}" type="pres">
      <dgm:prSet presAssocID="{A339FAB9-DD6A-47C5-B316-057A2705DF0E}" presName="tx2" presStyleLbl="revTx" presStyleIdx="1" presStyleCnt="6" custScaleY="50216"/>
      <dgm:spPr/>
      <dgm:t>
        <a:bodyPr/>
        <a:lstStyle/>
        <a:p>
          <a:endParaRPr lang="ru-RU"/>
        </a:p>
      </dgm:t>
    </dgm:pt>
    <dgm:pt modelId="{A5D292E2-50CC-40A2-BC3E-7BAF06E4EFD2}" type="pres">
      <dgm:prSet presAssocID="{A339FAB9-DD6A-47C5-B316-057A2705DF0E}" presName="vert2" presStyleCnt="0"/>
      <dgm:spPr/>
    </dgm:pt>
    <dgm:pt modelId="{65925C3A-33EC-41CD-93B9-3DC90FB21D56}" type="pres">
      <dgm:prSet presAssocID="{A339FAB9-DD6A-47C5-B316-057A2705DF0E}" presName="thinLine2b" presStyleLbl="callout" presStyleIdx="0" presStyleCnt="5"/>
      <dgm:spPr/>
    </dgm:pt>
    <dgm:pt modelId="{04170C55-D620-42BE-B8BD-D71AD7BE239C}" type="pres">
      <dgm:prSet presAssocID="{A339FAB9-DD6A-47C5-B316-057A2705DF0E}" presName="vertSpace2b" presStyleCnt="0"/>
      <dgm:spPr/>
    </dgm:pt>
    <dgm:pt modelId="{21FC6A7A-AD36-4A83-BD84-991D1F492433}" type="pres">
      <dgm:prSet presAssocID="{CC0CB9E4-F232-4C9B-B42C-73A2CE5C00E8}" presName="horz2" presStyleCnt="0"/>
      <dgm:spPr/>
    </dgm:pt>
    <dgm:pt modelId="{CBB567A9-23E5-441C-8BFF-E280E589B9C5}" type="pres">
      <dgm:prSet presAssocID="{CC0CB9E4-F232-4C9B-B42C-73A2CE5C00E8}" presName="horzSpace2" presStyleCnt="0"/>
      <dgm:spPr/>
    </dgm:pt>
    <dgm:pt modelId="{6159B804-4D46-47DD-831F-C248AFB94EF2}" type="pres">
      <dgm:prSet presAssocID="{CC0CB9E4-F232-4C9B-B42C-73A2CE5C00E8}" presName="tx2" presStyleLbl="revTx" presStyleIdx="2" presStyleCnt="6" custScaleY="58581"/>
      <dgm:spPr/>
      <dgm:t>
        <a:bodyPr/>
        <a:lstStyle/>
        <a:p>
          <a:endParaRPr lang="ru-RU"/>
        </a:p>
      </dgm:t>
    </dgm:pt>
    <dgm:pt modelId="{993D44BE-464D-4E92-AF29-8905DC9DE382}" type="pres">
      <dgm:prSet presAssocID="{CC0CB9E4-F232-4C9B-B42C-73A2CE5C00E8}" presName="vert2" presStyleCnt="0"/>
      <dgm:spPr/>
    </dgm:pt>
    <dgm:pt modelId="{0C062CE0-10D1-4682-BA5C-877689FA9404}" type="pres">
      <dgm:prSet presAssocID="{CC0CB9E4-F232-4C9B-B42C-73A2CE5C00E8}" presName="thinLine2b" presStyleLbl="callout" presStyleIdx="1" presStyleCnt="5"/>
      <dgm:spPr/>
    </dgm:pt>
    <dgm:pt modelId="{5B46C4B0-D09B-45C1-B75E-B867AD54340D}" type="pres">
      <dgm:prSet presAssocID="{CC0CB9E4-F232-4C9B-B42C-73A2CE5C00E8}" presName="vertSpace2b" presStyleCnt="0"/>
      <dgm:spPr/>
    </dgm:pt>
    <dgm:pt modelId="{141BAA5E-0E09-474E-853D-37A43DF3F872}" type="pres">
      <dgm:prSet presAssocID="{8C168F4C-CEC9-4268-9365-A14E20632422}" presName="horz2" presStyleCnt="0"/>
      <dgm:spPr/>
    </dgm:pt>
    <dgm:pt modelId="{2E17134B-0B43-44D2-B1B4-77877F1E9A95}" type="pres">
      <dgm:prSet presAssocID="{8C168F4C-CEC9-4268-9365-A14E20632422}" presName="horzSpace2" presStyleCnt="0"/>
      <dgm:spPr/>
    </dgm:pt>
    <dgm:pt modelId="{478D82E3-7408-48D4-8275-9CEFE3A168BC}" type="pres">
      <dgm:prSet presAssocID="{8C168F4C-CEC9-4268-9365-A14E20632422}" presName="tx2" presStyleLbl="revTx" presStyleIdx="3" presStyleCnt="6" custScaleY="41623"/>
      <dgm:spPr/>
      <dgm:t>
        <a:bodyPr/>
        <a:lstStyle/>
        <a:p>
          <a:endParaRPr lang="ru-RU"/>
        </a:p>
      </dgm:t>
    </dgm:pt>
    <dgm:pt modelId="{30F0EA8D-BC03-4BE9-AF2C-DF1C1C5CCCA4}" type="pres">
      <dgm:prSet presAssocID="{8C168F4C-CEC9-4268-9365-A14E20632422}" presName="vert2" presStyleCnt="0"/>
      <dgm:spPr/>
    </dgm:pt>
    <dgm:pt modelId="{38CD9167-AE4C-4D1D-8FD3-F5A7541994DE}" type="pres">
      <dgm:prSet presAssocID="{8C168F4C-CEC9-4268-9365-A14E20632422}" presName="thinLine2b" presStyleLbl="callout" presStyleIdx="2" presStyleCnt="5"/>
      <dgm:spPr/>
    </dgm:pt>
    <dgm:pt modelId="{DDB560E2-0F08-4178-B640-1C690709EF52}" type="pres">
      <dgm:prSet presAssocID="{8C168F4C-CEC9-4268-9365-A14E20632422}" presName="vertSpace2b" presStyleCnt="0"/>
      <dgm:spPr/>
    </dgm:pt>
    <dgm:pt modelId="{D847A090-7D14-49FB-8AFF-D32D58225EC0}" type="pres">
      <dgm:prSet presAssocID="{E4F5C8AC-623E-40FF-B5D8-C5E301B88DC3}" presName="horz2" presStyleCnt="0"/>
      <dgm:spPr/>
    </dgm:pt>
    <dgm:pt modelId="{823E862A-BC2D-4201-B9C8-0D2F16D8E2F9}" type="pres">
      <dgm:prSet presAssocID="{E4F5C8AC-623E-40FF-B5D8-C5E301B88DC3}" presName="horzSpace2" presStyleCnt="0"/>
      <dgm:spPr/>
    </dgm:pt>
    <dgm:pt modelId="{66F8AEA0-ED5A-4CE6-AE50-22C60E1082D4}" type="pres">
      <dgm:prSet presAssocID="{E4F5C8AC-623E-40FF-B5D8-C5E301B88DC3}" presName="tx2" presStyleLbl="revTx" presStyleIdx="4" presStyleCnt="6" custScaleY="59432"/>
      <dgm:spPr/>
      <dgm:t>
        <a:bodyPr/>
        <a:lstStyle/>
        <a:p>
          <a:endParaRPr lang="ru-RU"/>
        </a:p>
      </dgm:t>
    </dgm:pt>
    <dgm:pt modelId="{9B65A066-F0FE-4C3A-8375-6618AEA2FF57}" type="pres">
      <dgm:prSet presAssocID="{E4F5C8AC-623E-40FF-B5D8-C5E301B88DC3}" presName="vert2" presStyleCnt="0"/>
      <dgm:spPr/>
    </dgm:pt>
    <dgm:pt modelId="{A5FBEF73-81AE-4D05-B9B5-35F627F5DF1F}" type="pres">
      <dgm:prSet presAssocID="{E4F5C8AC-623E-40FF-B5D8-C5E301B88DC3}" presName="thinLine2b" presStyleLbl="callout" presStyleIdx="3" presStyleCnt="5"/>
      <dgm:spPr/>
    </dgm:pt>
    <dgm:pt modelId="{65AE5C4A-650D-4D44-B8A8-34C2AA58D79A}" type="pres">
      <dgm:prSet presAssocID="{E4F5C8AC-623E-40FF-B5D8-C5E301B88DC3}" presName="vertSpace2b" presStyleCnt="0"/>
      <dgm:spPr/>
    </dgm:pt>
    <dgm:pt modelId="{22D366D3-0AEA-42C2-B995-07C8A33B8AA3}" type="pres">
      <dgm:prSet presAssocID="{7A525AD5-A876-4072-8FA6-5D6159D57674}" presName="horz2" presStyleCnt="0"/>
      <dgm:spPr/>
    </dgm:pt>
    <dgm:pt modelId="{F335472D-C83A-417C-8848-D35B78A87C03}" type="pres">
      <dgm:prSet presAssocID="{7A525AD5-A876-4072-8FA6-5D6159D57674}" presName="horzSpace2" presStyleCnt="0"/>
      <dgm:spPr/>
    </dgm:pt>
    <dgm:pt modelId="{3046363B-21B7-4B71-89B9-B22079619E7D}" type="pres">
      <dgm:prSet presAssocID="{7A525AD5-A876-4072-8FA6-5D6159D57674}" presName="tx2" presStyleLbl="revTx" presStyleIdx="5" presStyleCnt="6" custScaleY="52093"/>
      <dgm:spPr/>
      <dgm:t>
        <a:bodyPr/>
        <a:lstStyle/>
        <a:p>
          <a:endParaRPr lang="ru-RU"/>
        </a:p>
      </dgm:t>
    </dgm:pt>
    <dgm:pt modelId="{F95DA198-45DD-441B-B1F7-C5C1881D0CD3}" type="pres">
      <dgm:prSet presAssocID="{7A525AD5-A876-4072-8FA6-5D6159D57674}" presName="vert2" presStyleCnt="0"/>
      <dgm:spPr/>
    </dgm:pt>
    <dgm:pt modelId="{F56C1F9C-D51D-4478-A18D-27B5D1D15D26}" type="pres">
      <dgm:prSet presAssocID="{7A525AD5-A876-4072-8FA6-5D6159D57674}" presName="thinLine2b" presStyleLbl="callout" presStyleIdx="4" presStyleCnt="5"/>
      <dgm:spPr/>
    </dgm:pt>
    <dgm:pt modelId="{326954F6-5D9D-4E35-B8AD-B64C4199128C}" type="pres">
      <dgm:prSet presAssocID="{7A525AD5-A876-4072-8FA6-5D6159D57674}" presName="vertSpace2b" presStyleCnt="0"/>
      <dgm:spPr/>
    </dgm:pt>
  </dgm:ptLst>
  <dgm:cxnLst>
    <dgm:cxn modelId="{4E8F13C3-BE99-4020-B317-1C60AF3E444E}" type="presOf" srcId="{B4F644D0-14C6-43A4-A256-AAC1F314E1D6}" destId="{8C63F758-0B32-4F0B-805F-1260B0AB3795}" srcOrd="0" destOrd="0" presId="urn:microsoft.com/office/officeart/2008/layout/LinedList"/>
    <dgm:cxn modelId="{AAD8806F-57EF-450B-9791-C69F61D1FDC4}" type="presOf" srcId="{7A525AD5-A876-4072-8FA6-5D6159D57674}" destId="{3046363B-21B7-4B71-89B9-B22079619E7D}" srcOrd="0" destOrd="0" presId="urn:microsoft.com/office/officeart/2008/layout/LinedList"/>
    <dgm:cxn modelId="{2A0BEC1D-DB4A-4D8C-8EF5-0CD9C41DAD6F}" srcId="{6B6B6CEC-D269-4DFF-B9F1-34E5BCC3D3B3}" destId="{B4F644D0-14C6-43A4-A256-AAC1F314E1D6}" srcOrd="0" destOrd="0" parTransId="{F72C6267-3DDD-4A52-AAF7-FC7E4C4C7564}" sibTransId="{69302FB1-1DFB-446C-B27B-11AC2D8E25AF}"/>
    <dgm:cxn modelId="{68925030-7BBA-4F04-8DC3-2FFF8958787A}" type="presOf" srcId="{8C168F4C-CEC9-4268-9365-A14E20632422}" destId="{478D82E3-7408-48D4-8275-9CEFE3A168BC}" srcOrd="0" destOrd="0" presId="urn:microsoft.com/office/officeart/2008/layout/LinedList"/>
    <dgm:cxn modelId="{374A8108-E3F2-4CDC-BAA6-EB887D08BC14}" srcId="{B4F644D0-14C6-43A4-A256-AAC1F314E1D6}" destId="{CC0CB9E4-F232-4C9B-B42C-73A2CE5C00E8}" srcOrd="1" destOrd="0" parTransId="{2C0101C6-1738-4192-AEBB-4452C61EF9AC}" sibTransId="{AE148830-F87E-4473-B686-09DA4014A3D3}"/>
    <dgm:cxn modelId="{8C4BCE0B-3A7B-42D2-B147-CFD8CB2B8844}" srcId="{B4F644D0-14C6-43A4-A256-AAC1F314E1D6}" destId="{E4F5C8AC-623E-40FF-B5D8-C5E301B88DC3}" srcOrd="3" destOrd="0" parTransId="{ECA72871-D99C-438A-AA3A-B6DEE86E89D7}" sibTransId="{FDC6BAAA-593A-4B81-8401-5993667A43F7}"/>
    <dgm:cxn modelId="{1E3FF9FD-612C-4595-BEA5-822FB0CA740A}" type="presOf" srcId="{CC0CB9E4-F232-4C9B-B42C-73A2CE5C00E8}" destId="{6159B804-4D46-47DD-831F-C248AFB94EF2}" srcOrd="0" destOrd="0" presId="urn:microsoft.com/office/officeart/2008/layout/LinedList"/>
    <dgm:cxn modelId="{1F6777C8-973A-455C-A45E-D2A5FE420562}" srcId="{B4F644D0-14C6-43A4-A256-AAC1F314E1D6}" destId="{7A525AD5-A876-4072-8FA6-5D6159D57674}" srcOrd="4" destOrd="0" parTransId="{3A7AE58A-26E3-4902-86AE-194D7EC2E21B}" sibTransId="{F96FBE4C-A699-4C06-82D8-17DD6ADEEE0F}"/>
    <dgm:cxn modelId="{79CCB99E-BCA4-4EB2-98C2-A50B10ED7E01}" srcId="{B4F644D0-14C6-43A4-A256-AAC1F314E1D6}" destId="{A339FAB9-DD6A-47C5-B316-057A2705DF0E}" srcOrd="0" destOrd="0" parTransId="{2CDF8D61-B327-483C-9FF3-E7889E8078F8}" sibTransId="{C1ABB665-F31E-4ADB-A9CD-1DB8B6B31701}"/>
    <dgm:cxn modelId="{481F356B-EA88-472C-B833-2A8081AD055B}" type="presOf" srcId="{E4F5C8AC-623E-40FF-B5D8-C5E301B88DC3}" destId="{66F8AEA0-ED5A-4CE6-AE50-22C60E1082D4}" srcOrd="0" destOrd="0" presId="urn:microsoft.com/office/officeart/2008/layout/LinedList"/>
    <dgm:cxn modelId="{ADA6FF8C-7572-4C23-87F9-8CAFA4024B31}" type="presOf" srcId="{6B6B6CEC-D269-4DFF-B9F1-34E5BCC3D3B3}" destId="{72715DE3-DC4E-4E48-BA8C-CE48C388671C}" srcOrd="0" destOrd="0" presId="urn:microsoft.com/office/officeart/2008/layout/LinedList"/>
    <dgm:cxn modelId="{31DDE389-F4C0-4B44-96F0-EBB394E8E5B9}" srcId="{B4F644D0-14C6-43A4-A256-AAC1F314E1D6}" destId="{8C168F4C-CEC9-4268-9365-A14E20632422}" srcOrd="2" destOrd="0" parTransId="{DA584778-CFC5-41FB-9920-CE095E13AF36}" sibTransId="{B461F4B7-A056-4C05-849C-451D4D967301}"/>
    <dgm:cxn modelId="{43055CE9-B4A1-40B1-AAAE-F37B8535FACA}" type="presOf" srcId="{A339FAB9-DD6A-47C5-B316-057A2705DF0E}" destId="{979DDE4B-ECEC-4791-BC21-B552191287AE}" srcOrd="0" destOrd="0" presId="urn:microsoft.com/office/officeart/2008/layout/LinedList"/>
    <dgm:cxn modelId="{1C9E34CF-C4DB-41A4-AFE8-E81A5F09BA67}" type="presParOf" srcId="{72715DE3-DC4E-4E48-BA8C-CE48C388671C}" destId="{44176C76-EDD1-4BA0-8B62-5C05DEB9C630}" srcOrd="0" destOrd="0" presId="urn:microsoft.com/office/officeart/2008/layout/LinedList"/>
    <dgm:cxn modelId="{064E452E-BCD9-45A2-872D-35E26963BD99}" type="presParOf" srcId="{72715DE3-DC4E-4E48-BA8C-CE48C388671C}" destId="{46EB95AC-E102-4904-AEE7-BD23CB25C116}" srcOrd="1" destOrd="0" presId="urn:microsoft.com/office/officeart/2008/layout/LinedList"/>
    <dgm:cxn modelId="{877C3433-B05E-4A97-9B3B-D951860118F2}" type="presParOf" srcId="{46EB95AC-E102-4904-AEE7-BD23CB25C116}" destId="{8C63F758-0B32-4F0B-805F-1260B0AB3795}" srcOrd="0" destOrd="0" presId="urn:microsoft.com/office/officeart/2008/layout/LinedList"/>
    <dgm:cxn modelId="{80FF51AD-1EE9-4807-953C-4B2AFBBDADB9}" type="presParOf" srcId="{46EB95AC-E102-4904-AEE7-BD23CB25C116}" destId="{FDB1CE21-B486-455A-85FB-24A5F7CF2F52}" srcOrd="1" destOrd="0" presId="urn:microsoft.com/office/officeart/2008/layout/LinedList"/>
    <dgm:cxn modelId="{6E441C38-A495-41CE-8747-B439391DEBEC}" type="presParOf" srcId="{FDB1CE21-B486-455A-85FB-24A5F7CF2F52}" destId="{661E7DD1-7B23-49FA-88DB-8B1FFC758333}" srcOrd="0" destOrd="0" presId="urn:microsoft.com/office/officeart/2008/layout/LinedList"/>
    <dgm:cxn modelId="{3F25E911-E5A3-4FC0-A793-3CB3F168CFAD}" type="presParOf" srcId="{FDB1CE21-B486-455A-85FB-24A5F7CF2F52}" destId="{9489CCA4-04F9-4589-83E1-1370015B22EC}" srcOrd="1" destOrd="0" presId="urn:microsoft.com/office/officeart/2008/layout/LinedList"/>
    <dgm:cxn modelId="{A83810CD-CA24-477C-94DD-77B5B97411E7}" type="presParOf" srcId="{9489CCA4-04F9-4589-83E1-1370015B22EC}" destId="{F5118A72-6644-4F1A-A48A-7BEBFC50E1E3}" srcOrd="0" destOrd="0" presId="urn:microsoft.com/office/officeart/2008/layout/LinedList"/>
    <dgm:cxn modelId="{CA9F984E-888F-4C7A-AED5-E5AE5B4E5DA4}" type="presParOf" srcId="{9489CCA4-04F9-4589-83E1-1370015B22EC}" destId="{979DDE4B-ECEC-4791-BC21-B552191287AE}" srcOrd="1" destOrd="0" presId="urn:microsoft.com/office/officeart/2008/layout/LinedList"/>
    <dgm:cxn modelId="{962FC078-2E9B-4325-B8BC-15D9FEC40CB6}" type="presParOf" srcId="{9489CCA4-04F9-4589-83E1-1370015B22EC}" destId="{A5D292E2-50CC-40A2-BC3E-7BAF06E4EFD2}" srcOrd="2" destOrd="0" presId="urn:microsoft.com/office/officeart/2008/layout/LinedList"/>
    <dgm:cxn modelId="{C9B597D0-8B81-425B-8C61-EAF1F1F494F3}" type="presParOf" srcId="{FDB1CE21-B486-455A-85FB-24A5F7CF2F52}" destId="{65925C3A-33EC-41CD-93B9-3DC90FB21D56}" srcOrd="2" destOrd="0" presId="urn:microsoft.com/office/officeart/2008/layout/LinedList"/>
    <dgm:cxn modelId="{FBAC28E6-D219-4D89-970E-B9A63DA5A614}" type="presParOf" srcId="{FDB1CE21-B486-455A-85FB-24A5F7CF2F52}" destId="{04170C55-D620-42BE-B8BD-D71AD7BE239C}" srcOrd="3" destOrd="0" presId="urn:microsoft.com/office/officeart/2008/layout/LinedList"/>
    <dgm:cxn modelId="{414EDE91-13E9-4761-9E8F-E15B95488591}" type="presParOf" srcId="{FDB1CE21-B486-455A-85FB-24A5F7CF2F52}" destId="{21FC6A7A-AD36-4A83-BD84-991D1F492433}" srcOrd="4" destOrd="0" presId="urn:microsoft.com/office/officeart/2008/layout/LinedList"/>
    <dgm:cxn modelId="{3E7C714A-47E6-4346-8AB7-614EAC67C7CD}" type="presParOf" srcId="{21FC6A7A-AD36-4A83-BD84-991D1F492433}" destId="{CBB567A9-23E5-441C-8BFF-E280E589B9C5}" srcOrd="0" destOrd="0" presId="urn:microsoft.com/office/officeart/2008/layout/LinedList"/>
    <dgm:cxn modelId="{CABB7E4F-08E4-4F15-A5C9-F61A2367DFF0}" type="presParOf" srcId="{21FC6A7A-AD36-4A83-BD84-991D1F492433}" destId="{6159B804-4D46-47DD-831F-C248AFB94EF2}" srcOrd="1" destOrd="0" presId="urn:microsoft.com/office/officeart/2008/layout/LinedList"/>
    <dgm:cxn modelId="{F0E7A08A-6E30-49B9-BB9D-251F93A59C6D}" type="presParOf" srcId="{21FC6A7A-AD36-4A83-BD84-991D1F492433}" destId="{993D44BE-464D-4E92-AF29-8905DC9DE382}" srcOrd="2" destOrd="0" presId="urn:microsoft.com/office/officeart/2008/layout/LinedList"/>
    <dgm:cxn modelId="{8260AF0F-3A82-4DDA-A5E5-9C85CBC77F08}" type="presParOf" srcId="{FDB1CE21-B486-455A-85FB-24A5F7CF2F52}" destId="{0C062CE0-10D1-4682-BA5C-877689FA9404}" srcOrd="5" destOrd="0" presId="urn:microsoft.com/office/officeart/2008/layout/LinedList"/>
    <dgm:cxn modelId="{E848A2F0-6F0B-4D5A-AAD6-7333EA3DD77D}" type="presParOf" srcId="{FDB1CE21-B486-455A-85FB-24A5F7CF2F52}" destId="{5B46C4B0-D09B-45C1-B75E-B867AD54340D}" srcOrd="6" destOrd="0" presId="urn:microsoft.com/office/officeart/2008/layout/LinedList"/>
    <dgm:cxn modelId="{12B2E768-10D4-4995-94E3-481F3999B835}" type="presParOf" srcId="{FDB1CE21-B486-455A-85FB-24A5F7CF2F52}" destId="{141BAA5E-0E09-474E-853D-37A43DF3F872}" srcOrd="7" destOrd="0" presId="urn:microsoft.com/office/officeart/2008/layout/LinedList"/>
    <dgm:cxn modelId="{CCC59BDB-1E81-4F7F-8219-B1FFECDEEB2B}" type="presParOf" srcId="{141BAA5E-0E09-474E-853D-37A43DF3F872}" destId="{2E17134B-0B43-44D2-B1B4-77877F1E9A95}" srcOrd="0" destOrd="0" presId="urn:microsoft.com/office/officeart/2008/layout/LinedList"/>
    <dgm:cxn modelId="{49B8153D-74E0-42F5-99D6-960775E4C53A}" type="presParOf" srcId="{141BAA5E-0E09-474E-853D-37A43DF3F872}" destId="{478D82E3-7408-48D4-8275-9CEFE3A168BC}" srcOrd="1" destOrd="0" presId="urn:microsoft.com/office/officeart/2008/layout/LinedList"/>
    <dgm:cxn modelId="{D0D88C2D-A992-46D1-9BF2-F7E87489FD14}" type="presParOf" srcId="{141BAA5E-0E09-474E-853D-37A43DF3F872}" destId="{30F0EA8D-BC03-4BE9-AF2C-DF1C1C5CCCA4}" srcOrd="2" destOrd="0" presId="urn:microsoft.com/office/officeart/2008/layout/LinedList"/>
    <dgm:cxn modelId="{BBC2C005-E85F-4F69-B11D-C2CC73C92EF0}" type="presParOf" srcId="{FDB1CE21-B486-455A-85FB-24A5F7CF2F52}" destId="{38CD9167-AE4C-4D1D-8FD3-F5A7541994DE}" srcOrd="8" destOrd="0" presId="urn:microsoft.com/office/officeart/2008/layout/LinedList"/>
    <dgm:cxn modelId="{47085C42-0DFB-4170-88D4-1D6F7A3DFD46}" type="presParOf" srcId="{FDB1CE21-B486-455A-85FB-24A5F7CF2F52}" destId="{DDB560E2-0F08-4178-B640-1C690709EF52}" srcOrd="9" destOrd="0" presId="urn:microsoft.com/office/officeart/2008/layout/LinedList"/>
    <dgm:cxn modelId="{E2DE57A7-9613-487C-B489-46845F8FBC8D}" type="presParOf" srcId="{FDB1CE21-B486-455A-85FB-24A5F7CF2F52}" destId="{D847A090-7D14-49FB-8AFF-D32D58225EC0}" srcOrd="10" destOrd="0" presId="urn:microsoft.com/office/officeart/2008/layout/LinedList"/>
    <dgm:cxn modelId="{F1558322-D638-4597-8906-43C2813CA694}" type="presParOf" srcId="{D847A090-7D14-49FB-8AFF-D32D58225EC0}" destId="{823E862A-BC2D-4201-B9C8-0D2F16D8E2F9}" srcOrd="0" destOrd="0" presId="urn:microsoft.com/office/officeart/2008/layout/LinedList"/>
    <dgm:cxn modelId="{4E937CAC-5B57-4EA6-B5D4-03EDD042BCC1}" type="presParOf" srcId="{D847A090-7D14-49FB-8AFF-D32D58225EC0}" destId="{66F8AEA0-ED5A-4CE6-AE50-22C60E1082D4}" srcOrd="1" destOrd="0" presId="urn:microsoft.com/office/officeart/2008/layout/LinedList"/>
    <dgm:cxn modelId="{DEB60606-2384-40B4-8BCD-E71904CC1CA9}" type="presParOf" srcId="{D847A090-7D14-49FB-8AFF-D32D58225EC0}" destId="{9B65A066-F0FE-4C3A-8375-6618AEA2FF57}" srcOrd="2" destOrd="0" presId="urn:microsoft.com/office/officeart/2008/layout/LinedList"/>
    <dgm:cxn modelId="{A259C89F-7071-4D68-AA21-A08835743041}" type="presParOf" srcId="{FDB1CE21-B486-455A-85FB-24A5F7CF2F52}" destId="{A5FBEF73-81AE-4D05-B9B5-35F627F5DF1F}" srcOrd="11" destOrd="0" presId="urn:microsoft.com/office/officeart/2008/layout/LinedList"/>
    <dgm:cxn modelId="{23FF340D-7841-4E30-8C7B-475F46A587AF}" type="presParOf" srcId="{FDB1CE21-B486-455A-85FB-24A5F7CF2F52}" destId="{65AE5C4A-650D-4D44-B8A8-34C2AA58D79A}" srcOrd="12" destOrd="0" presId="urn:microsoft.com/office/officeart/2008/layout/LinedList"/>
    <dgm:cxn modelId="{DD46CE0F-69C5-424A-B0F1-670CD694C0C4}" type="presParOf" srcId="{FDB1CE21-B486-455A-85FB-24A5F7CF2F52}" destId="{22D366D3-0AEA-42C2-B995-07C8A33B8AA3}" srcOrd="13" destOrd="0" presId="urn:microsoft.com/office/officeart/2008/layout/LinedList"/>
    <dgm:cxn modelId="{CF466FAB-EEBF-4AA6-A601-BF03DBB4B2FF}" type="presParOf" srcId="{22D366D3-0AEA-42C2-B995-07C8A33B8AA3}" destId="{F335472D-C83A-417C-8848-D35B78A87C03}" srcOrd="0" destOrd="0" presId="urn:microsoft.com/office/officeart/2008/layout/LinedList"/>
    <dgm:cxn modelId="{85416323-EA21-41FA-90F9-29CA2064FD92}" type="presParOf" srcId="{22D366D3-0AEA-42C2-B995-07C8A33B8AA3}" destId="{3046363B-21B7-4B71-89B9-B22079619E7D}" srcOrd="1" destOrd="0" presId="urn:microsoft.com/office/officeart/2008/layout/LinedList"/>
    <dgm:cxn modelId="{14520A9E-FDC8-4F32-940A-26188EC959A7}" type="presParOf" srcId="{22D366D3-0AEA-42C2-B995-07C8A33B8AA3}" destId="{F95DA198-45DD-441B-B1F7-C5C1881D0CD3}" srcOrd="2" destOrd="0" presId="urn:microsoft.com/office/officeart/2008/layout/LinedList"/>
    <dgm:cxn modelId="{557E810C-FB2D-4519-AC18-794FC30977E0}" type="presParOf" srcId="{FDB1CE21-B486-455A-85FB-24A5F7CF2F52}" destId="{F56C1F9C-D51D-4478-A18D-27B5D1D15D26}" srcOrd="14" destOrd="0" presId="urn:microsoft.com/office/officeart/2008/layout/LinedList"/>
    <dgm:cxn modelId="{AF686BDF-954A-4259-9132-2BE37D5AB032}" type="presParOf" srcId="{FDB1CE21-B486-455A-85FB-24A5F7CF2F52}" destId="{326954F6-5D9D-4E35-B8AD-B64C4199128C}" srcOrd="15"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6B6B6CEC-D269-4DFF-B9F1-34E5BCC3D3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4F644D0-14C6-43A4-A256-AAC1F314E1D6}">
      <dgm:prSet phldrT="[Текст]" custT="1"/>
      <dgm:spPr/>
      <dgm:t>
        <a:bodyPr vert="horz"/>
        <a:lstStyle/>
        <a:p>
          <a:pPr algn="ctr"/>
          <a:r>
            <a:rPr lang="ru-RU" sz="2000" b="1" dirty="0" smtClean="0">
              <a:solidFill>
                <a:srgbClr val="C00000"/>
              </a:solidFill>
            </a:rPr>
            <a:t>Основание</a:t>
          </a:r>
          <a:endParaRPr lang="ru-RU" sz="2000" dirty="0"/>
        </a:p>
      </dgm:t>
    </dgm:pt>
    <dgm:pt modelId="{F72C6267-3DDD-4A52-AAF7-FC7E4C4C7564}" type="parTrans" cxnId="{2A0BEC1D-DB4A-4D8C-8EF5-0CD9C41DAD6F}">
      <dgm:prSet/>
      <dgm:spPr/>
      <dgm:t>
        <a:bodyPr/>
        <a:lstStyle/>
        <a:p>
          <a:endParaRPr lang="ru-RU"/>
        </a:p>
      </dgm:t>
    </dgm:pt>
    <dgm:pt modelId="{69302FB1-1DFB-446C-B27B-11AC2D8E25AF}" type="sibTrans" cxnId="{2A0BEC1D-DB4A-4D8C-8EF5-0CD9C41DAD6F}">
      <dgm:prSet/>
      <dgm:spPr/>
      <dgm:t>
        <a:bodyPr/>
        <a:lstStyle/>
        <a:p>
          <a:endParaRPr lang="ru-RU"/>
        </a:p>
      </dgm:t>
    </dgm:pt>
    <dgm:pt modelId="{A339FAB9-DD6A-47C5-B316-057A2705DF0E}">
      <dgm:prSet phldrT="[Текст]"/>
      <dgm:spPr/>
      <dgm:t>
        <a:bodyPr/>
        <a:lstStyle/>
        <a:p>
          <a:r>
            <a:rPr lang="ru-RU" b="0" dirty="0" smtClean="0"/>
            <a:t>на основании заключения государственной экспертизы запасов полезных ископаемых и подземных вод</a:t>
          </a:r>
          <a:endParaRPr lang="ru-RU" dirty="0"/>
        </a:p>
      </dgm:t>
    </dgm:pt>
    <dgm:pt modelId="{2CDF8D61-B327-483C-9FF3-E7889E8078F8}" type="parTrans" cxnId="{79CCB99E-BCA4-4EB2-98C2-A50B10ED7E01}">
      <dgm:prSet/>
      <dgm:spPr/>
      <dgm:t>
        <a:bodyPr/>
        <a:lstStyle/>
        <a:p>
          <a:endParaRPr lang="ru-RU"/>
        </a:p>
      </dgm:t>
    </dgm:pt>
    <dgm:pt modelId="{C1ABB665-F31E-4ADB-A9CD-1DB8B6B31701}" type="sibTrans" cxnId="{79CCB99E-BCA4-4EB2-98C2-A50B10ED7E01}">
      <dgm:prSet/>
      <dgm:spPr/>
      <dgm:t>
        <a:bodyPr/>
        <a:lstStyle/>
        <a:p>
          <a:endParaRPr lang="ru-RU"/>
        </a:p>
      </dgm:t>
    </dgm:pt>
    <dgm:pt modelId="{72715DE3-DC4E-4E48-BA8C-CE48C388671C}" type="pres">
      <dgm:prSet presAssocID="{6B6B6CEC-D269-4DFF-B9F1-34E5BCC3D3B3}" presName="vert0" presStyleCnt="0">
        <dgm:presLayoutVars>
          <dgm:dir/>
          <dgm:animOne val="branch"/>
          <dgm:animLvl val="lvl"/>
        </dgm:presLayoutVars>
      </dgm:prSet>
      <dgm:spPr/>
      <dgm:t>
        <a:bodyPr/>
        <a:lstStyle/>
        <a:p>
          <a:endParaRPr lang="ru-RU"/>
        </a:p>
      </dgm:t>
    </dgm:pt>
    <dgm:pt modelId="{44176C76-EDD1-4BA0-8B62-5C05DEB9C630}" type="pres">
      <dgm:prSet presAssocID="{B4F644D0-14C6-43A4-A256-AAC1F314E1D6}" presName="thickLine" presStyleLbl="alignNode1" presStyleIdx="0" presStyleCnt="1"/>
      <dgm:spPr/>
    </dgm:pt>
    <dgm:pt modelId="{46EB95AC-E102-4904-AEE7-BD23CB25C116}" type="pres">
      <dgm:prSet presAssocID="{B4F644D0-14C6-43A4-A256-AAC1F314E1D6}" presName="horz1" presStyleCnt="0"/>
      <dgm:spPr/>
    </dgm:pt>
    <dgm:pt modelId="{8C63F758-0B32-4F0B-805F-1260B0AB3795}" type="pres">
      <dgm:prSet presAssocID="{B4F644D0-14C6-43A4-A256-AAC1F314E1D6}" presName="tx1" presStyleLbl="revTx" presStyleIdx="0" presStyleCnt="2" custScaleX="68418"/>
      <dgm:spPr/>
      <dgm:t>
        <a:bodyPr/>
        <a:lstStyle/>
        <a:p>
          <a:endParaRPr lang="ru-RU"/>
        </a:p>
      </dgm:t>
    </dgm:pt>
    <dgm:pt modelId="{FDB1CE21-B486-455A-85FB-24A5F7CF2F52}" type="pres">
      <dgm:prSet presAssocID="{B4F644D0-14C6-43A4-A256-AAC1F314E1D6}" presName="vert1" presStyleCnt="0"/>
      <dgm:spPr/>
    </dgm:pt>
    <dgm:pt modelId="{F61C245E-F4B6-497E-BC3F-84AD88F40D30}" type="pres">
      <dgm:prSet presAssocID="{A339FAB9-DD6A-47C5-B316-057A2705DF0E}" presName="vertSpace2a" presStyleCnt="0"/>
      <dgm:spPr/>
    </dgm:pt>
    <dgm:pt modelId="{9489CCA4-04F9-4589-83E1-1370015B22EC}" type="pres">
      <dgm:prSet presAssocID="{A339FAB9-DD6A-47C5-B316-057A2705DF0E}" presName="horz2" presStyleCnt="0"/>
      <dgm:spPr/>
    </dgm:pt>
    <dgm:pt modelId="{F5118A72-6644-4F1A-A48A-7BEBFC50E1E3}" type="pres">
      <dgm:prSet presAssocID="{A339FAB9-DD6A-47C5-B316-057A2705DF0E}" presName="horzSpace2" presStyleCnt="0"/>
      <dgm:spPr/>
    </dgm:pt>
    <dgm:pt modelId="{979DDE4B-ECEC-4791-BC21-B552191287AE}" type="pres">
      <dgm:prSet presAssocID="{A339FAB9-DD6A-47C5-B316-057A2705DF0E}" presName="tx2" presStyleLbl="revTx" presStyleIdx="1" presStyleCnt="2" custScaleX="115391" custScaleY="81577" custLinFactNeighborX="4409"/>
      <dgm:spPr/>
      <dgm:t>
        <a:bodyPr/>
        <a:lstStyle/>
        <a:p>
          <a:endParaRPr lang="ru-RU"/>
        </a:p>
      </dgm:t>
    </dgm:pt>
    <dgm:pt modelId="{A5D292E2-50CC-40A2-BC3E-7BAF06E4EFD2}" type="pres">
      <dgm:prSet presAssocID="{A339FAB9-DD6A-47C5-B316-057A2705DF0E}" presName="vert2" presStyleCnt="0"/>
      <dgm:spPr/>
    </dgm:pt>
    <dgm:pt modelId="{65925C3A-33EC-41CD-93B9-3DC90FB21D56}" type="pres">
      <dgm:prSet presAssocID="{A339FAB9-DD6A-47C5-B316-057A2705DF0E}" presName="thinLine2b" presStyleLbl="callout" presStyleIdx="0" presStyleCnt="1"/>
      <dgm:spPr/>
    </dgm:pt>
    <dgm:pt modelId="{04170C55-D620-42BE-B8BD-D71AD7BE239C}" type="pres">
      <dgm:prSet presAssocID="{A339FAB9-DD6A-47C5-B316-057A2705DF0E}" presName="vertSpace2b" presStyleCnt="0"/>
      <dgm:spPr/>
    </dgm:pt>
  </dgm:ptLst>
  <dgm:cxnLst>
    <dgm:cxn modelId="{A78F6442-8CFC-4E15-B36C-E70363C32844}" type="presOf" srcId="{6B6B6CEC-D269-4DFF-B9F1-34E5BCC3D3B3}" destId="{72715DE3-DC4E-4E48-BA8C-CE48C388671C}" srcOrd="0" destOrd="0" presId="urn:microsoft.com/office/officeart/2008/layout/LinedList"/>
    <dgm:cxn modelId="{B1C4A545-1B8B-4BAB-8B17-4F3FF2F2F548}" type="presOf" srcId="{B4F644D0-14C6-43A4-A256-AAC1F314E1D6}" destId="{8C63F758-0B32-4F0B-805F-1260B0AB3795}" srcOrd="0" destOrd="0" presId="urn:microsoft.com/office/officeart/2008/layout/LinedList"/>
    <dgm:cxn modelId="{6E58072B-8F6E-4580-B646-F3CE4551C896}" type="presOf" srcId="{A339FAB9-DD6A-47C5-B316-057A2705DF0E}" destId="{979DDE4B-ECEC-4791-BC21-B552191287AE}" srcOrd="0" destOrd="0" presId="urn:microsoft.com/office/officeart/2008/layout/LinedList"/>
    <dgm:cxn modelId="{79CCB99E-BCA4-4EB2-98C2-A50B10ED7E01}" srcId="{B4F644D0-14C6-43A4-A256-AAC1F314E1D6}" destId="{A339FAB9-DD6A-47C5-B316-057A2705DF0E}" srcOrd="0" destOrd="0" parTransId="{2CDF8D61-B327-483C-9FF3-E7889E8078F8}" sibTransId="{C1ABB665-F31E-4ADB-A9CD-1DB8B6B31701}"/>
    <dgm:cxn modelId="{2A0BEC1D-DB4A-4D8C-8EF5-0CD9C41DAD6F}" srcId="{6B6B6CEC-D269-4DFF-B9F1-34E5BCC3D3B3}" destId="{B4F644D0-14C6-43A4-A256-AAC1F314E1D6}" srcOrd="0" destOrd="0" parTransId="{F72C6267-3DDD-4A52-AAF7-FC7E4C4C7564}" sibTransId="{69302FB1-1DFB-446C-B27B-11AC2D8E25AF}"/>
    <dgm:cxn modelId="{63D31876-0DA6-4A24-9DD5-DE566234166E}" type="presParOf" srcId="{72715DE3-DC4E-4E48-BA8C-CE48C388671C}" destId="{44176C76-EDD1-4BA0-8B62-5C05DEB9C630}" srcOrd="0" destOrd="0" presId="urn:microsoft.com/office/officeart/2008/layout/LinedList"/>
    <dgm:cxn modelId="{0AEB8FD7-0A54-4D76-88F0-CEC21EB89DE2}" type="presParOf" srcId="{72715DE3-DC4E-4E48-BA8C-CE48C388671C}" destId="{46EB95AC-E102-4904-AEE7-BD23CB25C116}" srcOrd="1" destOrd="0" presId="urn:microsoft.com/office/officeart/2008/layout/LinedList"/>
    <dgm:cxn modelId="{53827E07-8970-47E1-9DD6-C69F0EF6F70A}" type="presParOf" srcId="{46EB95AC-E102-4904-AEE7-BD23CB25C116}" destId="{8C63F758-0B32-4F0B-805F-1260B0AB3795}" srcOrd="0" destOrd="0" presId="urn:microsoft.com/office/officeart/2008/layout/LinedList"/>
    <dgm:cxn modelId="{D7E8371D-FAF9-457C-B6AC-5DCEFEC040A2}" type="presParOf" srcId="{46EB95AC-E102-4904-AEE7-BD23CB25C116}" destId="{FDB1CE21-B486-455A-85FB-24A5F7CF2F52}" srcOrd="1" destOrd="0" presId="urn:microsoft.com/office/officeart/2008/layout/LinedList"/>
    <dgm:cxn modelId="{3AEC74FF-C23B-4C0D-9B31-B47B9E44742D}" type="presParOf" srcId="{FDB1CE21-B486-455A-85FB-24A5F7CF2F52}" destId="{F61C245E-F4B6-497E-BC3F-84AD88F40D30}" srcOrd="0" destOrd="0" presId="urn:microsoft.com/office/officeart/2008/layout/LinedList"/>
    <dgm:cxn modelId="{B98EC653-EB61-4762-861D-81138895D84A}" type="presParOf" srcId="{FDB1CE21-B486-455A-85FB-24A5F7CF2F52}" destId="{9489CCA4-04F9-4589-83E1-1370015B22EC}" srcOrd="1" destOrd="0" presId="urn:microsoft.com/office/officeart/2008/layout/LinedList"/>
    <dgm:cxn modelId="{61813010-FDFC-443D-8C70-1487CFAF9978}" type="presParOf" srcId="{9489CCA4-04F9-4589-83E1-1370015B22EC}" destId="{F5118A72-6644-4F1A-A48A-7BEBFC50E1E3}" srcOrd="0" destOrd="0" presId="urn:microsoft.com/office/officeart/2008/layout/LinedList"/>
    <dgm:cxn modelId="{00DD567E-EF70-4B8E-BC91-5711DD5AAAED}" type="presParOf" srcId="{9489CCA4-04F9-4589-83E1-1370015B22EC}" destId="{979DDE4B-ECEC-4791-BC21-B552191287AE}" srcOrd="1" destOrd="0" presId="urn:microsoft.com/office/officeart/2008/layout/LinedList"/>
    <dgm:cxn modelId="{BBEACF32-5F6B-40A4-9D38-3F8E8263FE5C}" type="presParOf" srcId="{9489CCA4-04F9-4589-83E1-1370015B22EC}" destId="{A5D292E2-50CC-40A2-BC3E-7BAF06E4EFD2}" srcOrd="2" destOrd="0" presId="urn:microsoft.com/office/officeart/2008/layout/LinedList"/>
    <dgm:cxn modelId="{8E53812B-B7BE-47EE-9D2B-C7BD49FF2C6B}" type="presParOf" srcId="{FDB1CE21-B486-455A-85FB-24A5F7CF2F52}" destId="{65925C3A-33EC-41CD-93B9-3DC90FB21D56}" srcOrd="2" destOrd="0" presId="urn:microsoft.com/office/officeart/2008/layout/LinedList"/>
    <dgm:cxn modelId="{7A9FE4AC-5728-4C04-B760-672AEEE29EDB}" type="presParOf" srcId="{FDB1CE21-B486-455A-85FB-24A5F7CF2F52}" destId="{04170C55-D620-42BE-B8BD-D71AD7BE239C}" srcOrd="3" destOrd="0" presId="urn:microsoft.com/office/officeart/2008/layout/Lin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dgm:spPr/>
      <dgm:t>
        <a:bodyPr/>
        <a:lstStyle/>
        <a:p>
          <a:r>
            <a:rPr lang="ru-RU" b="0" dirty="0" smtClean="0"/>
            <a:t>б) подтверждение с помощью геологической информации о недрах данных о том, что:</a:t>
          </a:r>
          <a:endParaRPr lang="ru-RU" dirty="0"/>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LinFactNeighborX="-1031" custLinFactNeighborY="75281">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2E82597E-BF03-44A2-9EC1-3CE36540C79C}" type="presOf" srcId="{43A05EED-19DB-4EA5-9807-066A92F568D3}" destId="{5A6D8501-0F47-46FE-A535-7D72E5A8580E}" srcOrd="0" destOrd="0" presId="urn:microsoft.com/office/officeart/2005/8/layout/vList2"/>
    <dgm:cxn modelId="{2C403D0F-C54E-4636-A0E7-06170BD7102D}" type="presOf" srcId="{66309354-8663-466A-A5C2-8D27BF7FF92E}" destId="{4D42B572-073F-43E1-B9D1-8A56460035EF}" srcOrd="0" destOrd="0" presId="urn:microsoft.com/office/officeart/2005/8/layout/vList2"/>
    <dgm:cxn modelId="{5B10FBBB-F7DD-4A45-841A-4FABFD760CE5}"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6B6B6CEC-D269-4DFF-B9F1-34E5BCC3D3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4F644D0-14C6-43A4-A256-AAC1F314E1D6}">
      <dgm:prSet phldrT="[Текст]"/>
      <dgm:spPr/>
      <dgm:t>
        <a:bodyPr/>
        <a:lstStyle/>
        <a:p>
          <a:r>
            <a:rPr lang="ru-RU" b="1" dirty="0" smtClean="0">
              <a:solidFill>
                <a:srgbClr val="C00000"/>
              </a:solidFill>
            </a:rPr>
            <a:t>с приростом запасов</a:t>
          </a:r>
          <a:r>
            <a:rPr lang="ru-RU" b="0" dirty="0" smtClean="0"/>
            <a:t> подземных вод</a:t>
          </a:r>
        </a:p>
        <a:p>
          <a:r>
            <a:rPr lang="ru-RU" b="1" dirty="0" smtClean="0">
              <a:solidFill>
                <a:schemeClr val="accent1">
                  <a:lumMod val="50000"/>
                </a:schemeClr>
              </a:solidFill>
            </a:rPr>
            <a:t>Абз. 6 </a:t>
          </a:r>
          <a:r>
            <a:rPr lang="ru-RU" b="1" dirty="0" err="1" smtClean="0">
              <a:solidFill>
                <a:schemeClr val="accent1">
                  <a:lumMod val="50000"/>
                </a:schemeClr>
              </a:solidFill>
            </a:rPr>
            <a:t>пп.б</a:t>
          </a:r>
          <a:r>
            <a:rPr lang="ru-RU" b="1" dirty="0" smtClean="0">
              <a:solidFill>
                <a:schemeClr val="accent1">
                  <a:lumMod val="50000"/>
                </a:schemeClr>
              </a:solidFill>
            </a:rPr>
            <a:t> пункт 9</a:t>
          </a:r>
          <a:endParaRPr lang="ru-RU" dirty="0"/>
        </a:p>
      </dgm:t>
    </dgm:pt>
    <dgm:pt modelId="{F72C6267-3DDD-4A52-AAF7-FC7E4C4C7564}" type="parTrans" cxnId="{2A0BEC1D-DB4A-4D8C-8EF5-0CD9C41DAD6F}">
      <dgm:prSet/>
      <dgm:spPr/>
      <dgm:t>
        <a:bodyPr/>
        <a:lstStyle/>
        <a:p>
          <a:endParaRPr lang="ru-RU"/>
        </a:p>
      </dgm:t>
    </dgm:pt>
    <dgm:pt modelId="{69302FB1-1DFB-446C-B27B-11AC2D8E25AF}" type="sibTrans" cxnId="{2A0BEC1D-DB4A-4D8C-8EF5-0CD9C41DAD6F}">
      <dgm:prSet/>
      <dgm:spPr/>
      <dgm:t>
        <a:bodyPr/>
        <a:lstStyle/>
        <a:p>
          <a:endParaRPr lang="ru-RU"/>
        </a:p>
      </dgm:t>
    </dgm:pt>
    <dgm:pt modelId="{A339FAB9-DD6A-47C5-B316-057A2705DF0E}">
      <dgm:prSet phldrT="[Текст]" custT="1"/>
      <dgm:spPr/>
      <dgm:t>
        <a:bodyPr/>
        <a:lstStyle/>
        <a:p>
          <a:r>
            <a:rPr lang="ru-RU" sz="1200" b="1" i="0" dirty="0" smtClean="0">
              <a:solidFill>
                <a:srgbClr val="C00000"/>
              </a:solidFill>
            </a:rPr>
            <a:t>подземные воды </a:t>
          </a:r>
          <a:r>
            <a:rPr lang="ru-RU" sz="1200" b="0" dirty="0" smtClean="0"/>
            <a:t>(за исключением минеральных, теплоэнергетических (термальных) и промышленных подземных вод), </a:t>
          </a:r>
        </a:p>
      </dgm:t>
    </dgm:pt>
    <dgm:pt modelId="{2CDF8D61-B327-483C-9FF3-E7889E8078F8}" type="parTrans" cxnId="{79CCB99E-BCA4-4EB2-98C2-A50B10ED7E01}">
      <dgm:prSet/>
      <dgm:spPr/>
      <dgm:t>
        <a:bodyPr/>
        <a:lstStyle/>
        <a:p>
          <a:endParaRPr lang="ru-RU"/>
        </a:p>
      </dgm:t>
    </dgm:pt>
    <dgm:pt modelId="{C1ABB665-F31E-4ADB-A9CD-1DB8B6B31701}" type="sibTrans" cxnId="{79CCB99E-BCA4-4EB2-98C2-A50B10ED7E01}">
      <dgm:prSet/>
      <dgm:spPr/>
      <dgm:t>
        <a:bodyPr/>
        <a:lstStyle/>
        <a:p>
          <a:endParaRPr lang="ru-RU"/>
        </a:p>
      </dgm:t>
    </dgm:pt>
    <dgm:pt modelId="{E0A47A55-8225-4DBF-B75C-79221FA5EAE0}">
      <dgm:prSet phldrT="[Текст]" custT="1"/>
      <dgm:spPr/>
      <dgm:t>
        <a:bodyPr/>
        <a:lstStyle/>
        <a:p>
          <a:r>
            <a:rPr lang="ru-RU" sz="1200" b="1" dirty="0" smtClean="0">
              <a:solidFill>
                <a:srgbClr val="C00000"/>
              </a:solidFill>
            </a:rPr>
            <a:t>находятся в нераспределенном фонде недр за пределами УН</a:t>
          </a:r>
          <a:r>
            <a:rPr lang="ru-RU" sz="1200" b="0" dirty="0" smtClean="0"/>
            <a:t>, границы которого предлагается изменить,</a:t>
          </a:r>
        </a:p>
      </dgm:t>
    </dgm:pt>
    <dgm:pt modelId="{BF952C51-D4F1-492B-8CB1-6344D7B6E4D3}" type="parTrans" cxnId="{A24A397B-4185-48A1-9916-7173D9EF73F2}">
      <dgm:prSet/>
      <dgm:spPr/>
      <dgm:t>
        <a:bodyPr/>
        <a:lstStyle/>
        <a:p>
          <a:endParaRPr lang="ru-RU"/>
        </a:p>
      </dgm:t>
    </dgm:pt>
    <dgm:pt modelId="{3B92CF8B-A842-4E6A-887E-78020DC20A1A}" type="sibTrans" cxnId="{A24A397B-4185-48A1-9916-7173D9EF73F2}">
      <dgm:prSet/>
      <dgm:spPr/>
      <dgm:t>
        <a:bodyPr/>
        <a:lstStyle/>
        <a:p>
          <a:endParaRPr lang="ru-RU"/>
        </a:p>
      </dgm:t>
    </dgm:pt>
    <dgm:pt modelId="{5989117E-01F4-447C-B94B-1C068ED295EA}">
      <dgm:prSet phldrT="[Текст]" custT="1"/>
      <dgm:spPr/>
      <dgm:t>
        <a:bodyPr/>
        <a:lstStyle/>
        <a:p>
          <a:r>
            <a:rPr lang="ru-RU" sz="1200" b="0" dirty="0" smtClean="0"/>
            <a:t> </a:t>
          </a:r>
          <a:r>
            <a:rPr lang="ru-RU" sz="1200" b="1" dirty="0" smtClean="0">
              <a:solidFill>
                <a:srgbClr val="C00000"/>
              </a:solidFill>
            </a:rPr>
            <a:t>поставлены на баланс и являются частью месторождения этих подземных вод,</a:t>
          </a:r>
          <a:r>
            <a:rPr lang="ru-RU" sz="1200" b="0" dirty="0" smtClean="0"/>
            <a:t> частично расположенного на УН, границы которого предлагается изменить</a:t>
          </a:r>
        </a:p>
      </dgm:t>
    </dgm:pt>
    <dgm:pt modelId="{1A380444-C6EF-4E2B-958A-BAB8995873A2}" type="parTrans" cxnId="{4EDE368D-4A6A-4B73-AF49-A754FA4675DC}">
      <dgm:prSet/>
      <dgm:spPr/>
      <dgm:t>
        <a:bodyPr/>
        <a:lstStyle/>
        <a:p>
          <a:endParaRPr lang="ru-RU"/>
        </a:p>
      </dgm:t>
    </dgm:pt>
    <dgm:pt modelId="{874CFBE4-76AD-45EA-8B76-F6FFDD4FA315}" type="sibTrans" cxnId="{4EDE368D-4A6A-4B73-AF49-A754FA4675DC}">
      <dgm:prSet/>
      <dgm:spPr/>
      <dgm:t>
        <a:bodyPr/>
        <a:lstStyle/>
        <a:p>
          <a:endParaRPr lang="ru-RU"/>
        </a:p>
      </dgm:t>
    </dgm:pt>
    <dgm:pt modelId="{72715DE3-DC4E-4E48-BA8C-CE48C388671C}" type="pres">
      <dgm:prSet presAssocID="{6B6B6CEC-D269-4DFF-B9F1-34E5BCC3D3B3}" presName="vert0" presStyleCnt="0">
        <dgm:presLayoutVars>
          <dgm:dir/>
          <dgm:animOne val="branch"/>
          <dgm:animLvl val="lvl"/>
        </dgm:presLayoutVars>
      </dgm:prSet>
      <dgm:spPr/>
      <dgm:t>
        <a:bodyPr/>
        <a:lstStyle/>
        <a:p>
          <a:endParaRPr lang="ru-RU"/>
        </a:p>
      </dgm:t>
    </dgm:pt>
    <dgm:pt modelId="{44176C76-EDD1-4BA0-8B62-5C05DEB9C630}" type="pres">
      <dgm:prSet presAssocID="{B4F644D0-14C6-43A4-A256-AAC1F314E1D6}" presName="thickLine" presStyleLbl="alignNode1" presStyleIdx="0" presStyleCnt="1"/>
      <dgm:spPr/>
    </dgm:pt>
    <dgm:pt modelId="{46EB95AC-E102-4904-AEE7-BD23CB25C116}" type="pres">
      <dgm:prSet presAssocID="{B4F644D0-14C6-43A4-A256-AAC1F314E1D6}" presName="horz1" presStyleCnt="0"/>
      <dgm:spPr/>
    </dgm:pt>
    <dgm:pt modelId="{8C63F758-0B32-4F0B-805F-1260B0AB3795}" type="pres">
      <dgm:prSet presAssocID="{B4F644D0-14C6-43A4-A256-AAC1F314E1D6}" presName="tx1" presStyleLbl="revTx" presStyleIdx="0" presStyleCnt="4" custScaleX="66231"/>
      <dgm:spPr/>
      <dgm:t>
        <a:bodyPr/>
        <a:lstStyle/>
        <a:p>
          <a:endParaRPr lang="ru-RU"/>
        </a:p>
      </dgm:t>
    </dgm:pt>
    <dgm:pt modelId="{FDB1CE21-B486-455A-85FB-24A5F7CF2F52}" type="pres">
      <dgm:prSet presAssocID="{B4F644D0-14C6-43A4-A256-AAC1F314E1D6}" presName="vert1" presStyleCnt="0"/>
      <dgm:spPr/>
    </dgm:pt>
    <dgm:pt modelId="{661E7DD1-7B23-49FA-88DB-8B1FFC758333}" type="pres">
      <dgm:prSet presAssocID="{A339FAB9-DD6A-47C5-B316-057A2705DF0E}" presName="vertSpace2a" presStyleCnt="0"/>
      <dgm:spPr/>
    </dgm:pt>
    <dgm:pt modelId="{9489CCA4-04F9-4589-83E1-1370015B22EC}" type="pres">
      <dgm:prSet presAssocID="{A339FAB9-DD6A-47C5-B316-057A2705DF0E}" presName="horz2" presStyleCnt="0"/>
      <dgm:spPr/>
    </dgm:pt>
    <dgm:pt modelId="{F5118A72-6644-4F1A-A48A-7BEBFC50E1E3}" type="pres">
      <dgm:prSet presAssocID="{A339FAB9-DD6A-47C5-B316-057A2705DF0E}" presName="horzSpace2" presStyleCnt="0"/>
      <dgm:spPr/>
    </dgm:pt>
    <dgm:pt modelId="{979DDE4B-ECEC-4791-BC21-B552191287AE}" type="pres">
      <dgm:prSet presAssocID="{A339FAB9-DD6A-47C5-B316-057A2705DF0E}" presName="tx2" presStyleLbl="revTx" presStyleIdx="1" presStyleCnt="4" custScaleY="50216"/>
      <dgm:spPr/>
      <dgm:t>
        <a:bodyPr/>
        <a:lstStyle/>
        <a:p>
          <a:endParaRPr lang="ru-RU"/>
        </a:p>
      </dgm:t>
    </dgm:pt>
    <dgm:pt modelId="{A5D292E2-50CC-40A2-BC3E-7BAF06E4EFD2}" type="pres">
      <dgm:prSet presAssocID="{A339FAB9-DD6A-47C5-B316-057A2705DF0E}" presName="vert2" presStyleCnt="0"/>
      <dgm:spPr/>
    </dgm:pt>
    <dgm:pt modelId="{65925C3A-33EC-41CD-93B9-3DC90FB21D56}" type="pres">
      <dgm:prSet presAssocID="{A339FAB9-DD6A-47C5-B316-057A2705DF0E}" presName="thinLine2b" presStyleLbl="callout" presStyleIdx="0" presStyleCnt="3"/>
      <dgm:spPr/>
    </dgm:pt>
    <dgm:pt modelId="{04170C55-D620-42BE-B8BD-D71AD7BE239C}" type="pres">
      <dgm:prSet presAssocID="{A339FAB9-DD6A-47C5-B316-057A2705DF0E}" presName="vertSpace2b" presStyleCnt="0"/>
      <dgm:spPr/>
    </dgm:pt>
    <dgm:pt modelId="{5F2CFCC9-226F-406E-962F-33031C076E78}" type="pres">
      <dgm:prSet presAssocID="{E0A47A55-8225-4DBF-B75C-79221FA5EAE0}" presName="horz2" presStyleCnt="0"/>
      <dgm:spPr/>
    </dgm:pt>
    <dgm:pt modelId="{55D9AAA4-3DA1-4A85-82E5-5CB466AC5E55}" type="pres">
      <dgm:prSet presAssocID="{E0A47A55-8225-4DBF-B75C-79221FA5EAE0}" presName="horzSpace2" presStyleCnt="0"/>
      <dgm:spPr/>
    </dgm:pt>
    <dgm:pt modelId="{BE3A8595-64FC-4331-BB65-C1EC7BA214AC}" type="pres">
      <dgm:prSet presAssocID="{E0A47A55-8225-4DBF-B75C-79221FA5EAE0}" presName="tx2" presStyleLbl="revTx" presStyleIdx="2" presStyleCnt="4"/>
      <dgm:spPr/>
      <dgm:t>
        <a:bodyPr/>
        <a:lstStyle/>
        <a:p>
          <a:endParaRPr lang="ru-RU"/>
        </a:p>
      </dgm:t>
    </dgm:pt>
    <dgm:pt modelId="{38416E4A-62F6-4ADF-A22F-5AE8DCADBB9C}" type="pres">
      <dgm:prSet presAssocID="{E0A47A55-8225-4DBF-B75C-79221FA5EAE0}" presName="vert2" presStyleCnt="0"/>
      <dgm:spPr/>
    </dgm:pt>
    <dgm:pt modelId="{43D1B6D7-D06B-478B-94D8-DA3F622A58C9}" type="pres">
      <dgm:prSet presAssocID="{E0A47A55-8225-4DBF-B75C-79221FA5EAE0}" presName="thinLine2b" presStyleLbl="callout" presStyleIdx="1" presStyleCnt="3"/>
      <dgm:spPr/>
    </dgm:pt>
    <dgm:pt modelId="{E326EA18-6834-457D-B896-A43B5D136B5A}" type="pres">
      <dgm:prSet presAssocID="{E0A47A55-8225-4DBF-B75C-79221FA5EAE0}" presName="vertSpace2b" presStyleCnt="0"/>
      <dgm:spPr/>
    </dgm:pt>
    <dgm:pt modelId="{D94308F4-9A80-46AB-8A9B-D0F8504E70C9}" type="pres">
      <dgm:prSet presAssocID="{5989117E-01F4-447C-B94B-1C068ED295EA}" presName="horz2" presStyleCnt="0"/>
      <dgm:spPr/>
    </dgm:pt>
    <dgm:pt modelId="{D934D7FD-C00C-45E9-A50C-848DF8201A23}" type="pres">
      <dgm:prSet presAssocID="{5989117E-01F4-447C-B94B-1C068ED295EA}" presName="horzSpace2" presStyleCnt="0"/>
      <dgm:spPr/>
    </dgm:pt>
    <dgm:pt modelId="{76D4C417-23AD-4782-9C0D-3B49CAAB8870}" type="pres">
      <dgm:prSet presAssocID="{5989117E-01F4-447C-B94B-1C068ED295EA}" presName="tx2" presStyleLbl="revTx" presStyleIdx="3" presStyleCnt="4"/>
      <dgm:spPr/>
      <dgm:t>
        <a:bodyPr/>
        <a:lstStyle/>
        <a:p>
          <a:endParaRPr lang="ru-RU"/>
        </a:p>
      </dgm:t>
    </dgm:pt>
    <dgm:pt modelId="{83EE4D82-7C43-4075-9061-BF4E8047F848}" type="pres">
      <dgm:prSet presAssocID="{5989117E-01F4-447C-B94B-1C068ED295EA}" presName="vert2" presStyleCnt="0"/>
      <dgm:spPr/>
    </dgm:pt>
    <dgm:pt modelId="{22E647A5-F3E7-4A68-9609-0AD4630D3C9C}" type="pres">
      <dgm:prSet presAssocID="{5989117E-01F4-447C-B94B-1C068ED295EA}" presName="thinLine2b" presStyleLbl="callout" presStyleIdx="2" presStyleCnt="3"/>
      <dgm:spPr/>
    </dgm:pt>
    <dgm:pt modelId="{727529AB-0D05-4DD8-A5C7-526E9FA532A0}" type="pres">
      <dgm:prSet presAssocID="{5989117E-01F4-447C-B94B-1C068ED295EA}" presName="vertSpace2b" presStyleCnt="0"/>
      <dgm:spPr/>
    </dgm:pt>
  </dgm:ptLst>
  <dgm:cxnLst>
    <dgm:cxn modelId="{79CCB99E-BCA4-4EB2-98C2-A50B10ED7E01}" srcId="{B4F644D0-14C6-43A4-A256-AAC1F314E1D6}" destId="{A339FAB9-DD6A-47C5-B316-057A2705DF0E}" srcOrd="0" destOrd="0" parTransId="{2CDF8D61-B327-483C-9FF3-E7889E8078F8}" sibTransId="{C1ABB665-F31E-4ADB-A9CD-1DB8B6B31701}"/>
    <dgm:cxn modelId="{78B1569D-211B-4B9D-BDF5-E6B946EB3F12}" type="presOf" srcId="{A339FAB9-DD6A-47C5-B316-057A2705DF0E}" destId="{979DDE4B-ECEC-4791-BC21-B552191287AE}" srcOrd="0" destOrd="0" presId="urn:microsoft.com/office/officeart/2008/layout/LinedList"/>
    <dgm:cxn modelId="{B3DD7A1A-F7A3-4D31-ADE6-32A7929521E5}" type="presOf" srcId="{6B6B6CEC-D269-4DFF-B9F1-34E5BCC3D3B3}" destId="{72715DE3-DC4E-4E48-BA8C-CE48C388671C}" srcOrd="0" destOrd="0" presId="urn:microsoft.com/office/officeart/2008/layout/LinedList"/>
    <dgm:cxn modelId="{A24A397B-4185-48A1-9916-7173D9EF73F2}" srcId="{B4F644D0-14C6-43A4-A256-AAC1F314E1D6}" destId="{E0A47A55-8225-4DBF-B75C-79221FA5EAE0}" srcOrd="1" destOrd="0" parTransId="{BF952C51-D4F1-492B-8CB1-6344D7B6E4D3}" sibTransId="{3B92CF8B-A842-4E6A-887E-78020DC20A1A}"/>
    <dgm:cxn modelId="{936785C0-2A81-4FAE-80D9-B8CCA41FB00E}" type="presOf" srcId="{E0A47A55-8225-4DBF-B75C-79221FA5EAE0}" destId="{BE3A8595-64FC-4331-BB65-C1EC7BA214AC}" srcOrd="0" destOrd="0" presId="urn:microsoft.com/office/officeart/2008/layout/LinedList"/>
    <dgm:cxn modelId="{2A0BEC1D-DB4A-4D8C-8EF5-0CD9C41DAD6F}" srcId="{6B6B6CEC-D269-4DFF-B9F1-34E5BCC3D3B3}" destId="{B4F644D0-14C6-43A4-A256-AAC1F314E1D6}" srcOrd="0" destOrd="0" parTransId="{F72C6267-3DDD-4A52-AAF7-FC7E4C4C7564}" sibTransId="{69302FB1-1DFB-446C-B27B-11AC2D8E25AF}"/>
    <dgm:cxn modelId="{5F6176AB-82EA-4ED8-A30B-ADCDE04CAE2D}" type="presOf" srcId="{B4F644D0-14C6-43A4-A256-AAC1F314E1D6}" destId="{8C63F758-0B32-4F0B-805F-1260B0AB3795}" srcOrd="0" destOrd="0" presId="urn:microsoft.com/office/officeart/2008/layout/LinedList"/>
    <dgm:cxn modelId="{82283B29-346E-4758-BB16-DD85B110DAB2}" type="presOf" srcId="{5989117E-01F4-447C-B94B-1C068ED295EA}" destId="{76D4C417-23AD-4782-9C0D-3B49CAAB8870}" srcOrd="0" destOrd="0" presId="urn:microsoft.com/office/officeart/2008/layout/LinedList"/>
    <dgm:cxn modelId="{4EDE368D-4A6A-4B73-AF49-A754FA4675DC}" srcId="{B4F644D0-14C6-43A4-A256-AAC1F314E1D6}" destId="{5989117E-01F4-447C-B94B-1C068ED295EA}" srcOrd="2" destOrd="0" parTransId="{1A380444-C6EF-4E2B-958A-BAB8995873A2}" sibTransId="{874CFBE4-76AD-45EA-8B76-F6FFDD4FA315}"/>
    <dgm:cxn modelId="{0CDDB281-4F5B-449F-B32A-8A14399AE06C}" type="presParOf" srcId="{72715DE3-DC4E-4E48-BA8C-CE48C388671C}" destId="{44176C76-EDD1-4BA0-8B62-5C05DEB9C630}" srcOrd="0" destOrd="0" presId="urn:microsoft.com/office/officeart/2008/layout/LinedList"/>
    <dgm:cxn modelId="{191E8BC3-CF0C-4F0B-ACCC-BA589CCCAAAF}" type="presParOf" srcId="{72715DE3-DC4E-4E48-BA8C-CE48C388671C}" destId="{46EB95AC-E102-4904-AEE7-BD23CB25C116}" srcOrd="1" destOrd="0" presId="urn:microsoft.com/office/officeart/2008/layout/LinedList"/>
    <dgm:cxn modelId="{12941A3C-374F-4AD2-B23E-09EC28514A64}" type="presParOf" srcId="{46EB95AC-E102-4904-AEE7-BD23CB25C116}" destId="{8C63F758-0B32-4F0B-805F-1260B0AB3795}" srcOrd="0" destOrd="0" presId="urn:microsoft.com/office/officeart/2008/layout/LinedList"/>
    <dgm:cxn modelId="{98FCC363-3A7E-42A3-A102-F77A4A2CEEF1}" type="presParOf" srcId="{46EB95AC-E102-4904-AEE7-BD23CB25C116}" destId="{FDB1CE21-B486-455A-85FB-24A5F7CF2F52}" srcOrd="1" destOrd="0" presId="urn:microsoft.com/office/officeart/2008/layout/LinedList"/>
    <dgm:cxn modelId="{A58AE75F-C681-4168-91BE-48AAD143757D}" type="presParOf" srcId="{FDB1CE21-B486-455A-85FB-24A5F7CF2F52}" destId="{661E7DD1-7B23-49FA-88DB-8B1FFC758333}" srcOrd="0" destOrd="0" presId="urn:microsoft.com/office/officeart/2008/layout/LinedList"/>
    <dgm:cxn modelId="{DB2038E4-3CD1-40EA-BCAB-6640490031CA}" type="presParOf" srcId="{FDB1CE21-B486-455A-85FB-24A5F7CF2F52}" destId="{9489CCA4-04F9-4589-83E1-1370015B22EC}" srcOrd="1" destOrd="0" presId="urn:microsoft.com/office/officeart/2008/layout/LinedList"/>
    <dgm:cxn modelId="{863E499F-1C7F-4E47-B8C8-8978AA4FB239}" type="presParOf" srcId="{9489CCA4-04F9-4589-83E1-1370015B22EC}" destId="{F5118A72-6644-4F1A-A48A-7BEBFC50E1E3}" srcOrd="0" destOrd="0" presId="urn:microsoft.com/office/officeart/2008/layout/LinedList"/>
    <dgm:cxn modelId="{2A516292-57A6-4FBC-B35C-F06E0AB14DDC}" type="presParOf" srcId="{9489CCA4-04F9-4589-83E1-1370015B22EC}" destId="{979DDE4B-ECEC-4791-BC21-B552191287AE}" srcOrd="1" destOrd="0" presId="urn:microsoft.com/office/officeart/2008/layout/LinedList"/>
    <dgm:cxn modelId="{6E28A958-FFD5-4E12-8C14-D0DFC316DB4F}" type="presParOf" srcId="{9489CCA4-04F9-4589-83E1-1370015B22EC}" destId="{A5D292E2-50CC-40A2-BC3E-7BAF06E4EFD2}" srcOrd="2" destOrd="0" presId="urn:microsoft.com/office/officeart/2008/layout/LinedList"/>
    <dgm:cxn modelId="{FE2C0ADB-E590-459D-A300-6FC091C0F9E2}" type="presParOf" srcId="{FDB1CE21-B486-455A-85FB-24A5F7CF2F52}" destId="{65925C3A-33EC-41CD-93B9-3DC90FB21D56}" srcOrd="2" destOrd="0" presId="urn:microsoft.com/office/officeart/2008/layout/LinedList"/>
    <dgm:cxn modelId="{DFE38AD0-6A4B-4F87-80FF-6FD66109EEA3}" type="presParOf" srcId="{FDB1CE21-B486-455A-85FB-24A5F7CF2F52}" destId="{04170C55-D620-42BE-B8BD-D71AD7BE239C}" srcOrd="3" destOrd="0" presId="urn:microsoft.com/office/officeart/2008/layout/LinedList"/>
    <dgm:cxn modelId="{57FB2A1F-FEEF-430A-92A1-009D7FF11E81}" type="presParOf" srcId="{FDB1CE21-B486-455A-85FB-24A5F7CF2F52}" destId="{5F2CFCC9-226F-406E-962F-33031C076E78}" srcOrd="4" destOrd="0" presId="urn:microsoft.com/office/officeart/2008/layout/LinedList"/>
    <dgm:cxn modelId="{B7728956-2A1E-45FD-BB0E-12B5D027DD25}" type="presParOf" srcId="{5F2CFCC9-226F-406E-962F-33031C076E78}" destId="{55D9AAA4-3DA1-4A85-82E5-5CB466AC5E55}" srcOrd="0" destOrd="0" presId="urn:microsoft.com/office/officeart/2008/layout/LinedList"/>
    <dgm:cxn modelId="{A14F6A13-DC3B-4F8B-8A1B-A499A1B12C54}" type="presParOf" srcId="{5F2CFCC9-226F-406E-962F-33031C076E78}" destId="{BE3A8595-64FC-4331-BB65-C1EC7BA214AC}" srcOrd="1" destOrd="0" presId="urn:microsoft.com/office/officeart/2008/layout/LinedList"/>
    <dgm:cxn modelId="{412D75A0-870A-4027-8F59-6CC97EDABEA6}" type="presParOf" srcId="{5F2CFCC9-226F-406E-962F-33031C076E78}" destId="{38416E4A-62F6-4ADF-A22F-5AE8DCADBB9C}" srcOrd="2" destOrd="0" presId="urn:microsoft.com/office/officeart/2008/layout/LinedList"/>
    <dgm:cxn modelId="{F252DC05-390A-4460-86F7-4B2C7AD9D828}" type="presParOf" srcId="{FDB1CE21-B486-455A-85FB-24A5F7CF2F52}" destId="{43D1B6D7-D06B-478B-94D8-DA3F622A58C9}" srcOrd="5" destOrd="0" presId="urn:microsoft.com/office/officeart/2008/layout/LinedList"/>
    <dgm:cxn modelId="{6F851F60-F3F3-412A-BD82-54141A3F7B97}" type="presParOf" srcId="{FDB1CE21-B486-455A-85FB-24A5F7CF2F52}" destId="{E326EA18-6834-457D-B896-A43B5D136B5A}" srcOrd="6" destOrd="0" presId="urn:microsoft.com/office/officeart/2008/layout/LinedList"/>
    <dgm:cxn modelId="{967121D1-836D-474B-952E-522947E1F835}" type="presParOf" srcId="{FDB1CE21-B486-455A-85FB-24A5F7CF2F52}" destId="{D94308F4-9A80-46AB-8A9B-D0F8504E70C9}" srcOrd="7" destOrd="0" presId="urn:microsoft.com/office/officeart/2008/layout/LinedList"/>
    <dgm:cxn modelId="{B87E9B16-2E71-4E26-B168-25D235440175}" type="presParOf" srcId="{D94308F4-9A80-46AB-8A9B-D0F8504E70C9}" destId="{D934D7FD-C00C-45E9-A50C-848DF8201A23}" srcOrd="0" destOrd="0" presId="urn:microsoft.com/office/officeart/2008/layout/LinedList"/>
    <dgm:cxn modelId="{0869EA7E-6081-4396-ABFD-649E9774CC36}" type="presParOf" srcId="{D94308F4-9A80-46AB-8A9B-D0F8504E70C9}" destId="{76D4C417-23AD-4782-9C0D-3B49CAAB8870}" srcOrd="1" destOrd="0" presId="urn:microsoft.com/office/officeart/2008/layout/LinedList"/>
    <dgm:cxn modelId="{E0264BBF-DC30-4820-B67A-7656BEB91607}" type="presParOf" srcId="{D94308F4-9A80-46AB-8A9B-D0F8504E70C9}" destId="{83EE4D82-7C43-4075-9061-BF4E8047F848}" srcOrd="2" destOrd="0" presId="urn:microsoft.com/office/officeart/2008/layout/LinedList"/>
    <dgm:cxn modelId="{11B96F1E-FF89-438C-9654-A53C1A85308F}" type="presParOf" srcId="{FDB1CE21-B486-455A-85FB-24A5F7CF2F52}" destId="{22E647A5-F3E7-4A68-9609-0AD4630D3C9C}" srcOrd="8" destOrd="0" presId="urn:microsoft.com/office/officeart/2008/layout/LinedList"/>
    <dgm:cxn modelId="{5B467251-803A-4A76-BDD3-3F464EBE89F8}" type="presParOf" srcId="{FDB1CE21-B486-455A-85FB-24A5F7CF2F52}" destId="{727529AB-0D05-4DD8-A5C7-526E9FA532A0}"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8FB1B0-FAE6-411C-8E62-E3E6F07C89B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33BE544-CB5E-499E-9156-7080E0C2C1CD}">
      <dgm:prSet phldrT="[Текст]"/>
      <dgm:spPr/>
      <dgm:t>
        <a:bodyPr vert="vert270"/>
        <a:lstStyle/>
        <a:p>
          <a:r>
            <a:rPr lang="ru-RU" b="0" dirty="0" smtClean="0"/>
            <a:t>В каком случае применяются данные Правила</a:t>
          </a:r>
          <a:endParaRPr lang="ru-RU" dirty="0"/>
        </a:p>
      </dgm:t>
    </dgm:pt>
    <dgm:pt modelId="{F99C89DB-BA9B-40F8-A3CB-DA1766556AFC}" type="parTrans" cxnId="{84131E34-6B01-43F2-AF80-10C2563DD210}">
      <dgm:prSet/>
      <dgm:spPr/>
      <dgm:t>
        <a:bodyPr/>
        <a:lstStyle/>
        <a:p>
          <a:endParaRPr lang="ru-RU"/>
        </a:p>
      </dgm:t>
    </dgm:pt>
    <dgm:pt modelId="{F1738903-5C74-4FDD-87E6-218E93F8692D}" type="sibTrans" cxnId="{84131E34-6B01-43F2-AF80-10C2563DD210}">
      <dgm:prSet/>
      <dgm:spPr/>
      <dgm:t>
        <a:bodyPr/>
        <a:lstStyle/>
        <a:p>
          <a:endParaRPr lang="ru-RU"/>
        </a:p>
      </dgm:t>
    </dgm:pt>
    <dgm:pt modelId="{652833CC-3423-45A5-8F21-AD9AC6F0B386}">
      <dgm:prSet custT="1"/>
      <dgm:spPr/>
      <dgm:t>
        <a:bodyPr/>
        <a:lstStyle/>
        <a:p>
          <a:r>
            <a:rPr lang="ru-RU" sz="1200" b="0" dirty="0" smtClean="0"/>
            <a:t>з) при </a:t>
          </a:r>
          <a:r>
            <a:rPr lang="ru-RU" sz="1200" b="1" dirty="0" smtClean="0">
              <a:solidFill>
                <a:srgbClr val="C00000"/>
              </a:solidFill>
            </a:rPr>
            <a:t>предоставлении права пользования </a:t>
          </a:r>
          <a:r>
            <a:rPr lang="ru-RU" sz="1200" b="0" dirty="0" smtClean="0"/>
            <a:t>недрами </a:t>
          </a:r>
          <a:r>
            <a:rPr lang="ru-RU" sz="1200" b="0" i="0" dirty="0" smtClean="0"/>
            <a:t>в соответствии с абзацами третьим, четвертым, шестым и седьмым пункта 1, пунктом 3, абзацами третьим - четырнадцатым пункта 4, пунктом 6, абзацами вторым, четвертым, шестым - одиннадцатым пункта 7 части первой статьи 10.1 Закона Российской Федерации «О недрах»</a:t>
          </a:r>
          <a:r>
            <a:rPr lang="ru-RU" sz="1200" b="0" i="1" dirty="0" smtClean="0"/>
            <a:t>:</a:t>
          </a:r>
        </a:p>
        <a:p>
          <a:pPr>
            <a:spcAft>
              <a:spcPts val="0"/>
            </a:spcAft>
          </a:pPr>
          <a:r>
            <a:rPr lang="ru-RU" sz="1200" b="0" dirty="0" smtClean="0"/>
            <a:t>По </a:t>
          </a:r>
          <a:r>
            <a:rPr lang="ru-RU" sz="1200" b="1" dirty="0" smtClean="0">
              <a:solidFill>
                <a:srgbClr val="C00000"/>
              </a:solidFill>
            </a:rPr>
            <a:t>решению комиссии</a:t>
          </a:r>
          <a:r>
            <a:rPr lang="ru-RU" sz="1200" b="0" dirty="0" smtClean="0"/>
            <a:t>, которая создается ФАН или его тер. органом </a:t>
          </a:r>
          <a:r>
            <a:rPr lang="ru-RU" sz="1200" b="1" dirty="0" smtClean="0">
              <a:solidFill>
                <a:srgbClr val="C00000"/>
              </a:solidFill>
            </a:rPr>
            <a:t>для рассмотрения заявок о предоставлении права пользования </a:t>
          </a:r>
          <a:r>
            <a:rPr lang="ru-RU" sz="1200" b="0" dirty="0" smtClean="0"/>
            <a:t>УН:</a:t>
          </a:r>
          <a:br>
            <a:rPr lang="ru-RU" sz="1200" b="0" dirty="0" smtClean="0"/>
          </a:br>
          <a:r>
            <a:rPr lang="ru-RU" sz="1200" b="0" dirty="0" smtClean="0"/>
            <a:t>- </a:t>
          </a:r>
          <a:r>
            <a:rPr lang="ru-RU" sz="1200" b="1" dirty="0" smtClean="0">
              <a:solidFill>
                <a:srgbClr val="C00000"/>
              </a:solidFill>
            </a:rPr>
            <a:t>для ГИН</a:t>
          </a:r>
          <a:r>
            <a:rPr lang="ru-RU" sz="1200" b="0" dirty="0" smtClean="0"/>
            <a:t>, включающего поиски и оценку месторождений, на , не включенном в перечень УН для ГИН (заявочная форма, фланги, </a:t>
          </a:r>
          <a:r>
            <a:rPr lang="ru-RU" sz="1200" b="0" dirty="0" err="1" smtClean="0"/>
            <a:t>верхне</a:t>
          </a:r>
          <a:r>
            <a:rPr lang="ru-RU" sz="1200" b="0" dirty="0" smtClean="0"/>
            <a:t>/нижележащие горизонты, геол. изучение </a:t>
          </a:r>
          <a:r>
            <a:rPr lang="ru-RU" sz="1200" b="0" dirty="0" err="1" smtClean="0"/>
            <a:t>подз</a:t>
          </a:r>
          <a:r>
            <a:rPr lang="ru-RU" sz="1200" b="0" dirty="0" smtClean="0"/>
            <a:t>. вод, участки, на которых проводилось региональные ГРР за счет средств </a:t>
          </a:r>
          <a:r>
            <a:rPr lang="ru-RU" sz="1200" b="0" dirty="0" err="1" smtClean="0"/>
            <a:t>фед</a:t>
          </a:r>
          <a:r>
            <a:rPr lang="ru-RU" sz="1200" b="0" dirty="0" smtClean="0"/>
            <a:t>. бюджета и собственных средств компаний) (</a:t>
          </a:r>
          <a:r>
            <a:rPr lang="ru-RU" sz="1200" b="0" dirty="0" err="1" smtClean="0"/>
            <a:t>абз</a:t>
          </a:r>
          <a:r>
            <a:rPr lang="ru-RU" sz="1200" b="0" dirty="0" smtClean="0"/>
            <a:t> 3 п.4 части первой ст.10 Закона о недрах);</a:t>
          </a:r>
          <a:br>
            <a:rPr lang="ru-RU" sz="1200" b="0" dirty="0" smtClean="0"/>
          </a:br>
          <a:r>
            <a:rPr lang="ru-RU" sz="1200" b="0" dirty="0" smtClean="0"/>
            <a:t>- </a:t>
          </a:r>
          <a:r>
            <a:rPr lang="ru-RU" sz="1200" b="1" dirty="0" smtClean="0">
              <a:solidFill>
                <a:srgbClr val="C00000"/>
              </a:solidFill>
            </a:rPr>
            <a:t>при установлении факта открытия месторождения </a:t>
          </a:r>
          <a:r>
            <a:rPr lang="ru-RU" sz="1200" b="0" dirty="0" smtClean="0"/>
            <a:t>на УН пользователем недр, осуществлявшим ГИН (абз.4 п.4 части первой ст.10 Закона о недрах);</a:t>
          </a:r>
        </a:p>
        <a:p>
          <a:pPr>
            <a:spcAft>
              <a:spcPts val="0"/>
            </a:spcAft>
          </a:pPr>
          <a:r>
            <a:rPr lang="ru-RU" sz="1200" b="0" dirty="0" smtClean="0"/>
            <a:t>- </a:t>
          </a:r>
          <a:r>
            <a:rPr lang="ru-RU" sz="1200" b="1" dirty="0" smtClean="0">
              <a:solidFill>
                <a:srgbClr val="C00000"/>
              </a:solidFill>
            </a:rPr>
            <a:t>для разведки и добычи </a:t>
          </a:r>
          <a:r>
            <a:rPr lang="ru-RU" sz="1200" b="1" dirty="0" err="1" smtClean="0">
              <a:solidFill>
                <a:srgbClr val="C00000"/>
              </a:solidFill>
            </a:rPr>
            <a:t>подз</a:t>
          </a:r>
          <a:r>
            <a:rPr lang="ru-RU" sz="1200" b="1" dirty="0" smtClean="0">
              <a:solidFill>
                <a:srgbClr val="C00000"/>
              </a:solidFill>
            </a:rPr>
            <a:t>. вод</a:t>
          </a:r>
          <a:r>
            <a:rPr lang="ru-RU" sz="1200" b="0" dirty="0" smtClean="0"/>
            <a:t>, используемых для целей питьевого водоснабжения или технического водоснабжения (</a:t>
          </a:r>
          <a:r>
            <a:rPr lang="ru-RU" sz="1200" b="0" dirty="0" err="1" smtClean="0"/>
            <a:t>абз</a:t>
          </a:r>
          <a:r>
            <a:rPr lang="ru-RU" sz="1200" b="0" dirty="0" smtClean="0"/>
            <a:t> 5 п.4 части первой ст.10 Закона о недрах)</a:t>
          </a:r>
        </a:p>
        <a:p>
          <a:pPr>
            <a:spcAft>
              <a:spcPts val="0"/>
            </a:spcAft>
          </a:pPr>
          <a:r>
            <a:rPr lang="ru-RU" sz="1200" b="0" dirty="0" smtClean="0"/>
            <a:t>- </a:t>
          </a:r>
          <a:r>
            <a:rPr lang="ru-RU" sz="1200" b="1" dirty="0" smtClean="0">
              <a:solidFill>
                <a:srgbClr val="C00000"/>
              </a:solidFill>
            </a:rPr>
            <a:t>для строительства и эксплуатации хранилищ УВС </a:t>
          </a:r>
          <a:r>
            <a:rPr lang="ru-RU" sz="1200" b="0" dirty="0" smtClean="0"/>
            <a:t>и (или) геологического изучения и оценки пригодности УН для строительства и эксплуатации указанных хранилищ УВС (</a:t>
          </a:r>
          <a:r>
            <a:rPr lang="ru-RU" sz="1200" b="0" dirty="0" err="1" smtClean="0"/>
            <a:t>абз</a:t>
          </a:r>
          <a:r>
            <a:rPr lang="ru-RU" sz="1200" b="0" dirty="0" smtClean="0"/>
            <a:t> 6 п.4 части первой ст.10 Закона о недрах);</a:t>
          </a:r>
        </a:p>
        <a:p>
          <a:pPr>
            <a:spcAft>
              <a:spcPts val="0"/>
            </a:spcAft>
          </a:pPr>
          <a:r>
            <a:rPr lang="ru-RU" sz="1200" b="0" dirty="0" smtClean="0"/>
            <a:t>- </a:t>
          </a:r>
          <a:r>
            <a:rPr lang="ru-RU" sz="1200" b="1" dirty="0" smtClean="0">
              <a:solidFill>
                <a:srgbClr val="C00000"/>
              </a:solidFill>
            </a:rPr>
            <a:t>для строительства и эксплуатации подземных сооружений</a:t>
          </a:r>
          <a:r>
            <a:rPr lang="ru-RU" sz="1200" b="0" dirty="0" smtClean="0"/>
            <a:t>, не связанных с добычей полезных ископаемых (</a:t>
          </a:r>
          <a:r>
            <a:rPr lang="ru-RU" sz="1200" b="0" dirty="0" err="1" smtClean="0"/>
            <a:t>абз</a:t>
          </a:r>
          <a:r>
            <a:rPr lang="ru-RU" sz="1200" b="0" dirty="0" smtClean="0"/>
            <a:t> 7 п.4 части первой ст.10 Закона о недрах) </a:t>
          </a:r>
        </a:p>
        <a:p>
          <a:pPr>
            <a:spcAft>
              <a:spcPts val="0"/>
            </a:spcAft>
          </a:pPr>
          <a:r>
            <a:rPr lang="ru-RU" sz="1200" b="0" dirty="0" smtClean="0"/>
            <a:t>-</a:t>
          </a:r>
          <a:r>
            <a:rPr lang="ru-RU" sz="1200" b="1" dirty="0" smtClean="0">
              <a:solidFill>
                <a:srgbClr val="C00000"/>
              </a:solidFill>
            </a:rPr>
            <a:t>для строительства и эксплуатации подземных сооружений для захоронения отходов </a:t>
          </a:r>
          <a:r>
            <a:rPr lang="ru-RU" sz="1200" b="0" dirty="0" smtClean="0"/>
            <a:t>производства и потребления </a:t>
          </a:r>
          <a:r>
            <a:rPr lang="ru-RU" sz="1200" b="1" dirty="0" smtClean="0">
              <a:solidFill>
                <a:srgbClr val="C00000"/>
              </a:solidFill>
            </a:rPr>
            <a:t>III - V классов опасности  </a:t>
          </a:r>
          <a:r>
            <a:rPr lang="ru-RU" sz="1200" b="0" dirty="0" smtClean="0"/>
            <a:t>(</a:t>
          </a:r>
          <a:r>
            <a:rPr lang="ru-RU" sz="1200" b="0" dirty="0" err="1" smtClean="0"/>
            <a:t>абз</a:t>
          </a:r>
          <a:r>
            <a:rPr lang="ru-RU" sz="1200" b="0" dirty="0" smtClean="0"/>
            <a:t> 8 п.4 части первой ст.10 Закона о недрах);</a:t>
          </a:r>
        </a:p>
        <a:p>
          <a:pPr>
            <a:spcAft>
              <a:spcPts val="0"/>
            </a:spcAft>
          </a:pPr>
          <a:r>
            <a:rPr lang="ru-RU" sz="1200" b="0" dirty="0" smtClean="0"/>
            <a:t>- </a:t>
          </a:r>
          <a:r>
            <a:rPr lang="ru-RU" sz="1200" b="1" dirty="0" smtClean="0">
              <a:solidFill>
                <a:srgbClr val="C00000"/>
              </a:solidFill>
            </a:rPr>
            <a:t>для геологического изучения и оценки пригодности УН </a:t>
          </a:r>
          <a:r>
            <a:rPr lang="ru-RU" sz="1200" b="0" dirty="0" smtClean="0"/>
            <a:t>для строительства и эксплуатации подземных сооружений </a:t>
          </a:r>
          <a:r>
            <a:rPr lang="ru-RU" sz="1200" b="1" dirty="0" smtClean="0">
              <a:solidFill>
                <a:srgbClr val="C00000"/>
              </a:solidFill>
            </a:rPr>
            <a:t>для захоронения радиоактивных отходов, отходов производства и потребления I - V классов опасности</a:t>
          </a:r>
          <a:r>
            <a:rPr lang="ru-RU" sz="1200" b="0" dirty="0" smtClean="0"/>
            <a:t> (</a:t>
          </a:r>
          <a:r>
            <a:rPr lang="ru-RU" sz="1200" b="0" dirty="0" err="1" smtClean="0"/>
            <a:t>абз</a:t>
          </a:r>
          <a:r>
            <a:rPr lang="ru-RU" sz="1200" b="0" dirty="0" smtClean="0"/>
            <a:t> 9 п.4 части первой ст.10 Закона о недрах);</a:t>
          </a:r>
        </a:p>
        <a:p>
          <a:pPr>
            <a:spcAft>
              <a:spcPts val="0"/>
            </a:spcAft>
          </a:pPr>
          <a:r>
            <a:rPr lang="ru-RU" sz="1200" b="0" dirty="0" smtClean="0"/>
            <a:t>- </a:t>
          </a:r>
          <a:r>
            <a:rPr lang="ru-RU" sz="1200" b="1" dirty="0" smtClean="0">
              <a:solidFill>
                <a:srgbClr val="C00000"/>
              </a:solidFill>
            </a:rPr>
            <a:t>для размещения в пластах</a:t>
          </a:r>
          <a:r>
            <a:rPr lang="ru-RU" sz="1200" b="0" dirty="0" smtClean="0"/>
            <a:t> горных пород попутных вод, вод, </a:t>
          </a:r>
          <a:r>
            <a:rPr lang="ru-RU" sz="1200" b="1" dirty="0" smtClean="0">
              <a:solidFill>
                <a:srgbClr val="C00000"/>
              </a:solidFill>
            </a:rPr>
            <a:t>использованных пользователями недр для собственных производственных и технологических нужд при разведке и добыче УВС</a:t>
          </a:r>
          <a:r>
            <a:rPr lang="ru-RU" sz="1200" b="0" dirty="0" smtClean="0"/>
            <a:t>, вод, образующихся у пользователей недр, осуществляющих разведку и добычу, а также первичную переработку калийных и магниевых солей, и (или) геологического изучения и оценки пригодности УН для размещения в пластах горных пород указанных вод (</a:t>
          </a:r>
          <a:r>
            <a:rPr lang="ru-RU" sz="1200" b="0" dirty="0" err="1" smtClean="0"/>
            <a:t>абз</a:t>
          </a:r>
          <a:r>
            <a:rPr lang="ru-RU" sz="1200" b="0" dirty="0" smtClean="0"/>
            <a:t> 10 п.4 части первой ст.10 Закона о недрах);</a:t>
          </a:r>
          <a:br>
            <a:rPr lang="ru-RU" sz="1200" b="0" dirty="0" smtClean="0"/>
          </a:br>
          <a:r>
            <a:rPr lang="ru-RU" sz="1200" b="0" dirty="0" smtClean="0"/>
            <a:t>- </a:t>
          </a:r>
          <a:r>
            <a:rPr lang="ru-RU" sz="1200" b="1" dirty="0" smtClean="0">
              <a:solidFill>
                <a:srgbClr val="C00000"/>
              </a:solidFill>
            </a:rPr>
            <a:t>для образования особо охраняемых геологических объектов </a:t>
          </a:r>
          <a:r>
            <a:rPr lang="ru-RU" sz="1200" b="0" dirty="0" smtClean="0"/>
            <a:t>(</a:t>
          </a:r>
          <a:r>
            <a:rPr lang="ru-RU" sz="1200" b="0" dirty="0" err="1" smtClean="0"/>
            <a:t>абз</a:t>
          </a:r>
          <a:r>
            <a:rPr lang="ru-RU" sz="1200" b="0" dirty="0" smtClean="0"/>
            <a:t> 11 п.4 части первой ст.10 Закона о недрах); </a:t>
          </a:r>
        </a:p>
        <a:p>
          <a:pPr>
            <a:spcAft>
              <a:spcPts val="0"/>
            </a:spcAft>
          </a:pPr>
          <a:r>
            <a:rPr lang="ru-RU" sz="1200" b="0" dirty="0" smtClean="0"/>
            <a:t>- </a:t>
          </a:r>
          <a:r>
            <a:rPr lang="ru-RU" sz="1200" b="1" dirty="0" smtClean="0">
              <a:solidFill>
                <a:srgbClr val="C00000"/>
              </a:solidFill>
            </a:rPr>
            <a:t>для разработки технологий </a:t>
          </a:r>
          <a:r>
            <a:rPr lang="ru-RU" sz="1200" b="0" dirty="0" smtClean="0"/>
            <a:t>геологического изучения, разведки и добычи </a:t>
          </a:r>
          <a:r>
            <a:rPr lang="ru-RU" sz="1200" b="1" dirty="0" smtClean="0">
              <a:solidFill>
                <a:srgbClr val="C00000"/>
              </a:solidFill>
            </a:rPr>
            <a:t>ТРИЗ</a:t>
          </a:r>
          <a:r>
            <a:rPr lang="ru-RU" sz="1200" b="0" dirty="0" smtClean="0"/>
            <a:t>, разведки и добычи таких полезных ископаемых, осуществляемых по совмещенной лицензии, на УН, выделяемом из УН, предоставленного тому же пользователю недр для разведки и добычи полезных ископаемых или для геологического изучения, разведки и добычи полезных ископаемых, осуществляемых по совмещенной лицензии (</a:t>
          </a:r>
          <a:r>
            <a:rPr lang="ru-RU" sz="1200" b="0" dirty="0" err="1" smtClean="0"/>
            <a:t>абз</a:t>
          </a:r>
          <a:r>
            <a:rPr lang="ru-RU" sz="1200" b="0" dirty="0" smtClean="0"/>
            <a:t> 12 п.4 части первой ст.10 Закона о недрах); </a:t>
          </a:r>
        </a:p>
        <a:p>
          <a:pPr>
            <a:spcAft>
              <a:spcPts val="0"/>
            </a:spcAft>
          </a:pPr>
          <a:r>
            <a:rPr lang="ru-RU" sz="1200" b="0" dirty="0" smtClean="0"/>
            <a:t>- </a:t>
          </a:r>
          <a:r>
            <a:rPr lang="ru-RU" sz="1200" b="1" dirty="0" smtClean="0">
              <a:solidFill>
                <a:srgbClr val="C00000"/>
              </a:solidFill>
            </a:rPr>
            <a:t>для разведки и добычи </a:t>
          </a:r>
          <a:r>
            <a:rPr lang="ru-RU" sz="1200" b="0" dirty="0" smtClean="0"/>
            <a:t>полезных ископаемых на УН пользователем недр, осуществлявшим ГИН  УН, </a:t>
          </a:r>
          <a:r>
            <a:rPr lang="ru-RU" sz="1200" b="1" dirty="0" smtClean="0">
              <a:solidFill>
                <a:srgbClr val="C00000"/>
              </a:solidFill>
            </a:rPr>
            <a:t>в случаев, если ранее в результате пользования недрами иными лицами образованы отходы недропользования</a:t>
          </a:r>
          <a:r>
            <a:rPr lang="ru-RU" sz="1200" b="0" dirty="0" smtClean="0"/>
            <a:t> и (или) в отношении которого ранее запасы полезных ископаемых были списаны с государственного баланса запасов полезных ископаемых  (</a:t>
          </a:r>
          <a:r>
            <a:rPr lang="ru-RU" sz="1200" b="0" dirty="0" err="1" smtClean="0"/>
            <a:t>абз</a:t>
          </a:r>
          <a:r>
            <a:rPr lang="ru-RU" sz="1200" b="0" dirty="0" smtClean="0"/>
            <a:t> 13  п.4 части первой ст.10 Закона о недрах); </a:t>
          </a:r>
        </a:p>
        <a:p>
          <a:pPr>
            <a:spcAft>
              <a:spcPts val="0"/>
            </a:spcAft>
          </a:pPr>
          <a:r>
            <a:rPr lang="ru-RU" sz="1200" b="0" dirty="0" smtClean="0"/>
            <a:t>- </a:t>
          </a:r>
          <a:r>
            <a:rPr lang="ru-RU" sz="1200" b="1" dirty="0" smtClean="0">
              <a:solidFill>
                <a:srgbClr val="C00000"/>
              </a:solidFill>
            </a:rPr>
            <a:t>для регионального ГИН на УН, включенном в перечень УН для регионального ГИН</a:t>
          </a:r>
          <a:r>
            <a:rPr lang="ru-RU" sz="1200" b="0" dirty="0" smtClean="0"/>
            <a:t>, осуществляемого за счет средств </a:t>
          </a:r>
          <a:r>
            <a:rPr lang="ru-RU" sz="1200" b="0" dirty="0" err="1" smtClean="0"/>
            <a:t>фед</a:t>
          </a:r>
          <a:r>
            <a:rPr lang="ru-RU" sz="1200" b="0" dirty="0" smtClean="0"/>
            <a:t>. бюджета и (или) собственных и (или) привлеченных средств пользователей недр (</a:t>
          </a:r>
          <a:r>
            <a:rPr lang="ru-RU" sz="1200" b="0" dirty="0" err="1" smtClean="0"/>
            <a:t>абз</a:t>
          </a:r>
          <a:r>
            <a:rPr lang="ru-RU" sz="1200" b="0" dirty="0" smtClean="0"/>
            <a:t> 14 п.4 части первой ст.10 Закона о недрах).</a:t>
          </a:r>
        </a:p>
      </dgm:t>
    </dgm:pt>
    <dgm:pt modelId="{25CD3178-3AEE-429A-832B-322986BC386B}" type="parTrans" cxnId="{215A53DA-BE62-4F61-9C13-C7ABEDC5758B}">
      <dgm:prSet/>
      <dgm:spPr/>
      <dgm:t>
        <a:bodyPr/>
        <a:lstStyle/>
        <a:p>
          <a:endParaRPr lang="ru-RU"/>
        </a:p>
      </dgm:t>
    </dgm:pt>
    <dgm:pt modelId="{5D3F86FE-6671-439E-9389-D57EB063E42E}" type="sibTrans" cxnId="{215A53DA-BE62-4F61-9C13-C7ABEDC5758B}">
      <dgm:prSet/>
      <dgm:spPr/>
      <dgm:t>
        <a:bodyPr/>
        <a:lstStyle/>
        <a:p>
          <a:endParaRPr lang="ru-RU"/>
        </a:p>
      </dgm:t>
    </dgm:pt>
    <dgm:pt modelId="{D1358989-3E59-450F-A8FE-8E60D1A14681}" type="pres">
      <dgm:prSet presAssocID="{DD8FB1B0-FAE6-411C-8E62-E3E6F07C89B6}" presName="vert0" presStyleCnt="0">
        <dgm:presLayoutVars>
          <dgm:dir/>
          <dgm:animOne val="branch"/>
          <dgm:animLvl val="lvl"/>
        </dgm:presLayoutVars>
      </dgm:prSet>
      <dgm:spPr/>
      <dgm:t>
        <a:bodyPr/>
        <a:lstStyle/>
        <a:p>
          <a:endParaRPr lang="ru-RU"/>
        </a:p>
      </dgm:t>
    </dgm:pt>
    <dgm:pt modelId="{FBEFB85A-F677-47C1-AAED-C2736A4B6D9C}" type="pres">
      <dgm:prSet presAssocID="{B33BE544-CB5E-499E-9156-7080E0C2C1CD}" presName="thickLine" presStyleLbl="alignNode1" presStyleIdx="0" presStyleCnt="1"/>
      <dgm:spPr/>
    </dgm:pt>
    <dgm:pt modelId="{16E626CB-E044-4211-9C48-1F73A4B7EE31}" type="pres">
      <dgm:prSet presAssocID="{B33BE544-CB5E-499E-9156-7080E0C2C1CD}" presName="horz1" presStyleCnt="0"/>
      <dgm:spPr/>
    </dgm:pt>
    <dgm:pt modelId="{D8E2D98F-2015-47B5-A03F-B26B81ACD8F1}" type="pres">
      <dgm:prSet presAssocID="{B33BE544-CB5E-499E-9156-7080E0C2C1CD}" presName="tx1" presStyleLbl="revTx" presStyleIdx="0" presStyleCnt="2" custScaleX="31184"/>
      <dgm:spPr/>
      <dgm:t>
        <a:bodyPr/>
        <a:lstStyle/>
        <a:p>
          <a:endParaRPr lang="ru-RU"/>
        </a:p>
      </dgm:t>
    </dgm:pt>
    <dgm:pt modelId="{A1F0D7F8-BFD6-4B76-A1C6-0FE755D16407}" type="pres">
      <dgm:prSet presAssocID="{B33BE544-CB5E-499E-9156-7080E0C2C1CD}" presName="vert1" presStyleCnt="0"/>
      <dgm:spPr/>
    </dgm:pt>
    <dgm:pt modelId="{BD327B2B-F02E-4CCF-9B28-02E41816BB3F}" type="pres">
      <dgm:prSet presAssocID="{652833CC-3423-45A5-8F21-AD9AC6F0B386}" presName="vertSpace2a" presStyleCnt="0"/>
      <dgm:spPr/>
    </dgm:pt>
    <dgm:pt modelId="{7F1A7DF2-91DC-4D55-A4A9-0DD015D1673A}" type="pres">
      <dgm:prSet presAssocID="{652833CC-3423-45A5-8F21-AD9AC6F0B386}" presName="horz2" presStyleCnt="0"/>
      <dgm:spPr/>
    </dgm:pt>
    <dgm:pt modelId="{2E7F6C2F-0439-41FF-B8B2-AA02243FBB07}" type="pres">
      <dgm:prSet presAssocID="{652833CC-3423-45A5-8F21-AD9AC6F0B386}" presName="horzSpace2" presStyleCnt="0"/>
      <dgm:spPr/>
    </dgm:pt>
    <dgm:pt modelId="{E9F09737-620E-4C5F-8544-C211D72237DF}" type="pres">
      <dgm:prSet presAssocID="{652833CC-3423-45A5-8F21-AD9AC6F0B386}" presName="tx2" presStyleLbl="revTx" presStyleIdx="1" presStyleCnt="2" custScaleX="113235" custScaleY="132158"/>
      <dgm:spPr/>
      <dgm:t>
        <a:bodyPr/>
        <a:lstStyle/>
        <a:p>
          <a:endParaRPr lang="ru-RU"/>
        </a:p>
      </dgm:t>
    </dgm:pt>
    <dgm:pt modelId="{0DEB54F5-747E-4D19-ADAA-14018CCC3B9B}" type="pres">
      <dgm:prSet presAssocID="{652833CC-3423-45A5-8F21-AD9AC6F0B386}" presName="vert2" presStyleCnt="0"/>
      <dgm:spPr/>
    </dgm:pt>
    <dgm:pt modelId="{E3E58E53-D082-47FF-B177-02B9508786BA}" type="pres">
      <dgm:prSet presAssocID="{652833CC-3423-45A5-8F21-AD9AC6F0B386}" presName="thinLine2b" presStyleLbl="callout" presStyleIdx="0" presStyleCnt="1"/>
      <dgm:spPr/>
    </dgm:pt>
    <dgm:pt modelId="{55E28637-91F9-4C2C-8EFD-913809759E90}" type="pres">
      <dgm:prSet presAssocID="{652833CC-3423-45A5-8F21-AD9AC6F0B386}" presName="vertSpace2b" presStyleCnt="0"/>
      <dgm:spPr/>
    </dgm:pt>
  </dgm:ptLst>
  <dgm:cxnLst>
    <dgm:cxn modelId="{84131E34-6B01-43F2-AF80-10C2563DD210}" srcId="{DD8FB1B0-FAE6-411C-8E62-E3E6F07C89B6}" destId="{B33BE544-CB5E-499E-9156-7080E0C2C1CD}" srcOrd="0" destOrd="0" parTransId="{F99C89DB-BA9B-40F8-A3CB-DA1766556AFC}" sibTransId="{F1738903-5C74-4FDD-87E6-218E93F8692D}"/>
    <dgm:cxn modelId="{A9293EC7-A304-44D4-A8B7-D7F5BD582180}" type="presOf" srcId="{B33BE544-CB5E-499E-9156-7080E0C2C1CD}" destId="{D8E2D98F-2015-47B5-A03F-B26B81ACD8F1}" srcOrd="0" destOrd="0" presId="urn:microsoft.com/office/officeart/2008/layout/LinedList"/>
    <dgm:cxn modelId="{126F83FB-00A6-4929-B638-127FF5A642C8}" type="presOf" srcId="{652833CC-3423-45A5-8F21-AD9AC6F0B386}" destId="{E9F09737-620E-4C5F-8544-C211D72237DF}" srcOrd="0" destOrd="0" presId="urn:microsoft.com/office/officeart/2008/layout/LinedList"/>
    <dgm:cxn modelId="{215A53DA-BE62-4F61-9C13-C7ABEDC5758B}" srcId="{B33BE544-CB5E-499E-9156-7080E0C2C1CD}" destId="{652833CC-3423-45A5-8F21-AD9AC6F0B386}" srcOrd="0" destOrd="0" parTransId="{25CD3178-3AEE-429A-832B-322986BC386B}" sibTransId="{5D3F86FE-6671-439E-9389-D57EB063E42E}"/>
    <dgm:cxn modelId="{B5C81FCD-7B01-4B89-BA71-AD0513B8F6A3}" type="presOf" srcId="{DD8FB1B0-FAE6-411C-8E62-E3E6F07C89B6}" destId="{D1358989-3E59-450F-A8FE-8E60D1A14681}" srcOrd="0" destOrd="0" presId="urn:microsoft.com/office/officeart/2008/layout/LinedList"/>
    <dgm:cxn modelId="{3F64F9BC-61C0-404A-BA66-A8523EDDFF08}" type="presParOf" srcId="{D1358989-3E59-450F-A8FE-8E60D1A14681}" destId="{FBEFB85A-F677-47C1-AAED-C2736A4B6D9C}" srcOrd="0" destOrd="0" presId="urn:microsoft.com/office/officeart/2008/layout/LinedList"/>
    <dgm:cxn modelId="{0A631B21-251B-4F12-923C-46D86D9A7822}" type="presParOf" srcId="{D1358989-3E59-450F-A8FE-8E60D1A14681}" destId="{16E626CB-E044-4211-9C48-1F73A4B7EE31}" srcOrd="1" destOrd="0" presId="urn:microsoft.com/office/officeart/2008/layout/LinedList"/>
    <dgm:cxn modelId="{032607D1-6065-4421-8BE0-3516A237253F}" type="presParOf" srcId="{16E626CB-E044-4211-9C48-1F73A4B7EE31}" destId="{D8E2D98F-2015-47B5-A03F-B26B81ACD8F1}" srcOrd="0" destOrd="0" presId="urn:microsoft.com/office/officeart/2008/layout/LinedList"/>
    <dgm:cxn modelId="{7D5FBCF5-DA69-4BD1-8F50-1D552BA26A8B}" type="presParOf" srcId="{16E626CB-E044-4211-9C48-1F73A4B7EE31}" destId="{A1F0D7F8-BFD6-4B76-A1C6-0FE755D16407}" srcOrd="1" destOrd="0" presId="urn:microsoft.com/office/officeart/2008/layout/LinedList"/>
    <dgm:cxn modelId="{665AF9E2-95F0-4BDF-9D9A-3D4DC84F8A14}" type="presParOf" srcId="{A1F0D7F8-BFD6-4B76-A1C6-0FE755D16407}" destId="{BD327B2B-F02E-4CCF-9B28-02E41816BB3F}" srcOrd="0" destOrd="0" presId="urn:microsoft.com/office/officeart/2008/layout/LinedList"/>
    <dgm:cxn modelId="{A4EA27BD-D1C6-4A40-B0DC-76FB8C085F30}" type="presParOf" srcId="{A1F0D7F8-BFD6-4B76-A1C6-0FE755D16407}" destId="{7F1A7DF2-91DC-4D55-A4A9-0DD015D1673A}" srcOrd="1" destOrd="0" presId="urn:microsoft.com/office/officeart/2008/layout/LinedList"/>
    <dgm:cxn modelId="{6209E2DE-A746-4841-9BAF-38F4757393AB}" type="presParOf" srcId="{7F1A7DF2-91DC-4D55-A4A9-0DD015D1673A}" destId="{2E7F6C2F-0439-41FF-B8B2-AA02243FBB07}" srcOrd="0" destOrd="0" presId="urn:microsoft.com/office/officeart/2008/layout/LinedList"/>
    <dgm:cxn modelId="{C0C1FBF3-CD1F-47CA-83BD-A13B1E0289A9}" type="presParOf" srcId="{7F1A7DF2-91DC-4D55-A4A9-0DD015D1673A}" destId="{E9F09737-620E-4C5F-8544-C211D72237DF}" srcOrd="1" destOrd="0" presId="urn:microsoft.com/office/officeart/2008/layout/LinedList"/>
    <dgm:cxn modelId="{4E82E1DC-C3C0-4338-BDC1-87E18C090D6F}" type="presParOf" srcId="{7F1A7DF2-91DC-4D55-A4A9-0DD015D1673A}" destId="{0DEB54F5-747E-4D19-ADAA-14018CCC3B9B}" srcOrd="2" destOrd="0" presId="urn:microsoft.com/office/officeart/2008/layout/LinedList"/>
    <dgm:cxn modelId="{E9230C16-8AC2-4805-A402-F29567E0263C}" type="presParOf" srcId="{A1F0D7F8-BFD6-4B76-A1C6-0FE755D16407}" destId="{E3E58E53-D082-47FF-B177-02B9508786BA}" srcOrd="2" destOrd="0" presId="urn:microsoft.com/office/officeart/2008/layout/LinedList"/>
    <dgm:cxn modelId="{A257B600-11AD-4715-BA96-39B47FCA14C2}" type="presParOf" srcId="{A1F0D7F8-BFD6-4B76-A1C6-0FE755D16407}" destId="{55E28637-91F9-4C2C-8EFD-913809759E90}"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6B6B6CEC-D269-4DFF-B9F1-34E5BCC3D3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4F644D0-14C6-43A4-A256-AAC1F314E1D6}">
      <dgm:prSet phldrT="[Текст]" custT="1"/>
      <dgm:spPr/>
      <dgm:t>
        <a:bodyPr vert="horz"/>
        <a:lstStyle/>
        <a:p>
          <a:pPr algn="ctr"/>
          <a:r>
            <a:rPr lang="ru-RU" sz="2000" b="1" dirty="0" smtClean="0">
              <a:solidFill>
                <a:srgbClr val="C00000"/>
              </a:solidFill>
            </a:rPr>
            <a:t>Основание</a:t>
          </a:r>
          <a:endParaRPr lang="ru-RU" sz="2000" dirty="0"/>
        </a:p>
      </dgm:t>
    </dgm:pt>
    <dgm:pt modelId="{F72C6267-3DDD-4A52-AAF7-FC7E4C4C7564}" type="parTrans" cxnId="{2A0BEC1D-DB4A-4D8C-8EF5-0CD9C41DAD6F}">
      <dgm:prSet/>
      <dgm:spPr/>
      <dgm:t>
        <a:bodyPr/>
        <a:lstStyle/>
        <a:p>
          <a:endParaRPr lang="ru-RU"/>
        </a:p>
      </dgm:t>
    </dgm:pt>
    <dgm:pt modelId="{69302FB1-1DFB-446C-B27B-11AC2D8E25AF}" type="sibTrans" cxnId="{2A0BEC1D-DB4A-4D8C-8EF5-0CD9C41DAD6F}">
      <dgm:prSet/>
      <dgm:spPr/>
      <dgm:t>
        <a:bodyPr/>
        <a:lstStyle/>
        <a:p>
          <a:endParaRPr lang="ru-RU"/>
        </a:p>
      </dgm:t>
    </dgm:pt>
    <dgm:pt modelId="{A339FAB9-DD6A-47C5-B316-057A2705DF0E}">
      <dgm:prSet phldrT="[Текст]"/>
      <dgm:spPr/>
      <dgm:t>
        <a:bodyPr/>
        <a:lstStyle/>
        <a:p>
          <a:r>
            <a:rPr lang="ru-RU" b="0" dirty="0" smtClean="0"/>
            <a:t>на основании заключения государственной экспертизы запасов полезных ископаемых и подземных вод</a:t>
          </a:r>
          <a:endParaRPr lang="ru-RU" dirty="0"/>
        </a:p>
      </dgm:t>
    </dgm:pt>
    <dgm:pt modelId="{2CDF8D61-B327-483C-9FF3-E7889E8078F8}" type="parTrans" cxnId="{79CCB99E-BCA4-4EB2-98C2-A50B10ED7E01}">
      <dgm:prSet/>
      <dgm:spPr/>
      <dgm:t>
        <a:bodyPr/>
        <a:lstStyle/>
        <a:p>
          <a:endParaRPr lang="ru-RU"/>
        </a:p>
      </dgm:t>
    </dgm:pt>
    <dgm:pt modelId="{C1ABB665-F31E-4ADB-A9CD-1DB8B6B31701}" type="sibTrans" cxnId="{79CCB99E-BCA4-4EB2-98C2-A50B10ED7E01}">
      <dgm:prSet/>
      <dgm:spPr/>
      <dgm:t>
        <a:bodyPr/>
        <a:lstStyle/>
        <a:p>
          <a:endParaRPr lang="ru-RU"/>
        </a:p>
      </dgm:t>
    </dgm:pt>
    <dgm:pt modelId="{72715DE3-DC4E-4E48-BA8C-CE48C388671C}" type="pres">
      <dgm:prSet presAssocID="{6B6B6CEC-D269-4DFF-B9F1-34E5BCC3D3B3}" presName="vert0" presStyleCnt="0">
        <dgm:presLayoutVars>
          <dgm:dir/>
          <dgm:animOne val="branch"/>
          <dgm:animLvl val="lvl"/>
        </dgm:presLayoutVars>
      </dgm:prSet>
      <dgm:spPr/>
      <dgm:t>
        <a:bodyPr/>
        <a:lstStyle/>
        <a:p>
          <a:endParaRPr lang="ru-RU"/>
        </a:p>
      </dgm:t>
    </dgm:pt>
    <dgm:pt modelId="{44176C76-EDD1-4BA0-8B62-5C05DEB9C630}" type="pres">
      <dgm:prSet presAssocID="{B4F644D0-14C6-43A4-A256-AAC1F314E1D6}" presName="thickLine" presStyleLbl="alignNode1" presStyleIdx="0" presStyleCnt="1"/>
      <dgm:spPr/>
    </dgm:pt>
    <dgm:pt modelId="{46EB95AC-E102-4904-AEE7-BD23CB25C116}" type="pres">
      <dgm:prSet presAssocID="{B4F644D0-14C6-43A4-A256-AAC1F314E1D6}" presName="horz1" presStyleCnt="0"/>
      <dgm:spPr/>
    </dgm:pt>
    <dgm:pt modelId="{8C63F758-0B32-4F0B-805F-1260B0AB3795}" type="pres">
      <dgm:prSet presAssocID="{B4F644D0-14C6-43A4-A256-AAC1F314E1D6}" presName="tx1" presStyleLbl="revTx" presStyleIdx="0" presStyleCnt="2" custScaleX="68418"/>
      <dgm:spPr/>
      <dgm:t>
        <a:bodyPr/>
        <a:lstStyle/>
        <a:p>
          <a:endParaRPr lang="ru-RU"/>
        </a:p>
      </dgm:t>
    </dgm:pt>
    <dgm:pt modelId="{FDB1CE21-B486-455A-85FB-24A5F7CF2F52}" type="pres">
      <dgm:prSet presAssocID="{B4F644D0-14C6-43A4-A256-AAC1F314E1D6}" presName="vert1" presStyleCnt="0"/>
      <dgm:spPr/>
    </dgm:pt>
    <dgm:pt modelId="{F61C245E-F4B6-497E-BC3F-84AD88F40D30}" type="pres">
      <dgm:prSet presAssocID="{A339FAB9-DD6A-47C5-B316-057A2705DF0E}" presName="vertSpace2a" presStyleCnt="0"/>
      <dgm:spPr/>
    </dgm:pt>
    <dgm:pt modelId="{9489CCA4-04F9-4589-83E1-1370015B22EC}" type="pres">
      <dgm:prSet presAssocID="{A339FAB9-DD6A-47C5-B316-057A2705DF0E}" presName="horz2" presStyleCnt="0"/>
      <dgm:spPr/>
    </dgm:pt>
    <dgm:pt modelId="{F5118A72-6644-4F1A-A48A-7BEBFC50E1E3}" type="pres">
      <dgm:prSet presAssocID="{A339FAB9-DD6A-47C5-B316-057A2705DF0E}" presName="horzSpace2" presStyleCnt="0"/>
      <dgm:spPr/>
    </dgm:pt>
    <dgm:pt modelId="{979DDE4B-ECEC-4791-BC21-B552191287AE}" type="pres">
      <dgm:prSet presAssocID="{A339FAB9-DD6A-47C5-B316-057A2705DF0E}" presName="tx2" presStyleLbl="revTx" presStyleIdx="1" presStyleCnt="2" custScaleX="115391" custScaleY="81577" custLinFactNeighborX="4409"/>
      <dgm:spPr/>
      <dgm:t>
        <a:bodyPr/>
        <a:lstStyle/>
        <a:p>
          <a:endParaRPr lang="ru-RU"/>
        </a:p>
      </dgm:t>
    </dgm:pt>
    <dgm:pt modelId="{A5D292E2-50CC-40A2-BC3E-7BAF06E4EFD2}" type="pres">
      <dgm:prSet presAssocID="{A339FAB9-DD6A-47C5-B316-057A2705DF0E}" presName="vert2" presStyleCnt="0"/>
      <dgm:spPr/>
    </dgm:pt>
    <dgm:pt modelId="{65925C3A-33EC-41CD-93B9-3DC90FB21D56}" type="pres">
      <dgm:prSet presAssocID="{A339FAB9-DD6A-47C5-B316-057A2705DF0E}" presName="thinLine2b" presStyleLbl="callout" presStyleIdx="0" presStyleCnt="1"/>
      <dgm:spPr/>
    </dgm:pt>
    <dgm:pt modelId="{04170C55-D620-42BE-B8BD-D71AD7BE239C}" type="pres">
      <dgm:prSet presAssocID="{A339FAB9-DD6A-47C5-B316-057A2705DF0E}" presName="vertSpace2b" presStyleCnt="0"/>
      <dgm:spPr/>
    </dgm:pt>
  </dgm:ptLst>
  <dgm:cxnLst>
    <dgm:cxn modelId="{0ABF2AFC-A086-43FF-88F9-2445C488F790}" type="presOf" srcId="{6B6B6CEC-D269-4DFF-B9F1-34E5BCC3D3B3}" destId="{72715DE3-DC4E-4E48-BA8C-CE48C388671C}" srcOrd="0" destOrd="0" presId="urn:microsoft.com/office/officeart/2008/layout/LinedList"/>
    <dgm:cxn modelId="{9BE2A780-970D-445B-ACF9-C98D8B993523}" type="presOf" srcId="{A339FAB9-DD6A-47C5-B316-057A2705DF0E}" destId="{979DDE4B-ECEC-4791-BC21-B552191287AE}" srcOrd="0" destOrd="0" presId="urn:microsoft.com/office/officeart/2008/layout/LinedList"/>
    <dgm:cxn modelId="{2A0BEC1D-DB4A-4D8C-8EF5-0CD9C41DAD6F}" srcId="{6B6B6CEC-D269-4DFF-B9F1-34E5BCC3D3B3}" destId="{B4F644D0-14C6-43A4-A256-AAC1F314E1D6}" srcOrd="0" destOrd="0" parTransId="{F72C6267-3DDD-4A52-AAF7-FC7E4C4C7564}" sibTransId="{69302FB1-1DFB-446C-B27B-11AC2D8E25AF}"/>
    <dgm:cxn modelId="{5DE57BBC-7D75-47D9-AF0C-F4123A013A52}" type="presOf" srcId="{B4F644D0-14C6-43A4-A256-AAC1F314E1D6}" destId="{8C63F758-0B32-4F0B-805F-1260B0AB3795}" srcOrd="0" destOrd="0" presId="urn:microsoft.com/office/officeart/2008/layout/LinedList"/>
    <dgm:cxn modelId="{79CCB99E-BCA4-4EB2-98C2-A50B10ED7E01}" srcId="{B4F644D0-14C6-43A4-A256-AAC1F314E1D6}" destId="{A339FAB9-DD6A-47C5-B316-057A2705DF0E}" srcOrd="0" destOrd="0" parTransId="{2CDF8D61-B327-483C-9FF3-E7889E8078F8}" sibTransId="{C1ABB665-F31E-4ADB-A9CD-1DB8B6B31701}"/>
    <dgm:cxn modelId="{C97DE193-5116-4FCB-8C45-6F1EBC88FAFB}" type="presParOf" srcId="{72715DE3-DC4E-4E48-BA8C-CE48C388671C}" destId="{44176C76-EDD1-4BA0-8B62-5C05DEB9C630}" srcOrd="0" destOrd="0" presId="urn:microsoft.com/office/officeart/2008/layout/LinedList"/>
    <dgm:cxn modelId="{9924DC72-5318-4148-B78E-200F8987CA15}" type="presParOf" srcId="{72715DE3-DC4E-4E48-BA8C-CE48C388671C}" destId="{46EB95AC-E102-4904-AEE7-BD23CB25C116}" srcOrd="1" destOrd="0" presId="urn:microsoft.com/office/officeart/2008/layout/LinedList"/>
    <dgm:cxn modelId="{A21CF2F6-1AFE-479A-AE56-E41B07ED6A0A}" type="presParOf" srcId="{46EB95AC-E102-4904-AEE7-BD23CB25C116}" destId="{8C63F758-0B32-4F0B-805F-1260B0AB3795}" srcOrd="0" destOrd="0" presId="urn:microsoft.com/office/officeart/2008/layout/LinedList"/>
    <dgm:cxn modelId="{1F3006F5-7408-4CAB-BDAE-E000142AFCA1}" type="presParOf" srcId="{46EB95AC-E102-4904-AEE7-BD23CB25C116}" destId="{FDB1CE21-B486-455A-85FB-24A5F7CF2F52}" srcOrd="1" destOrd="0" presId="urn:microsoft.com/office/officeart/2008/layout/LinedList"/>
    <dgm:cxn modelId="{0149E069-B38C-4C0C-8CB6-32C8074ED826}" type="presParOf" srcId="{FDB1CE21-B486-455A-85FB-24A5F7CF2F52}" destId="{F61C245E-F4B6-497E-BC3F-84AD88F40D30}" srcOrd="0" destOrd="0" presId="urn:microsoft.com/office/officeart/2008/layout/LinedList"/>
    <dgm:cxn modelId="{E2C73AA5-0A35-41F2-A157-1A594AED164C}" type="presParOf" srcId="{FDB1CE21-B486-455A-85FB-24A5F7CF2F52}" destId="{9489CCA4-04F9-4589-83E1-1370015B22EC}" srcOrd="1" destOrd="0" presId="urn:microsoft.com/office/officeart/2008/layout/LinedList"/>
    <dgm:cxn modelId="{79BDD270-7F48-475C-826D-FFEE43E1B15B}" type="presParOf" srcId="{9489CCA4-04F9-4589-83E1-1370015B22EC}" destId="{F5118A72-6644-4F1A-A48A-7BEBFC50E1E3}" srcOrd="0" destOrd="0" presId="urn:microsoft.com/office/officeart/2008/layout/LinedList"/>
    <dgm:cxn modelId="{6630141D-9853-419C-B500-EC278787BA95}" type="presParOf" srcId="{9489CCA4-04F9-4589-83E1-1370015B22EC}" destId="{979DDE4B-ECEC-4791-BC21-B552191287AE}" srcOrd="1" destOrd="0" presId="urn:microsoft.com/office/officeart/2008/layout/LinedList"/>
    <dgm:cxn modelId="{3F72EA63-6F7E-46DB-954C-356FC90A64F1}" type="presParOf" srcId="{9489CCA4-04F9-4589-83E1-1370015B22EC}" destId="{A5D292E2-50CC-40A2-BC3E-7BAF06E4EFD2}" srcOrd="2" destOrd="0" presId="urn:microsoft.com/office/officeart/2008/layout/LinedList"/>
    <dgm:cxn modelId="{3C5221DA-31FD-4947-948D-77A57517E58D}" type="presParOf" srcId="{FDB1CE21-B486-455A-85FB-24A5F7CF2F52}" destId="{65925C3A-33EC-41CD-93B9-3DC90FB21D56}" srcOrd="2" destOrd="0" presId="urn:microsoft.com/office/officeart/2008/layout/LinedList"/>
    <dgm:cxn modelId="{2C2024D4-545C-4091-BFF0-23B31034C868}" type="presParOf" srcId="{FDB1CE21-B486-455A-85FB-24A5F7CF2F52}" destId="{04170C55-D620-42BE-B8BD-D71AD7BE239C}" srcOrd="3" destOrd="0" presId="urn:microsoft.com/office/officeart/2008/layout/Lin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dgm:spPr/>
      <dgm:t>
        <a:bodyPr/>
        <a:lstStyle/>
        <a:p>
          <a:r>
            <a:rPr lang="ru-RU" b="0" dirty="0" smtClean="0"/>
            <a:t>б) подтверждение с помощью геологической информации о недрах данных о том, что:</a:t>
          </a:r>
          <a:endParaRPr lang="ru-RU" dirty="0"/>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LinFactY="4295" custLinFactNeighborX="-1031" custLinFactNeighborY="100000">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6A55ACBC-0E8E-4C04-804D-B31427411938}" type="presOf" srcId="{43A05EED-19DB-4EA5-9807-066A92F568D3}" destId="{5A6D8501-0F47-46FE-A535-7D72E5A8580E}" srcOrd="0" destOrd="0" presId="urn:microsoft.com/office/officeart/2005/8/layout/vList2"/>
    <dgm:cxn modelId="{C0A1978C-5A81-4127-8D94-25C0502EBACF}" type="presOf" srcId="{66309354-8663-466A-A5C2-8D27BF7FF92E}" destId="{4D42B572-073F-43E1-B9D1-8A56460035EF}" srcOrd="0" destOrd="0" presId="urn:microsoft.com/office/officeart/2005/8/layout/vList2"/>
    <dgm:cxn modelId="{91AFAEFA-B29A-403E-9BA4-DB259FA306F7}"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6B6B6CEC-D269-4DFF-B9F1-34E5BCC3D3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4F644D0-14C6-43A4-A256-AAC1F314E1D6}">
      <dgm:prSet phldrT="[Текст]"/>
      <dgm:spPr/>
      <dgm:t>
        <a:bodyPr/>
        <a:lstStyle/>
        <a:p>
          <a:r>
            <a:rPr lang="ru-RU" b="1" dirty="0" smtClean="0">
              <a:solidFill>
                <a:srgbClr val="C00000"/>
              </a:solidFill>
            </a:rPr>
            <a:t>с приростом запасов</a:t>
          </a:r>
          <a:r>
            <a:rPr lang="ru-RU" b="0" dirty="0" smtClean="0"/>
            <a:t> поваренных, калийных и (или) магниевых солей</a:t>
          </a:r>
        </a:p>
        <a:p>
          <a:r>
            <a:rPr lang="ru-RU" b="1" dirty="0" smtClean="0">
              <a:solidFill>
                <a:schemeClr val="accent1">
                  <a:lumMod val="50000"/>
                </a:schemeClr>
              </a:solidFill>
            </a:rPr>
            <a:t>Абз. 7 </a:t>
          </a:r>
          <a:r>
            <a:rPr lang="ru-RU" b="1" dirty="0" err="1" smtClean="0">
              <a:solidFill>
                <a:schemeClr val="accent1">
                  <a:lumMod val="50000"/>
                </a:schemeClr>
              </a:solidFill>
            </a:rPr>
            <a:t>пп.б</a:t>
          </a:r>
          <a:r>
            <a:rPr lang="ru-RU" b="1" dirty="0" smtClean="0">
              <a:solidFill>
                <a:schemeClr val="accent1">
                  <a:lumMod val="50000"/>
                </a:schemeClr>
              </a:solidFill>
            </a:rPr>
            <a:t> пункт 9</a:t>
          </a:r>
          <a:endParaRPr lang="ru-RU" dirty="0"/>
        </a:p>
      </dgm:t>
    </dgm:pt>
    <dgm:pt modelId="{F72C6267-3DDD-4A52-AAF7-FC7E4C4C7564}" type="parTrans" cxnId="{2A0BEC1D-DB4A-4D8C-8EF5-0CD9C41DAD6F}">
      <dgm:prSet/>
      <dgm:spPr/>
      <dgm:t>
        <a:bodyPr/>
        <a:lstStyle/>
        <a:p>
          <a:endParaRPr lang="ru-RU"/>
        </a:p>
      </dgm:t>
    </dgm:pt>
    <dgm:pt modelId="{69302FB1-1DFB-446C-B27B-11AC2D8E25AF}" type="sibTrans" cxnId="{2A0BEC1D-DB4A-4D8C-8EF5-0CD9C41DAD6F}">
      <dgm:prSet/>
      <dgm:spPr/>
      <dgm:t>
        <a:bodyPr/>
        <a:lstStyle/>
        <a:p>
          <a:endParaRPr lang="ru-RU"/>
        </a:p>
      </dgm:t>
    </dgm:pt>
    <dgm:pt modelId="{A339FAB9-DD6A-47C5-B316-057A2705DF0E}">
      <dgm:prSet phldrT="[Текст]" custT="1"/>
      <dgm:spPr/>
      <dgm:t>
        <a:bodyPr/>
        <a:lstStyle/>
        <a:p>
          <a:r>
            <a:rPr lang="ru-RU" sz="1200" b="0" dirty="0" smtClean="0"/>
            <a:t>полезные ископаемые, относящиеся </a:t>
          </a:r>
          <a:r>
            <a:rPr lang="ru-RU" sz="1200" b="1" dirty="0" smtClean="0">
              <a:solidFill>
                <a:srgbClr val="C00000"/>
              </a:solidFill>
            </a:rPr>
            <a:t>к поваренным, калийным и (или) магниевым солям, находящиеся в нераспределенном фонде недр </a:t>
          </a:r>
          <a:r>
            <a:rPr lang="ru-RU" sz="1200" b="0" dirty="0" smtClean="0"/>
            <a:t>за пределами участка недр,</a:t>
          </a:r>
        </a:p>
      </dgm:t>
    </dgm:pt>
    <dgm:pt modelId="{2CDF8D61-B327-483C-9FF3-E7889E8078F8}" type="parTrans" cxnId="{79CCB99E-BCA4-4EB2-98C2-A50B10ED7E01}">
      <dgm:prSet/>
      <dgm:spPr/>
      <dgm:t>
        <a:bodyPr/>
        <a:lstStyle/>
        <a:p>
          <a:endParaRPr lang="ru-RU"/>
        </a:p>
      </dgm:t>
    </dgm:pt>
    <dgm:pt modelId="{C1ABB665-F31E-4ADB-A9CD-1DB8B6B31701}" type="sibTrans" cxnId="{79CCB99E-BCA4-4EB2-98C2-A50B10ED7E01}">
      <dgm:prSet/>
      <dgm:spPr/>
      <dgm:t>
        <a:bodyPr/>
        <a:lstStyle/>
        <a:p>
          <a:endParaRPr lang="ru-RU"/>
        </a:p>
      </dgm:t>
    </dgm:pt>
    <dgm:pt modelId="{E4F5C8AC-623E-40FF-B5D8-C5E301B88DC3}">
      <dgm:prSet phldrT="[Текст]" custT="1"/>
      <dgm:spPr/>
      <dgm:t>
        <a:bodyPr/>
        <a:lstStyle/>
        <a:p>
          <a:r>
            <a:rPr lang="ru-RU" sz="1200" b="1" i="0" dirty="0" smtClean="0">
              <a:solidFill>
                <a:srgbClr val="C00000"/>
              </a:solidFill>
            </a:rPr>
            <a:t>поставлены на Государственный баланс </a:t>
          </a:r>
          <a:r>
            <a:rPr lang="ru-RU" sz="1200" b="0" dirty="0" smtClean="0"/>
            <a:t>запасов </a:t>
          </a:r>
          <a:r>
            <a:rPr lang="ru-RU" sz="1200" b="1" dirty="0" smtClean="0">
              <a:solidFill>
                <a:srgbClr val="C00000"/>
              </a:solidFill>
            </a:rPr>
            <a:t>по результатам работ по геологическому изучению недр, осуществленных за счет собственных и (или) привлеченных средств пользователя недр, проводившего работы</a:t>
          </a:r>
          <a:r>
            <a:rPr lang="ru-RU" sz="1200" b="0" dirty="0" smtClean="0"/>
            <a:t> по геологическому изучению недр или разведке месторождений полезных ископаемых на таком УН</a:t>
          </a:r>
        </a:p>
        <a:p>
          <a:endParaRPr lang="ru-RU" sz="1200" b="0" dirty="0" smtClean="0"/>
        </a:p>
      </dgm:t>
    </dgm:pt>
    <dgm:pt modelId="{ECA72871-D99C-438A-AA3A-B6DEE86E89D7}" type="parTrans" cxnId="{8C4BCE0B-3A7B-42D2-B147-CFD8CB2B8844}">
      <dgm:prSet/>
      <dgm:spPr/>
      <dgm:t>
        <a:bodyPr/>
        <a:lstStyle/>
        <a:p>
          <a:endParaRPr lang="ru-RU"/>
        </a:p>
      </dgm:t>
    </dgm:pt>
    <dgm:pt modelId="{FDC6BAAA-593A-4B81-8401-5993667A43F7}" type="sibTrans" cxnId="{8C4BCE0B-3A7B-42D2-B147-CFD8CB2B8844}">
      <dgm:prSet/>
      <dgm:spPr/>
      <dgm:t>
        <a:bodyPr/>
        <a:lstStyle/>
        <a:p>
          <a:endParaRPr lang="ru-RU"/>
        </a:p>
      </dgm:t>
    </dgm:pt>
    <dgm:pt modelId="{7A525AD5-A876-4072-8FA6-5D6159D57674}">
      <dgm:prSet phldrT="[Текст]" custT="1"/>
      <dgm:spPr/>
      <dgm:t>
        <a:bodyPr/>
        <a:lstStyle/>
        <a:p>
          <a:r>
            <a:rPr lang="ru-RU" sz="1200" b="0" dirty="0" smtClean="0"/>
            <a:t> и </a:t>
          </a:r>
          <a:r>
            <a:rPr lang="ru-RU" sz="1200" b="1" dirty="0" smtClean="0">
              <a:solidFill>
                <a:srgbClr val="C00000"/>
              </a:solidFill>
            </a:rPr>
            <a:t>являются частью месторождения </a:t>
          </a:r>
          <a:r>
            <a:rPr lang="ru-RU" sz="1200" b="0" dirty="0" smtClean="0"/>
            <a:t>этих полезных ископаемых, частью месторождения этих полезных ископаемых, частично расположенного на участке недр, границы которого предлагается изменить;</a:t>
          </a:r>
        </a:p>
        <a:p>
          <a:endParaRPr lang="ru-RU" sz="1200" b="0" dirty="0" smtClean="0"/>
        </a:p>
      </dgm:t>
    </dgm:pt>
    <dgm:pt modelId="{3A7AE58A-26E3-4902-86AE-194D7EC2E21B}" type="parTrans" cxnId="{1F6777C8-973A-455C-A45E-D2A5FE420562}">
      <dgm:prSet/>
      <dgm:spPr/>
      <dgm:t>
        <a:bodyPr/>
        <a:lstStyle/>
        <a:p>
          <a:endParaRPr lang="ru-RU"/>
        </a:p>
      </dgm:t>
    </dgm:pt>
    <dgm:pt modelId="{F96FBE4C-A699-4C06-82D8-17DD6ADEEE0F}" type="sibTrans" cxnId="{1F6777C8-973A-455C-A45E-D2A5FE420562}">
      <dgm:prSet/>
      <dgm:spPr/>
      <dgm:t>
        <a:bodyPr/>
        <a:lstStyle/>
        <a:p>
          <a:endParaRPr lang="ru-RU"/>
        </a:p>
      </dgm:t>
    </dgm:pt>
    <dgm:pt modelId="{8C168F4C-CEC9-4268-9365-A14E20632422}">
      <dgm:prSet phldrT="[Текст]" custT="1"/>
      <dgm:spPr/>
      <dgm:t>
        <a:bodyPr/>
        <a:lstStyle/>
        <a:p>
          <a:r>
            <a:rPr lang="ru-RU" sz="1200" b="0" dirty="0" smtClean="0"/>
            <a:t>полезные ископаемые находятся </a:t>
          </a:r>
          <a:r>
            <a:rPr lang="ru-RU" sz="1200" b="1" dirty="0" smtClean="0">
              <a:solidFill>
                <a:srgbClr val="C00000"/>
              </a:solidFill>
            </a:rPr>
            <a:t>за пределами УН</a:t>
          </a:r>
          <a:r>
            <a:rPr lang="ru-RU" sz="1200" b="0" dirty="0" smtClean="0"/>
            <a:t>, границы которого предлагается изменить </a:t>
          </a:r>
        </a:p>
      </dgm:t>
    </dgm:pt>
    <dgm:pt modelId="{DA584778-CFC5-41FB-9920-CE095E13AF36}" type="parTrans" cxnId="{31DDE389-F4C0-4B44-96F0-EBB394E8E5B9}">
      <dgm:prSet/>
      <dgm:spPr/>
      <dgm:t>
        <a:bodyPr/>
        <a:lstStyle/>
        <a:p>
          <a:endParaRPr lang="ru-RU"/>
        </a:p>
      </dgm:t>
    </dgm:pt>
    <dgm:pt modelId="{B461F4B7-A056-4C05-849C-451D4D967301}" type="sibTrans" cxnId="{31DDE389-F4C0-4B44-96F0-EBB394E8E5B9}">
      <dgm:prSet/>
      <dgm:spPr/>
      <dgm:t>
        <a:bodyPr/>
        <a:lstStyle/>
        <a:p>
          <a:endParaRPr lang="ru-RU"/>
        </a:p>
      </dgm:t>
    </dgm:pt>
    <dgm:pt modelId="{72715DE3-DC4E-4E48-BA8C-CE48C388671C}" type="pres">
      <dgm:prSet presAssocID="{6B6B6CEC-D269-4DFF-B9F1-34E5BCC3D3B3}" presName="vert0" presStyleCnt="0">
        <dgm:presLayoutVars>
          <dgm:dir/>
          <dgm:animOne val="branch"/>
          <dgm:animLvl val="lvl"/>
        </dgm:presLayoutVars>
      </dgm:prSet>
      <dgm:spPr/>
      <dgm:t>
        <a:bodyPr/>
        <a:lstStyle/>
        <a:p>
          <a:endParaRPr lang="ru-RU"/>
        </a:p>
      </dgm:t>
    </dgm:pt>
    <dgm:pt modelId="{44176C76-EDD1-4BA0-8B62-5C05DEB9C630}" type="pres">
      <dgm:prSet presAssocID="{B4F644D0-14C6-43A4-A256-AAC1F314E1D6}" presName="thickLine" presStyleLbl="alignNode1" presStyleIdx="0" presStyleCnt="1"/>
      <dgm:spPr/>
    </dgm:pt>
    <dgm:pt modelId="{46EB95AC-E102-4904-AEE7-BD23CB25C116}" type="pres">
      <dgm:prSet presAssocID="{B4F644D0-14C6-43A4-A256-AAC1F314E1D6}" presName="horz1" presStyleCnt="0"/>
      <dgm:spPr/>
    </dgm:pt>
    <dgm:pt modelId="{8C63F758-0B32-4F0B-805F-1260B0AB3795}" type="pres">
      <dgm:prSet presAssocID="{B4F644D0-14C6-43A4-A256-AAC1F314E1D6}" presName="tx1" presStyleLbl="revTx" presStyleIdx="0" presStyleCnt="5" custScaleX="55267"/>
      <dgm:spPr/>
      <dgm:t>
        <a:bodyPr/>
        <a:lstStyle/>
        <a:p>
          <a:endParaRPr lang="ru-RU"/>
        </a:p>
      </dgm:t>
    </dgm:pt>
    <dgm:pt modelId="{FDB1CE21-B486-455A-85FB-24A5F7CF2F52}" type="pres">
      <dgm:prSet presAssocID="{B4F644D0-14C6-43A4-A256-AAC1F314E1D6}" presName="vert1" presStyleCnt="0"/>
      <dgm:spPr/>
    </dgm:pt>
    <dgm:pt modelId="{661E7DD1-7B23-49FA-88DB-8B1FFC758333}" type="pres">
      <dgm:prSet presAssocID="{A339FAB9-DD6A-47C5-B316-057A2705DF0E}" presName="vertSpace2a" presStyleCnt="0"/>
      <dgm:spPr/>
    </dgm:pt>
    <dgm:pt modelId="{9489CCA4-04F9-4589-83E1-1370015B22EC}" type="pres">
      <dgm:prSet presAssocID="{A339FAB9-DD6A-47C5-B316-057A2705DF0E}" presName="horz2" presStyleCnt="0"/>
      <dgm:spPr/>
    </dgm:pt>
    <dgm:pt modelId="{F5118A72-6644-4F1A-A48A-7BEBFC50E1E3}" type="pres">
      <dgm:prSet presAssocID="{A339FAB9-DD6A-47C5-B316-057A2705DF0E}" presName="horzSpace2" presStyleCnt="0"/>
      <dgm:spPr/>
    </dgm:pt>
    <dgm:pt modelId="{979DDE4B-ECEC-4791-BC21-B552191287AE}" type="pres">
      <dgm:prSet presAssocID="{A339FAB9-DD6A-47C5-B316-057A2705DF0E}" presName="tx2" presStyleLbl="revTx" presStyleIdx="1" presStyleCnt="5" custScaleY="50216"/>
      <dgm:spPr/>
      <dgm:t>
        <a:bodyPr/>
        <a:lstStyle/>
        <a:p>
          <a:endParaRPr lang="ru-RU"/>
        </a:p>
      </dgm:t>
    </dgm:pt>
    <dgm:pt modelId="{A5D292E2-50CC-40A2-BC3E-7BAF06E4EFD2}" type="pres">
      <dgm:prSet presAssocID="{A339FAB9-DD6A-47C5-B316-057A2705DF0E}" presName="vert2" presStyleCnt="0"/>
      <dgm:spPr/>
    </dgm:pt>
    <dgm:pt modelId="{65925C3A-33EC-41CD-93B9-3DC90FB21D56}" type="pres">
      <dgm:prSet presAssocID="{A339FAB9-DD6A-47C5-B316-057A2705DF0E}" presName="thinLine2b" presStyleLbl="callout" presStyleIdx="0" presStyleCnt="4"/>
      <dgm:spPr/>
    </dgm:pt>
    <dgm:pt modelId="{04170C55-D620-42BE-B8BD-D71AD7BE239C}" type="pres">
      <dgm:prSet presAssocID="{A339FAB9-DD6A-47C5-B316-057A2705DF0E}" presName="vertSpace2b" presStyleCnt="0"/>
      <dgm:spPr/>
    </dgm:pt>
    <dgm:pt modelId="{141BAA5E-0E09-474E-853D-37A43DF3F872}" type="pres">
      <dgm:prSet presAssocID="{8C168F4C-CEC9-4268-9365-A14E20632422}" presName="horz2" presStyleCnt="0"/>
      <dgm:spPr/>
    </dgm:pt>
    <dgm:pt modelId="{2E17134B-0B43-44D2-B1B4-77877F1E9A95}" type="pres">
      <dgm:prSet presAssocID="{8C168F4C-CEC9-4268-9365-A14E20632422}" presName="horzSpace2" presStyleCnt="0"/>
      <dgm:spPr/>
    </dgm:pt>
    <dgm:pt modelId="{478D82E3-7408-48D4-8275-9CEFE3A168BC}" type="pres">
      <dgm:prSet presAssocID="{8C168F4C-CEC9-4268-9365-A14E20632422}" presName="tx2" presStyleLbl="revTx" presStyleIdx="2" presStyleCnt="5" custScaleY="41623"/>
      <dgm:spPr/>
      <dgm:t>
        <a:bodyPr/>
        <a:lstStyle/>
        <a:p>
          <a:endParaRPr lang="ru-RU"/>
        </a:p>
      </dgm:t>
    </dgm:pt>
    <dgm:pt modelId="{30F0EA8D-BC03-4BE9-AF2C-DF1C1C5CCCA4}" type="pres">
      <dgm:prSet presAssocID="{8C168F4C-CEC9-4268-9365-A14E20632422}" presName="vert2" presStyleCnt="0"/>
      <dgm:spPr/>
    </dgm:pt>
    <dgm:pt modelId="{38CD9167-AE4C-4D1D-8FD3-F5A7541994DE}" type="pres">
      <dgm:prSet presAssocID="{8C168F4C-CEC9-4268-9365-A14E20632422}" presName="thinLine2b" presStyleLbl="callout" presStyleIdx="1" presStyleCnt="4"/>
      <dgm:spPr/>
    </dgm:pt>
    <dgm:pt modelId="{DDB560E2-0F08-4178-B640-1C690709EF52}" type="pres">
      <dgm:prSet presAssocID="{8C168F4C-CEC9-4268-9365-A14E20632422}" presName="vertSpace2b" presStyleCnt="0"/>
      <dgm:spPr/>
    </dgm:pt>
    <dgm:pt modelId="{D847A090-7D14-49FB-8AFF-D32D58225EC0}" type="pres">
      <dgm:prSet presAssocID="{E4F5C8AC-623E-40FF-B5D8-C5E301B88DC3}" presName="horz2" presStyleCnt="0"/>
      <dgm:spPr/>
    </dgm:pt>
    <dgm:pt modelId="{823E862A-BC2D-4201-B9C8-0D2F16D8E2F9}" type="pres">
      <dgm:prSet presAssocID="{E4F5C8AC-623E-40FF-B5D8-C5E301B88DC3}" presName="horzSpace2" presStyleCnt="0"/>
      <dgm:spPr/>
    </dgm:pt>
    <dgm:pt modelId="{66F8AEA0-ED5A-4CE6-AE50-22C60E1082D4}" type="pres">
      <dgm:prSet presAssocID="{E4F5C8AC-623E-40FF-B5D8-C5E301B88DC3}" presName="tx2" presStyleLbl="revTx" presStyleIdx="3" presStyleCnt="5" custScaleY="59432"/>
      <dgm:spPr/>
      <dgm:t>
        <a:bodyPr/>
        <a:lstStyle/>
        <a:p>
          <a:endParaRPr lang="ru-RU"/>
        </a:p>
      </dgm:t>
    </dgm:pt>
    <dgm:pt modelId="{9B65A066-F0FE-4C3A-8375-6618AEA2FF57}" type="pres">
      <dgm:prSet presAssocID="{E4F5C8AC-623E-40FF-B5D8-C5E301B88DC3}" presName="vert2" presStyleCnt="0"/>
      <dgm:spPr/>
    </dgm:pt>
    <dgm:pt modelId="{A5FBEF73-81AE-4D05-B9B5-35F627F5DF1F}" type="pres">
      <dgm:prSet presAssocID="{E4F5C8AC-623E-40FF-B5D8-C5E301B88DC3}" presName="thinLine2b" presStyleLbl="callout" presStyleIdx="2" presStyleCnt="4"/>
      <dgm:spPr/>
    </dgm:pt>
    <dgm:pt modelId="{65AE5C4A-650D-4D44-B8A8-34C2AA58D79A}" type="pres">
      <dgm:prSet presAssocID="{E4F5C8AC-623E-40FF-B5D8-C5E301B88DC3}" presName="vertSpace2b" presStyleCnt="0"/>
      <dgm:spPr/>
    </dgm:pt>
    <dgm:pt modelId="{22D366D3-0AEA-42C2-B995-07C8A33B8AA3}" type="pres">
      <dgm:prSet presAssocID="{7A525AD5-A876-4072-8FA6-5D6159D57674}" presName="horz2" presStyleCnt="0"/>
      <dgm:spPr/>
    </dgm:pt>
    <dgm:pt modelId="{F335472D-C83A-417C-8848-D35B78A87C03}" type="pres">
      <dgm:prSet presAssocID="{7A525AD5-A876-4072-8FA6-5D6159D57674}" presName="horzSpace2" presStyleCnt="0"/>
      <dgm:spPr/>
    </dgm:pt>
    <dgm:pt modelId="{3046363B-21B7-4B71-89B9-B22079619E7D}" type="pres">
      <dgm:prSet presAssocID="{7A525AD5-A876-4072-8FA6-5D6159D57674}" presName="tx2" presStyleLbl="revTx" presStyleIdx="4" presStyleCnt="5" custScaleY="52093"/>
      <dgm:spPr/>
      <dgm:t>
        <a:bodyPr/>
        <a:lstStyle/>
        <a:p>
          <a:endParaRPr lang="ru-RU"/>
        </a:p>
      </dgm:t>
    </dgm:pt>
    <dgm:pt modelId="{F95DA198-45DD-441B-B1F7-C5C1881D0CD3}" type="pres">
      <dgm:prSet presAssocID="{7A525AD5-A876-4072-8FA6-5D6159D57674}" presName="vert2" presStyleCnt="0"/>
      <dgm:spPr/>
    </dgm:pt>
    <dgm:pt modelId="{F56C1F9C-D51D-4478-A18D-27B5D1D15D26}" type="pres">
      <dgm:prSet presAssocID="{7A525AD5-A876-4072-8FA6-5D6159D57674}" presName="thinLine2b" presStyleLbl="callout" presStyleIdx="3" presStyleCnt="4"/>
      <dgm:spPr/>
    </dgm:pt>
    <dgm:pt modelId="{326954F6-5D9D-4E35-B8AD-B64C4199128C}" type="pres">
      <dgm:prSet presAssocID="{7A525AD5-A876-4072-8FA6-5D6159D57674}" presName="vertSpace2b" presStyleCnt="0"/>
      <dgm:spPr/>
    </dgm:pt>
  </dgm:ptLst>
  <dgm:cxnLst>
    <dgm:cxn modelId="{05995EDC-4E82-4112-919D-E5ACFF7CFBFB}" type="presOf" srcId="{7A525AD5-A876-4072-8FA6-5D6159D57674}" destId="{3046363B-21B7-4B71-89B9-B22079619E7D}" srcOrd="0" destOrd="0" presId="urn:microsoft.com/office/officeart/2008/layout/LinedList"/>
    <dgm:cxn modelId="{31DDE389-F4C0-4B44-96F0-EBB394E8E5B9}" srcId="{B4F644D0-14C6-43A4-A256-AAC1F314E1D6}" destId="{8C168F4C-CEC9-4268-9365-A14E20632422}" srcOrd="1" destOrd="0" parTransId="{DA584778-CFC5-41FB-9920-CE095E13AF36}" sibTransId="{B461F4B7-A056-4C05-849C-451D4D967301}"/>
    <dgm:cxn modelId="{FA125121-359D-47EF-B1B4-D0E45466F972}" type="presOf" srcId="{A339FAB9-DD6A-47C5-B316-057A2705DF0E}" destId="{979DDE4B-ECEC-4791-BC21-B552191287AE}" srcOrd="0" destOrd="0" presId="urn:microsoft.com/office/officeart/2008/layout/LinedList"/>
    <dgm:cxn modelId="{81895D7B-2276-4DD8-B786-200853A90473}" type="presOf" srcId="{B4F644D0-14C6-43A4-A256-AAC1F314E1D6}" destId="{8C63F758-0B32-4F0B-805F-1260B0AB3795}" srcOrd="0" destOrd="0" presId="urn:microsoft.com/office/officeart/2008/layout/LinedList"/>
    <dgm:cxn modelId="{80C1188F-405D-495B-9DDC-672275CD0195}" type="presOf" srcId="{E4F5C8AC-623E-40FF-B5D8-C5E301B88DC3}" destId="{66F8AEA0-ED5A-4CE6-AE50-22C60E1082D4}" srcOrd="0" destOrd="0" presId="urn:microsoft.com/office/officeart/2008/layout/LinedList"/>
    <dgm:cxn modelId="{489C2EBD-9261-4D0B-AA69-DC570C62F5AD}" type="presOf" srcId="{8C168F4C-CEC9-4268-9365-A14E20632422}" destId="{478D82E3-7408-48D4-8275-9CEFE3A168BC}" srcOrd="0" destOrd="0" presId="urn:microsoft.com/office/officeart/2008/layout/LinedList"/>
    <dgm:cxn modelId="{79CCB99E-BCA4-4EB2-98C2-A50B10ED7E01}" srcId="{B4F644D0-14C6-43A4-A256-AAC1F314E1D6}" destId="{A339FAB9-DD6A-47C5-B316-057A2705DF0E}" srcOrd="0" destOrd="0" parTransId="{2CDF8D61-B327-483C-9FF3-E7889E8078F8}" sibTransId="{C1ABB665-F31E-4ADB-A9CD-1DB8B6B31701}"/>
    <dgm:cxn modelId="{8C4BCE0B-3A7B-42D2-B147-CFD8CB2B8844}" srcId="{B4F644D0-14C6-43A4-A256-AAC1F314E1D6}" destId="{E4F5C8AC-623E-40FF-B5D8-C5E301B88DC3}" srcOrd="2" destOrd="0" parTransId="{ECA72871-D99C-438A-AA3A-B6DEE86E89D7}" sibTransId="{FDC6BAAA-593A-4B81-8401-5993667A43F7}"/>
    <dgm:cxn modelId="{2A0BEC1D-DB4A-4D8C-8EF5-0CD9C41DAD6F}" srcId="{6B6B6CEC-D269-4DFF-B9F1-34E5BCC3D3B3}" destId="{B4F644D0-14C6-43A4-A256-AAC1F314E1D6}" srcOrd="0" destOrd="0" parTransId="{F72C6267-3DDD-4A52-AAF7-FC7E4C4C7564}" sibTransId="{69302FB1-1DFB-446C-B27B-11AC2D8E25AF}"/>
    <dgm:cxn modelId="{1F6777C8-973A-455C-A45E-D2A5FE420562}" srcId="{B4F644D0-14C6-43A4-A256-AAC1F314E1D6}" destId="{7A525AD5-A876-4072-8FA6-5D6159D57674}" srcOrd="3" destOrd="0" parTransId="{3A7AE58A-26E3-4902-86AE-194D7EC2E21B}" sibTransId="{F96FBE4C-A699-4C06-82D8-17DD6ADEEE0F}"/>
    <dgm:cxn modelId="{43F17366-AA87-42EF-BDB0-2A3C69C670D5}" type="presOf" srcId="{6B6B6CEC-D269-4DFF-B9F1-34E5BCC3D3B3}" destId="{72715DE3-DC4E-4E48-BA8C-CE48C388671C}" srcOrd="0" destOrd="0" presId="urn:microsoft.com/office/officeart/2008/layout/LinedList"/>
    <dgm:cxn modelId="{0F77D4BA-4161-45AC-BBAF-EA3E4BE11248}" type="presParOf" srcId="{72715DE3-DC4E-4E48-BA8C-CE48C388671C}" destId="{44176C76-EDD1-4BA0-8B62-5C05DEB9C630}" srcOrd="0" destOrd="0" presId="urn:microsoft.com/office/officeart/2008/layout/LinedList"/>
    <dgm:cxn modelId="{3AB709AB-3885-4FB4-B672-3A57DE693C43}" type="presParOf" srcId="{72715DE3-DC4E-4E48-BA8C-CE48C388671C}" destId="{46EB95AC-E102-4904-AEE7-BD23CB25C116}" srcOrd="1" destOrd="0" presId="urn:microsoft.com/office/officeart/2008/layout/LinedList"/>
    <dgm:cxn modelId="{A96B4EB3-B0B8-471D-A83A-33272B0D029E}" type="presParOf" srcId="{46EB95AC-E102-4904-AEE7-BD23CB25C116}" destId="{8C63F758-0B32-4F0B-805F-1260B0AB3795}" srcOrd="0" destOrd="0" presId="urn:microsoft.com/office/officeart/2008/layout/LinedList"/>
    <dgm:cxn modelId="{B1E1B7BC-E776-445C-9CBC-4DEB3A798F22}" type="presParOf" srcId="{46EB95AC-E102-4904-AEE7-BD23CB25C116}" destId="{FDB1CE21-B486-455A-85FB-24A5F7CF2F52}" srcOrd="1" destOrd="0" presId="urn:microsoft.com/office/officeart/2008/layout/LinedList"/>
    <dgm:cxn modelId="{5CFD276F-FB24-4523-B105-DDCBF3925EC8}" type="presParOf" srcId="{FDB1CE21-B486-455A-85FB-24A5F7CF2F52}" destId="{661E7DD1-7B23-49FA-88DB-8B1FFC758333}" srcOrd="0" destOrd="0" presId="urn:microsoft.com/office/officeart/2008/layout/LinedList"/>
    <dgm:cxn modelId="{70E93AAC-3B9C-4219-84AE-0C469333E049}" type="presParOf" srcId="{FDB1CE21-B486-455A-85FB-24A5F7CF2F52}" destId="{9489CCA4-04F9-4589-83E1-1370015B22EC}" srcOrd="1" destOrd="0" presId="urn:microsoft.com/office/officeart/2008/layout/LinedList"/>
    <dgm:cxn modelId="{37F1C54F-EB8F-4FE3-9486-C3D5DB879EE0}" type="presParOf" srcId="{9489CCA4-04F9-4589-83E1-1370015B22EC}" destId="{F5118A72-6644-4F1A-A48A-7BEBFC50E1E3}" srcOrd="0" destOrd="0" presId="urn:microsoft.com/office/officeart/2008/layout/LinedList"/>
    <dgm:cxn modelId="{EC374AD5-9DF8-4D3D-83C5-ED57D022DC88}" type="presParOf" srcId="{9489CCA4-04F9-4589-83E1-1370015B22EC}" destId="{979DDE4B-ECEC-4791-BC21-B552191287AE}" srcOrd="1" destOrd="0" presId="urn:microsoft.com/office/officeart/2008/layout/LinedList"/>
    <dgm:cxn modelId="{E7557009-9D37-48DF-90F5-480C1A832B05}" type="presParOf" srcId="{9489CCA4-04F9-4589-83E1-1370015B22EC}" destId="{A5D292E2-50CC-40A2-BC3E-7BAF06E4EFD2}" srcOrd="2" destOrd="0" presId="urn:microsoft.com/office/officeart/2008/layout/LinedList"/>
    <dgm:cxn modelId="{49D2474F-8517-41A3-AE0F-86D9059CAEF7}" type="presParOf" srcId="{FDB1CE21-B486-455A-85FB-24A5F7CF2F52}" destId="{65925C3A-33EC-41CD-93B9-3DC90FB21D56}" srcOrd="2" destOrd="0" presId="urn:microsoft.com/office/officeart/2008/layout/LinedList"/>
    <dgm:cxn modelId="{5C36B654-49D5-41DB-A1E7-D1FA6474B170}" type="presParOf" srcId="{FDB1CE21-B486-455A-85FB-24A5F7CF2F52}" destId="{04170C55-D620-42BE-B8BD-D71AD7BE239C}" srcOrd="3" destOrd="0" presId="urn:microsoft.com/office/officeart/2008/layout/LinedList"/>
    <dgm:cxn modelId="{F04FE49D-D56C-4C3A-8619-3C30513F1476}" type="presParOf" srcId="{FDB1CE21-B486-455A-85FB-24A5F7CF2F52}" destId="{141BAA5E-0E09-474E-853D-37A43DF3F872}" srcOrd="4" destOrd="0" presId="urn:microsoft.com/office/officeart/2008/layout/LinedList"/>
    <dgm:cxn modelId="{DB3A10FE-83EE-4D7F-83BC-FA3CC9BF9001}" type="presParOf" srcId="{141BAA5E-0E09-474E-853D-37A43DF3F872}" destId="{2E17134B-0B43-44D2-B1B4-77877F1E9A95}" srcOrd="0" destOrd="0" presId="urn:microsoft.com/office/officeart/2008/layout/LinedList"/>
    <dgm:cxn modelId="{D1AD1D19-48BF-4E92-AA29-5DBD2A21EC56}" type="presParOf" srcId="{141BAA5E-0E09-474E-853D-37A43DF3F872}" destId="{478D82E3-7408-48D4-8275-9CEFE3A168BC}" srcOrd="1" destOrd="0" presId="urn:microsoft.com/office/officeart/2008/layout/LinedList"/>
    <dgm:cxn modelId="{14D99DA2-882A-4030-8D7A-27F45E1B32DF}" type="presParOf" srcId="{141BAA5E-0E09-474E-853D-37A43DF3F872}" destId="{30F0EA8D-BC03-4BE9-AF2C-DF1C1C5CCCA4}" srcOrd="2" destOrd="0" presId="urn:microsoft.com/office/officeart/2008/layout/LinedList"/>
    <dgm:cxn modelId="{88C2C679-DC37-4AA4-B6CB-7B1C713DE5C7}" type="presParOf" srcId="{FDB1CE21-B486-455A-85FB-24A5F7CF2F52}" destId="{38CD9167-AE4C-4D1D-8FD3-F5A7541994DE}" srcOrd="5" destOrd="0" presId="urn:microsoft.com/office/officeart/2008/layout/LinedList"/>
    <dgm:cxn modelId="{464ABB77-724A-42CF-AA68-CF1F58B0F1A6}" type="presParOf" srcId="{FDB1CE21-B486-455A-85FB-24A5F7CF2F52}" destId="{DDB560E2-0F08-4178-B640-1C690709EF52}" srcOrd="6" destOrd="0" presId="urn:microsoft.com/office/officeart/2008/layout/LinedList"/>
    <dgm:cxn modelId="{716D76A4-2A29-4C21-A2CB-2C11A7914133}" type="presParOf" srcId="{FDB1CE21-B486-455A-85FB-24A5F7CF2F52}" destId="{D847A090-7D14-49FB-8AFF-D32D58225EC0}" srcOrd="7" destOrd="0" presId="urn:microsoft.com/office/officeart/2008/layout/LinedList"/>
    <dgm:cxn modelId="{AA60E542-4E8A-402B-8DD6-99ED1D0485D9}" type="presParOf" srcId="{D847A090-7D14-49FB-8AFF-D32D58225EC0}" destId="{823E862A-BC2D-4201-B9C8-0D2F16D8E2F9}" srcOrd="0" destOrd="0" presId="urn:microsoft.com/office/officeart/2008/layout/LinedList"/>
    <dgm:cxn modelId="{3E1DC68D-9726-4C4A-8E7D-3A63077B2656}" type="presParOf" srcId="{D847A090-7D14-49FB-8AFF-D32D58225EC0}" destId="{66F8AEA0-ED5A-4CE6-AE50-22C60E1082D4}" srcOrd="1" destOrd="0" presId="urn:microsoft.com/office/officeart/2008/layout/LinedList"/>
    <dgm:cxn modelId="{D6578F3C-86D9-4D49-B1AE-B7C0654380A6}" type="presParOf" srcId="{D847A090-7D14-49FB-8AFF-D32D58225EC0}" destId="{9B65A066-F0FE-4C3A-8375-6618AEA2FF57}" srcOrd="2" destOrd="0" presId="urn:microsoft.com/office/officeart/2008/layout/LinedList"/>
    <dgm:cxn modelId="{EC009A16-14CC-41DD-95D5-F3EB818D7F80}" type="presParOf" srcId="{FDB1CE21-B486-455A-85FB-24A5F7CF2F52}" destId="{A5FBEF73-81AE-4D05-B9B5-35F627F5DF1F}" srcOrd="8" destOrd="0" presId="urn:microsoft.com/office/officeart/2008/layout/LinedList"/>
    <dgm:cxn modelId="{3F5D15F5-7ADA-4016-ACDE-BF79A0E7EA2F}" type="presParOf" srcId="{FDB1CE21-B486-455A-85FB-24A5F7CF2F52}" destId="{65AE5C4A-650D-4D44-B8A8-34C2AA58D79A}" srcOrd="9" destOrd="0" presId="urn:microsoft.com/office/officeart/2008/layout/LinedList"/>
    <dgm:cxn modelId="{4AD13B99-8291-40CF-8A54-0359EC42E0E1}" type="presParOf" srcId="{FDB1CE21-B486-455A-85FB-24A5F7CF2F52}" destId="{22D366D3-0AEA-42C2-B995-07C8A33B8AA3}" srcOrd="10" destOrd="0" presId="urn:microsoft.com/office/officeart/2008/layout/LinedList"/>
    <dgm:cxn modelId="{DD0C5FAD-72A5-409D-A1B7-004327895A79}" type="presParOf" srcId="{22D366D3-0AEA-42C2-B995-07C8A33B8AA3}" destId="{F335472D-C83A-417C-8848-D35B78A87C03}" srcOrd="0" destOrd="0" presId="urn:microsoft.com/office/officeart/2008/layout/LinedList"/>
    <dgm:cxn modelId="{3F67DB86-A463-47DC-BC48-7B51507E7D3F}" type="presParOf" srcId="{22D366D3-0AEA-42C2-B995-07C8A33B8AA3}" destId="{3046363B-21B7-4B71-89B9-B22079619E7D}" srcOrd="1" destOrd="0" presId="urn:microsoft.com/office/officeart/2008/layout/LinedList"/>
    <dgm:cxn modelId="{B1253195-30DB-47E1-AB1B-24F05D7F8979}" type="presParOf" srcId="{22D366D3-0AEA-42C2-B995-07C8A33B8AA3}" destId="{F95DA198-45DD-441B-B1F7-C5C1881D0CD3}" srcOrd="2" destOrd="0" presId="urn:microsoft.com/office/officeart/2008/layout/LinedList"/>
    <dgm:cxn modelId="{6A2ED20C-25EF-450B-9700-C791F17A4C3A}" type="presParOf" srcId="{FDB1CE21-B486-455A-85FB-24A5F7CF2F52}" destId="{F56C1F9C-D51D-4478-A18D-27B5D1D15D26}" srcOrd="11" destOrd="0" presId="urn:microsoft.com/office/officeart/2008/layout/LinedList"/>
    <dgm:cxn modelId="{D293A3DC-C6DF-425A-AC3A-040245B8DDB4}" type="presParOf" srcId="{FDB1CE21-B486-455A-85FB-24A5F7CF2F52}" destId="{326954F6-5D9D-4E35-B8AD-B64C4199128C}" srcOrd="12"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6B6B6CEC-D269-4DFF-B9F1-34E5BCC3D3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4F644D0-14C6-43A4-A256-AAC1F314E1D6}">
      <dgm:prSet phldrT="[Текст]" custT="1"/>
      <dgm:spPr/>
      <dgm:t>
        <a:bodyPr vert="horz"/>
        <a:lstStyle/>
        <a:p>
          <a:pPr algn="ctr"/>
          <a:r>
            <a:rPr lang="ru-RU" sz="2000" b="1" dirty="0" smtClean="0">
              <a:solidFill>
                <a:srgbClr val="C00000"/>
              </a:solidFill>
            </a:rPr>
            <a:t>Основание</a:t>
          </a:r>
          <a:endParaRPr lang="ru-RU" sz="2000" dirty="0"/>
        </a:p>
      </dgm:t>
    </dgm:pt>
    <dgm:pt modelId="{F72C6267-3DDD-4A52-AAF7-FC7E4C4C7564}" type="parTrans" cxnId="{2A0BEC1D-DB4A-4D8C-8EF5-0CD9C41DAD6F}">
      <dgm:prSet/>
      <dgm:spPr/>
      <dgm:t>
        <a:bodyPr/>
        <a:lstStyle/>
        <a:p>
          <a:endParaRPr lang="ru-RU"/>
        </a:p>
      </dgm:t>
    </dgm:pt>
    <dgm:pt modelId="{69302FB1-1DFB-446C-B27B-11AC2D8E25AF}" type="sibTrans" cxnId="{2A0BEC1D-DB4A-4D8C-8EF5-0CD9C41DAD6F}">
      <dgm:prSet/>
      <dgm:spPr/>
      <dgm:t>
        <a:bodyPr/>
        <a:lstStyle/>
        <a:p>
          <a:endParaRPr lang="ru-RU"/>
        </a:p>
      </dgm:t>
    </dgm:pt>
    <dgm:pt modelId="{A339FAB9-DD6A-47C5-B316-057A2705DF0E}">
      <dgm:prSet phldrT="[Текст]"/>
      <dgm:spPr/>
      <dgm:t>
        <a:bodyPr/>
        <a:lstStyle/>
        <a:p>
          <a:r>
            <a:rPr lang="ru-RU" b="0" dirty="0" smtClean="0"/>
            <a:t>на основании заключения государственной экспертизы запасов полезных ископаемых и подземных вод, в соответствии с которым подтверждена невозможность самостоятельной промышленной отработки присоединяемой части месторождения;</a:t>
          </a:r>
          <a:endParaRPr lang="ru-RU" dirty="0"/>
        </a:p>
      </dgm:t>
    </dgm:pt>
    <dgm:pt modelId="{2CDF8D61-B327-483C-9FF3-E7889E8078F8}" type="parTrans" cxnId="{79CCB99E-BCA4-4EB2-98C2-A50B10ED7E01}">
      <dgm:prSet/>
      <dgm:spPr/>
      <dgm:t>
        <a:bodyPr/>
        <a:lstStyle/>
        <a:p>
          <a:endParaRPr lang="ru-RU"/>
        </a:p>
      </dgm:t>
    </dgm:pt>
    <dgm:pt modelId="{C1ABB665-F31E-4ADB-A9CD-1DB8B6B31701}" type="sibTrans" cxnId="{79CCB99E-BCA4-4EB2-98C2-A50B10ED7E01}">
      <dgm:prSet/>
      <dgm:spPr/>
      <dgm:t>
        <a:bodyPr/>
        <a:lstStyle/>
        <a:p>
          <a:endParaRPr lang="ru-RU"/>
        </a:p>
      </dgm:t>
    </dgm:pt>
    <dgm:pt modelId="{72715DE3-DC4E-4E48-BA8C-CE48C388671C}" type="pres">
      <dgm:prSet presAssocID="{6B6B6CEC-D269-4DFF-B9F1-34E5BCC3D3B3}" presName="vert0" presStyleCnt="0">
        <dgm:presLayoutVars>
          <dgm:dir/>
          <dgm:animOne val="branch"/>
          <dgm:animLvl val="lvl"/>
        </dgm:presLayoutVars>
      </dgm:prSet>
      <dgm:spPr/>
      <dgm:t>
        <a:bodyPr/>
        <a:lstStyle/>
        <a:p>
          <a:endParaRPr lang="ru-RU"/>
        </a:p>
      </dgm:t>
    </dgm:pt>
    <dgm:pt modelId="{44176C76-EDD1-4BA0-8B62-5C05DEB9C630}" type="pres">
      <dgm:prSet presAssocID="{B4F644D0-14C6-43A4-A256-AAC1F314E1D6}" presName="thickLine" presStyleLbl="alignNode1" presStyleIdx="0" presStyleCnt="1"/>
      <dgm:spPr/>
    </dgm:pt>
    <dgm:pt modelId="{46EB95AC-E102-4904-AEE7-BD23CB25C116}" type="pres">
      <dgm:prSet presAssocID="{B4F644D0-14C6-43A4-A256-AAC1F314E1D6}" presName="horz1" presStyleCnt="0"/>
      <dgm:spPr/>
    </dgm:pt>
    <dgm:pt modelId="{8C63F758-0B32-4F0B-805F-1260B0AB3795}" type="pres">
      <dgm:prSet presAssocID="{B4F644D0-14C6-43A4-A256-AAC1F314E1D6}" presName="tx1" presStyleLbl="revTx" presStyleIdx="0" presStyleCnt="2" custScaleX="68418"/>
      <dgm:spPr/>
      <dgm:t>
        <a:bodyPr/>
        <a:lstStyle/>
        <a:p>
          <a:endParaRPr lang="ru-RU"/>
        </a:p>
      </dgm:t>
    </dgm:pt>
    <dgm:pt modelId="{FDB1CE21-B486-455A-85FB-24A5F7CF2F52}" type="pres">
      <dgm:prSet presAssocID="{B4F644D0-14C6-43A4-A256-AAC1F314E1D6}" presName="vert1" presStyleCnt="0"/>
      <dgm:spPr/>
    </dgm:pt>
    <dgm:pt modelId="{F61C245E-F4B6-497E-BC3F-84AD88F40D30}" type="pres">
      <dgm:prSet presAssocID="{A339FAB9-DD6A-47C5-B316-057A2705DF0E}" presName="vertSpace2a" presStyleCnt="0"/>
      <dgm:spPr/>
    </dgm:pt>
    <dgm:pt modelId="{9489CCA4-04F9-4589-83E1-1370015B22EC}" type="pres">
      <dgm:prSet presAssocID="{A339FAB9-DD6A-47C5-B316-057A2705DF0E}" presName="horz2" presStyleCnt="0"/>
      <dgm:spPr/>
    </dgm:pt>
    <dgm:pt modelId="{F5118A72-6644-4F1A-A48A-7BEBFC50E1E3}" type="pres">
      <dgm:prSet presAssocID="{A339FAB9-DD6A-47C5-B316-057A2705DF0E}" presName="horzSpace2" presStyleCnt="0"/>
      <dgm:spPr/>
    </dgm:pt>
    <dgm:pt modelId="{979DDE4B-ECEC-4791-BC21-B552191287AE}" type="pres">
      <dgm:prSet presAssocID="{A339FAB9-DD6A-47C5-B316-057A2705DF0E}" presName="tx2" presStyleLbl="revTx" presStyleIdx="1" presStyleCnt="2" custScaleX="115391" custScaleY="81577" custLinFactNeighborX="4409"/>
      <dgm:spPr/>
      <dgm:t>
        <a:bodyPr/>
        <a:lstStyle/>
        <a:p>
          <a:endParaRPr lang="ru-RU"/>
        </a:p>
      </dgm:t>
    </dgm:pt>
    <dgm:pt modelId="{A5D292E2-50CC-40A2-BC3E-7BAF06E4EFD2}" type="pres">
      <dgm:prSet presAssocID="{A339FAB9-DD6A-47C5-B316-057A2705DF0E}" presName="vert2" presStyleCnt="0"/>
      <dgm:spPr/>
    </dgm:pt>
    <dgm:pt modelId="{65925C3A-33EC-41CD-93B9-3DC90FB21D56}" type="pres">
      <dgm:prSet presAssocID="{A339FAB9-DD6A-47C5-B316-057A2705DF0E}" presName="thinLine2b" presStyleLbl="callout" presStyleIdx="0" presStyleCnt="1"/>
      <dgm:spPr/>
    </dgm:pt>
    <dgm:pt modelId="{04170C55-D620-42BE-B8BD-D71AD7BE239C}" type="pres">
      <dgm:prSet presAssocID="{A339FAB9-DD6A-47C5-B316-057A2705DF0E}" presName="vertSpace2b" presStyleCnt="0"/>
      <dgm:spPr/>
    </dgm:pt>
  </dgm:ptLst>
  <dgm:cxnLst>
    <dgm:cxn modelId="{F88C8B0A-9BDC-49CA-995A-880CBA0BA6CC}" type="presOf" srcId="{A339FAB9-DD6A-47C5-B316-057A2705DF0E}" destId="{979DDE4B-ECEC-4791-BC21-B552191287AE}" srcOrd="0" destOrd="0" presId="urn:microsoft.com/office/officeart/2008/layout/LinedList"/>
    <dgm:cxn modelId="{EF52DFB1-7BC1-4D69-AAAB-A90300AC45D7}" type="presOf" srcId="{B4F644D0-14C6-43A4-A256-AAC1F314E1D6}" destId="{8C63F758-0B32-4F0B-805F-1260B0AB3795}" srcOrd="0" destOrd="0" presId="urn:microsoft.com/office/officeart/2008/layout/LinedList"/>
    <dgm:cxn modelId="{2A0BEC1D-DB4A-4D8C-8EF5-0CD9C41DAD6F}" srcId="{6B6B6CEC-D269-4DFF-B9F1-34E5BCC3D3B3}" destId="{B4F644D0-14C6-43A4-A256-AAC1F314E1D6}" srcOrd="0" destOrd="0" parTransId="{F72C6267-3DDD-4A52-AAF7-FC7E4C4C7564}" sibTransId="{69302FB1-1DFB-446C-B27B-11AC2D8E25AF}"/>
    <dgm:cxn modelId="{4DCDB74B-7652-4C7E-97A1-8D3B7414E67C}" type="presOf" srcId="{6B6B6CEC-D269-4DFF-B9F1-34E5BCC3D3B3}" destId="{72715DE3-DC4E-4E48-BA8C-CE48C388671C}" srcOrd="0" destOrd="0" presId="urn:microsoft.com/office/officeart/2008/layout/LinedList"/>
    <dgm:cxn modelId="{79CCB99E-BCA4-4EB2-98C2-A50B10ED7E01}" srcId="{B4F644D0-14C6-43A4-A256-AAC1F314E1D6}" destId="{A339FAB9-DD6A-47C5-B316-057A2705DF0E}" srcOrd="0" destOrd="0" parTransId="{2CDF8D61-B327-483C-9FF3-E7889E8078F8}" sibTransId="{C1ABB665-F31E-4ADB-A9CD-1DB8B6B31701}"/>
    <dgm:cxn modelId="{B8BF717A-848A-4D07-8636-F0F7882BF639}" type="presParOf" srcId="{72715DE3-DC4E-4E48-BA8C-CE48C388671C}" destId="{44176C76-EDD1-4BA0-8B62-5C05DEB9C630}" srcOrd="0" destOrd="0" presId="urn:microsoft.com/office/officeart/2008/layout/LinedList"/>
    <dgm:cxn modelId="{A505EA79-8D2F-44E1-A0C3-03ECF7D1F5D6}" type="presParOf" srcId="{72715DE3-DC4E-4E48-BA8C-CE48C388671C}" destId="{46EB95AC-E102-4904-AEE7-BD23CB25C116}" srcOrd="1" destOrd="0" presId="urn:microsoft.com/office/officeart/2008/layout/LinedList"/>
    <dgm:cxn modelId="{B2B57AC8-B251-43B0-AC84-CB4BA94E53CB}" type="presParOf" srcId="{46EB95AC-E102-4904-AEE7-BD23CB25C116}" destId="{8C63F758-0B32-4F0B-805F-1260B0AB3795}" srcOrd="0" destOrd="0" presId="urn:microsoft.com/office/officeart/2008/layout/LinedList"/>
    <dgm:cxn modelId="{184942E9-36D8-4E5D-A58B-80C62D1327B3}" type="presParOf" srcId="{46EB95AC-E102-4904-AEE7-BD23CB25C116}" destId="{FDB1CE21-B486-455A-85FB-24A5F7CF2F52}" srcOrd="1" destOrd="0" presId="urn:microsoft.com/office/officeart/2008/layout/LinedList"/>
    <dgm:cxn modelId="{C14D3F9B-0E3C-4773-86C7-F7B07AC2E8F8}" type="presParOf" srcId="{FDB1CE21-B486-455A-85FB-24A5F7CF2F52}" destId="{F61C245E-F4B6-497E-BC3F-84AD88F40D30}" srcOrd="0" destOrd="0" presId="urn:microsoft.com/office/officeart/2008/layout/LinedList"/>
    <dgm:cxn modelId="{8BE74D3B-C8DA-4191-A7AC-967BD9907192}" type="presParOf" srcId="{FDB1CE21-B486-455A-85FB-24A5F7CF2F52}" destId="{9489CCA4-04F9-4589-83E1-1370015B22EC}" srcOrd="1" destOrd="0" presId="urn:microsoft.com/office/officeart/2008/layout/LinedList"/>
    <dgm:cxn modelId="{BF2328C8-8F89-4550-BBBF-77CF83DFFF9A}" type="presParOf" srcId="{9489CCA4-04F9-4589-83E1-1370015B22EC}" destId="{F5118A72-6644-4F1A-A48A-7BEBFC50E1E3}" srcOrd="0" destOrd="0" presId="urn:microsoft.com/office/officeart/2008/layout/LinedList"/>
    <dgm:cxn modelId="{B0D9E872-A522-4DB2-A1AE-E3CA4AFE05AB}" type="presParOf" srcId="{9489CCA4-04F9-4589-83E1-1370015B22EC}" destId="{979DDE4B-ECEC-4791-BC21-B552191287AE}" srcOrd="1" destOrd="0" presId="urn:microsoft.com/office/officeart/2008/layout/LinedList"/>
    <dgm:cxn modelId="{8D357951-EA3B-45C6-BF68-94ACCDF96FD9}" type="presParOf" srcId="{9489CCA4-04F9-4589-83E1-1370015B22EC}" destId="{A5D292E2-50CC-40A2-BC3E-7BAF06E4EFD2}" srcOrd="2" destOrd="0" presId="urn:microsoft.com/office/officeart/2008/layout/LinedList"/>
    <dgm:cxn modelId="{E706F178-CBC3-4DAE-93E6-641863B2E65C}" type="presParOf" srcId="{FDB1CE21-B486-455A-85FB-24A5F7CF2F52}" destId="{65925C3A-33EC-41CD-93B9-3DC90FB21D56}" srcOrd="2" destOrd="0" presId="urn:microsoft.com/office/officeart/2008/layout/LinedList"/>
    <dgm:cxn modelId="{CD80F9A4-BDC9-4637-8BF0-57AEA72C5F49}" type="presParOf" srcId="{FDB1CE21-B486-455A-85FB-24A5F7CF2F52}" destId="{04170C55-D620-42BE-B8BD-D71AD7BE239C}" srcOrd="3" destOrd="0" presId="urn:microsoft.com/office/officeart/2008/layout/Lin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dgm:spPr/>
      <dgm:t>
        <a:bodyPr/>
        <a:lstStyle/>
        <a:p>
          <a:r>
            <a:rPr lang="ru-RU" b="0" dirty="0" smtClean="0"/>
            <a:t>в) отходы недропользования размещены на земельном участке, находящемся за границами данного УН, </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dgm:presLayoutVars>
          <dgm:chMax val="0"/>
          <dgm:bulletEnabled val="1"/>
        </dgm:presLayoutVars>
      </dgm:prSet>
      <dgm:spPr/>
      <dgm:t>
        <a:bodyPr/>
        <a:lstStyle/>
        <a:p>
          <a:endParaRPr lang="ru-RU"/>
        </a:p>
      </dgm:t>
    </dgm:pt>
  </dgm:ptLst>
  <dgm:cxnLst>
    <dgm:cxn modelId="{175DAF5C-18E4-4AE8-B030-61E6FB47475D}" type="presOf" srcId="{43A05EED-19DB-4EA5-9807-066A92F568D3}" destId="{5A6D8501-0F47-46FE-A535-7D72E5A8580E}" srcOrd="0" destOrd="0" presId="urn:microsoft.com/office/officeart/2005/8/layout/vList2"/>
    <dgm:cxn modelId="{D8037DD2-85CA-4876-BDF5-45B570085DE4}" srcId="{66309354-8663-466A-A5C2-8D27BF7FF92E}" destId="{43A05EED-19DB-4EA5-9807-066A92F568D3}" srcOrd="0" destOrd="0" parTransId="{91588138-22A4-4C22-A94D-2D2F9EF1313F}" sibTransId="{D1597FA7-EB16-4172-A757-17E63AF5C4EF}"/>
    <dgm:cxn modelId="{FEFA19D3-2599-416C-A0A1-0D2DB7239AD4}" type="presOf" srcId="{66309354-8663-466A-A5C2-8D27BF7FF92E}" destId="{4D42B572-073F-43E1-B9D1-8A56460035EF}" srcOrd="0" destOrd="0" presId="urn:microsoft.com/office/officeart/2005/8/layout/vList2"/>
    <dgm:cxn modelId="{1D828F7A-AB52-4E2F-9980-053D0EC886B6}"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6B6B6CEC-D269-4DFF-B9F1-34E5BCC3D3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4F644D0-14C6-43A4-A256-AAC1F314E1D6}">
      <dgm:prSet phldrT="[Текст]"/>
      <dgm:spPr/>
      <dgm:t>
        <a:bodyPr/>
        <a:lstStyle/>
        <a:p>
          <a:r>
            <a:rPr lang="ru-RU" b="1" dirty="0" smtClean="0">
              <a:solidFill>
                <a:srgbClr val="C00000"/>
              </a:solidFill>
            </a:rPr>
            <a:t>без прироста запасов</a:t>
          </a:r>
          <a:r>
            <a:rPr lang="ru-RU" b="0" dirty="0" smtClean="0"/>
            <a:t> полезных ископаемых и подземных вод</a:t>
          </a:r>
        </a:p>
        <a:p>
          <a:r>
            <a:rPr lang="ru-RU" b="1" dirty="0" smtClean="0">
              <a:solidFill>
                <a:schemeClr val="accent1">
                  <a:lumMod val="50000"/>
                </a:schemeClr>
              </a:solidFill>
            </a:rPr>
            <a:t>Пп. «в» пункта 9</a:t>
          </a:r>
          <a:endParaRPr lang="ru-RU" dirty="0"/>
        </a:p>
      </dgm:t>
    </dgm:pt>
    <dgm:pt modelId="{F72C6267-3DDD-4A52-AAF7-FC7E4C4C7564}" type="parTrans" cxnId="{2A0BEC1D-DB4A-4D8C-8EF5-0CD9C41DAD6F}">
      <dgm:prSet/>
      <dgm:spPr/>
      <dgm:t>
        <a:bodyPr/>
        <a:lstStyle/>
        <a:p>
          <a:endParaRPr lang="ru-RU"/>
        </a:p>
      </dgm:t>
    </dgm:pt>
    <dgm:pt modelId="{69302FB1-1DFB-446C-B27B-11AC2D8E25AF}" type="sibTrans" cxnId="{2A0BEC1D-DB4A-4D8C-8EF5-0CD9C41DAD6F}">
      <dgm:prSet/>
      <dgm:spPr/>
      <dgm:t>
        <a:bodyPr/>
        <a:lstStyle/>
        <a:p>
          <a:endParaRPr lang="ru-RU"/>
        </a:p>
      </dgm:t>
    </dgm:pt>
    <dgm:pt modelId="{A339FAB9-DD6A-47C5-B316-057A2705DF0E}">
      <dgm:prSet phldrT="[Текст]" custT="1"/>
      <dgm:spPr/>
      <dgm:t>
        <a:bodyPr/>
        <a:lstStyle/>
        <a:p>
          <a:r>
            <a:rPr lang="ru-RU" sz="1200" b="1" dirty="0" smtClean="0">
              <a:solidFill>
                <a:srgbClr val="C00000"/>
              </a:solidFill>
            </a:rPr>
            <a:t>отходы недропользования, в том числе вскрышные и вмещающие горные породы, образовавшиеся при осуществлении пользования недрами на предоставленном в пользование УН </a:t>
          </a:r>
          <a:r>
            <a:rPr lang="ru-RU" sz="1200" b="0" dirty="0" smtClean="0"/>
            <a:t>(независимо от даты их образования и (или) от лиц, в результате деятельности которых они образовались), </a:t>
          </a:r>
        </a:p>
      </dgm:t>
    </dgm:pt>
    <dgm:pt modelId="{C1ABB665-F31E-4ADB-A9CD-1DB8B6B31701}" type="sibTrans" cxnId="{79CCB99E-BCA4-4EB2-98C2-A50B10ED7E01}">
      <dgm:prSet/>
      <dgm:spPr/>
      <dgm:t>
        <a:bodyPr/>
        <a:lstStyle/>
        <a:p>
          <a:endParaRPr lang="ru-RU"/>
        </a:p>
      </dgm:t>
    </dgm:pt>
    <dgm:pt modelId="{2CDF8D61-B327-483C-9FF3-E7889E8078F8}" type="parTrans" cxnId="{79CCB99E-BCA4-4EB2-98C2-A50B10ED7E01}">
      <dgm:prSet/>
      <dgm:spPr/>
      <dgm:t>
        <a:bodyPr/>
        <a:lstStyle/>
        <a:p>
          <a:endParaRPr lang="ru-RU"/>
        </a:p>
      </dgm:t>
    </dgm:pt>
    <dgm:pt modelId="{C232E264-CE23-49A1-8069-C91A27811DB6}">
      <dgm:prSet phldrT="[Текст]" custT="1"/>
      <dgm:spPr/>
      <dgm:t>
        <a:bodyPr/>
        <a:lstStyle/>
        <a:p>
          <a:r>
            <a:rPr lang="ru-RU" sz="1200" b="1" dirty="0" smtClean="0">
              <a:solidFill>
                <a:srgbClr val="C00000"/>
              </a:solidFill>
            </a:rPr>
            <a:t>размещены на земельном участке, находящемся за границами данного УН</a:t>
          </a:r>
        </a:p>
      </dgm:t>
    </dgm:pt>
    <dgm:pt modelId="{07260AEA-2BF3-4B90-9FE5-CCE5C4BB8C67}" type="parTrans" cxnId="{108BA082-F7FE-4353-9969-9659D621175A}">
      <dgm:prSet/>
      <dgm:spPr/>
      <dgm:t>
        <a:bodyPr/>
        <a:lstStyle/>
        <a:p>
          <a:endParaRPr lang="ru-RU"/>
        </a:p>
      </dgm:t>
    </dgm:pt>
    <dgm:pt modelId="{429E1BEC-E7C0-4BEB-8A44-697CCF9E891A}" type="sibTrans" cxnId="{108BA082-F7FE-4353-9969-9659D621175A}">
      <dgm:prSet/>
      <dgm:spPr/>
      <dgm:t>
        <a:bodyPr/>
        <a:lstStyle/>
        <a:p>
          <a:endParaRPr lang="ru-RU"/>
        </a:p>
      </dgm:t>
    </dgm:pt>
    <dgm:pt modelId="{FC381C0A-79E9-4679-B902-C081CDFA62E8}">
      <dgm:prSet phldrT="[Текст]" custT="1"/>
      <dgm:spPr/>
      <dgm:t>
        <a:bodyPr/>
        <a:lstStyle/>
        <a:p>
          <a:r>
            <a:rPr lang="ru-RU" sz="1200" b="0" dirty="0" smtClean="0"/>
            <a:t> </a:t>
          </a:r>
          <a:r>
            <a:rPr lang="ru-RU" sz="1200" b="1" dirty="0" smtClean="0">
              <a:solidFill>
                <a:srgbClr val="C00000"/>
              </a:solidFill>
            </a:rPr>
            <a:t>возможность использования отходов недропользования</a:t>
          </a:r>
          <a:r>
            <a:rPr lang="ru-RU" sz="1200" b="0" dirty="0" smtClean="0"/>
            <a:t>, в том числе вскрышных и вмещающих горных пород, для добычи из них полезных ископаемых и полезных компонентов, также на </a:t>
          </a:r>
          <a:r>
            <a:rPr lang="ru-RU" sz="1200" b="1" dirty="0" smtClean="0">
              <a:solidFill>
                <a:srgbClr val="C00000"/>
              </a:solidFill>
            </a:rPr>
            <a:t>основании заключения государственной экспертизы </a:t>
          </a:r>
          <a:r>
            <a:rPr lang="ru-RU" sz="1200" b="0" dirty="0" smtClean="0"/>
            <a:t>запасов полезных ископаемых и подземных вод;</a:t>
          </a:r>
          <a:br>
            <a:rPr lang="ru-RU" sz="1200" b="0" dirty="0" smtClean="0"/>
          </a:br>
          <a:endParaRPr lang="ru-RU" sz="1200" b="0" dirty="0" smtClean="0"/>
        </a:p>
      </dgm:t>
    </dgm:pt>
    <dgm:pt modelId="{98EC2568-27D4-4748-ADF0-656734A3EBD7}" type="parTrans" cxnId="{E9CD4900-62E2-4B99-9AED-A80687A43646}">
      <dgm:prSet/>
      <dgm:spPr/>
      <dgm:t>
        <a:bodyPr/>
        <a:lstStyle/>
        <a:p>
          <a:endParaRPr lang="ru-RU"/>
        </a:p>
      </dgm:t>
    </dgm:pt>
    <dgm:pt modelId="{095AA48D-F850-43D2-92B6-2FFA82198F85}" type="sibTrans" cxnId="{E9CD4900-62E2-4B99-9AED-A80687A43646}">
      <dgm:prSet/>
      <dgm:spPr/>
      <dgm:t>
        <a:bodyPr/>
        <a:lstStyle/>
        <a:p>
          <a:endParaRPr lang="ru-RU"/>
        </a:p>
      </dgm:t>
    </dgm:pt>
    <dgm:pt modelId="{72715DE3-DC4E-4E48-BA8C-CE48C388671C}" type="pres">
      <dgm:prSet presAssocID="{6B6B6CEC-D269-4DFF-B9F1-34E5BCC3D3B3}" presName="vert0" presStyleCnt="0">
        <dgm:presLayoutVars>
          <dgm:dir/>
          <dgm:animOne val="branch"/>
          <dgm:animLvl val="lvl"/>
        </dgm:presLayoutVars>
      </dgm:prSet>
      <dgm:spPr/>
      <dgm:t>
        <a:bodyPr/>
        <a:lstStyle/>
        <a:p>
          <a:endParaRPr lang="ru-RU"/>
        </a:p>
      </dgm:t>
    </dgm:pt>
    <dgm:pt modelId="{44176C76-EDD1-4BA0-8B62-5C05DEB9C630}" type="pres">
      <dgm:prSet presAssocID="{B4F644D0-14C6-43A4-A256-AAC1F314E1D6}" presName="thickLine" presStyleLbl="alignNode1" presStyleIdx="0" presStyleCnt="1"/>
      <dgm:spPr/>
    </dgm:pt>
    <dgm:pt modelId="{46EB95AC-E102-4904-AEE7-BD23CB25C116}" type="pres">
      <dgm:prSet presAssocID="{B4F644D0-14C6-43A4-A256-AAC1F314E1D6}" presName="horz1" presStyleCnt="0"/>
      <dgm:spPr/>
    </dgm:pt>
    <dgm:pt modelId="{8C63F758-0B32-4F0B-805F-1260B0AB3795}" type="pres">
      <dgm:prSet presAssocID="{B4F644D0-14C6-43A4-A256-AAC1F314E1D6}" presName="tx1" presStyleLbl="revTx" presStyleIdx="0" presStyleCnt="4" custScaleX="71714"/>
      <dgm:spPr/>
      <dgm:t>
        <a:bodyPr/>
        <a:lstStyle/>
        <a:p>
          <a:endParaRPr lang="ru-RU"/>
        </a:p>
      </dgm:t>
    </dgm:pt>
    <dgm:pt modelId="{FDB1CE21-B486-455A-85FB-24A5F7CF2F52}" type="pres">
      <dgm:prSet presAssocID="{B4F644D0-14C6-43A4-A256-AAC1F314E1D6}" presName="vert1" presStyleCnt="0"/>
      <dgm:spPr/>
    </dgm:pt>
    <dgm:pt modelId="{661E7DD1-7B23-49FA-88DB-8B1FFC758333}" type="pres">
      <dgm:prSet presAssocID="{A339FAB9-DD6A-47C5-B316-057A2705DF0E}" presName="vertSpace2a" presStyleCnt="0"/>
      <dgm:spPr/>
    </dgm:pt>
    <dgm:pt modelId="{9489CCA4-04F9-4589-83E1-1370015B22EC}" type="pres">
      <dgm:prSet presAssocID="{A339FAB9-DD6A-47C5-B316-057A2705DF0E}" presName="horz2" presStyleCnt="0"/>
      <dgm:spPr/>
    </dgm:pt>
    <dgm:pt modelId="{F5118A72-6644-4F1A-A48A-7BEBFC50E1E3}" type="pres">
      <dgm:prSet presAssocID="{A339FAB9-DD6A-47C5-B316-057A2705DF0E}" presName="horzSpace2" presStyleCnt="0"/>
      <dgm:spPr/>
    </dgm:pt>
    <dgm:pt modelId="{979DDE4B-ECEC-4791-BC21-B552191287AE}" type="pres">
      <dgm:prSet presAssocID="{A339FAB9-DD6A-47C5-B316-057A2705DF0E}" presName="tx2" presStyleLbl="revTx" presStyleIdx="1" presStyleCnt="4" custScaleY="50216"/>
      <dgm:spPr/>
      <dgm:t>
        <a:bodyPr/>
        <a:lstStyle/>
        <a:p>
          <a:endParaRPr lang="ru-RU"/>
        </a:p>
      </dgm:t>
    </dgm:pt>
    <dgm:pt modelId="{A5D292E2-50CC-40A2-BC3E-7BAF06E4EFD2}" type="pres">
      <dgm:prSet presAssocID="{A339FAB9-DD6A-47C5-B316-057A2705DF0E}" presName="vert2" presStyleCnt="0"/>
      <dgm:spPr/>
    </dgm:pt>
    <dgm:pt modelId="{65925C3A-33EC-41CD-93B9-3DC90FB21D56}" type="pres">
      <dgm:prSet presAssocID="{A339FAB9-DD6A-47C5-B316-057A2705DF0E}" presName="thinLine2b" presStyleLbl="callout" presStyleIdx="0" presStyleCnt="3"/>
      <dgm:spPr/>
    </dgm:pt>
    <dgm:pt modelId="{04170C55-D620-42BE-B8BD-D71AD7BE239C}" type="pres">
      <dgm:prSet presAssocID="{A339FAB9-DD6A-47C5-B316-057A2705DF0E}" presName="vertSpace2b" presStyleCnt="0"/>
      <dgm:spPr/>
    </dgm:pt>
    <dgm:pt modelId="{F5BC8E78-E005-4FE2-A544-3CC347313663}" type="pres">
      <dgm:prSet presAssocID="{C232E264-CE23-49A1-8069-C91A27811DB6}" presName="horz2" presStyleCnt="0"/>
      <dgm:spPr/>
    </dgm:pt>
    <dgm:pt modelId="{55BB7372-7051-4FD1-A0F7-9455060B0EC8}" type="pres">
      <dgm:prSet presAssocID="{C232E264-CE23-49A1-8069-C91A27811DB6}" presName="horzSpace2" presStyleCnt="0"/>
      <dgm:spPr/>
    </dgm:pt>
    <dgm:pt modelId="{C2681792-086D-476D-8514-4D9E30B451FF}" type="pres">
      <dgm:prSet presAssocID="{C232E264-CE23-49A1-8069-C91A27811DB6}" presName="tx2" presStyleLbl="revTx" presStyleIdx="2" presStyleCnt="4" custScaleX="105317" custScaleY="37833"/>
      <dgm:spPr/>
      <dgm:t>
        <a:bodyPr/>
        <a:lstStyle/>
        <a:p>
          <a:endParaRPr lang="ru-RU"/>
        </a:p>
      </dgm:t>
    </dgm:pt>
    <dgm:pt modelId="{B40DA47A-21A0-4580-BF3C-DA09F10BB75A}" type="pres">
      <dgm:prSet presAssocID="{C232E264-CE23-49A1-8069-C91A27811DB6}" presName="vert2" presStyleCnt="0"/>
      <dgm:spPr/>
    </dgm:pt>
    <dgm:pt modelId="{A3B41D67-AF00-49D3-8EEC-5A7BDE68FF65}" type="pres">
      <dgm:prSet presAssocID="{C232E264-CE23-49A1-8069-C91A27811DB6}" presName="thinLine2b" presStyleLbl="callout" presStyleIdx="1" presStyleCnt="3"/>
      <dgm:spPr/>
    </dgm:pt>
    <dgm:pt modelId="{4664E6B4-552F-4D26-88B4-01338AB099EF}" type="pres">
      <dgm:prSet presAssocID="{C232E264-CE23-49A1-8069-C91A27811DB6}" presName="vertSpace2b" presStyleCnt="0"/>
      <dgm:spPr/>
    </dgm:pt>
    <dgm:pt modelId="{95B2F1F5-AC55-4E09-B61C-1473ED376D67}" type="pres">
      <dgm:prSet presAssocID="{FC381C0A-79E9-4679-B902-C081CDFA62E8}" presName="horz2" presStyleCnt="0"/>
      <dgm:spPr/>
    </dgm:pt>
    <dgm:pt modelId="{6B56C018-AD3A-4194-B8BE-91C0623E2D1B}" type="pres">
      <dgm:prSet presAssocID="{FC381C0A-79E9-4679-B902-C081CDFA62E8}" presName="horzSpace2" presStyleCnt="0"/>
      <dgm:spPr/>
    </dgm:pt>
    <dgm:pt modelId="{EF14EEF9-6AD6-4B6F-8C89-BA0163B8BB75}" type="pres">
      <dgm:prSet presAssocID="{FC381C0A-79E9-4679-B902-C081CDFA62E8}" presName="tx2" presStyleLbl="revTx" presStyleIdx="3" presStyleCnt="4" custScaleY="55393"/>
      <dgm:spPr/>
      <dgm:t>
        <a:bodyPr/>
        <a:lstStyle/>
        <a:p>
          <a:endParaRPr lang="ru-RU"/>
        </a:p>
      </dgm:t>
    </dgm:pt>
    <dgm:pt modelId="{34DC0B2B-2B8A-43AA-920B-AB3274CD3AB7}" type="pres">
      <dgm:prSet presAssocID="{FC381C0A-79E9-4679-B902-C081CDFA62E8}" presName="vert2" presStyleCnt="0"/>
      <dgm:spPr/>
    </dgm:pt>
    <dgm:pt modelId="{C590D03F-0155-4B4D-82A1-B6B4EF033F71}" type="pres">
      <dgm:prSet presAssocID="{FC381C0A-79E9-4679-B902-C081CDFA62E8}" presName="thinLine2b" presStyleLbl="callout" presStyleIdx="2" presStyleCnt="3"/>
      <dgm:spPr/>
    </dgm:pt>
    <dgm:pt modelId="{EFEFB0C9-F2C7-4317-9920-51B4DC8A3D48}" type="pres">
      <dgm:prSet presAssocID="{FC381C0A-79E9-4679-B902-C081CDFA62E8}" presName="vertSpace2b" presStyleCnt="0"/>
      <dgm:spPr/>
    </dgm:pt>
  </dgm:ptLst>
  <dgm:cxnLst>
    <dgm:cxn modelId="{E9CD4900-62E2-4B99-9AED-A80687A43646}" srcId="{B4F644D0-14C6-43A4-A256-AAC1F314E1D6}" destId="{FC381C0A-79E9-4679-B902-C081CDFA62E8}" srcOrd="2" destOrd="0" parTransId="{98EC2568-27D4-4748-ADF0-656734A3EBD7}" sibTransId="{095AA48D-F850-43D2-92B6-2FFA82198F85}"/>
    <dgm:cxn modelId="{4EA68042-7E56-4037-84B6-370D73AD89FE}" type="presOf" srcId="{A339FAB9-DD6A-47C5-B316-057A2705DF0E}" destId="{979DDE4B-ECEC-4791-BC21-B552191287AE}" srcOrd="0" destOrd="0" presId="urn:microsoft.com/office/officeart/2008/layout/LinedList"/>
    <dgm:cxn modelId="{108BA082-F7FE-4353-9969-9659D621175A}" srcId="{B4F644D0-14C6-43A4-A256-AAC1F314E1D6}" destId="{C232E264-CE23-49A1-8069-C91A27811DB6}" srcOrd="1" destOrd="0" parTransId="{07260AEA-2BF3-4B90-9FE5-CCE5C4BB8C67}" sibTransId="{429E1BEC-E7C0-4BEB-8A44-697CCF9E891A}"/>
    <dgm:cxn modelId="{79CCB99E-BCA4-4EB2-98C2-A50B10ED7E01}" srcId="{B4F644D0-14C6-43A4-A256-AAC1F314E1D6}" destId="{A339FAB9-DD6A-47C5-B316-057A2705DF0E}" srcOrd="0" destOrd="0" parTransId="{2CDF8D61-B327-483C-9FF3-E7889E8078F8}" sibTransId="{C1ABB665-F31E-4ADB-A9CD-1DB8B6B31701}"/>
    <dgm:cxn modelId="{7796DD2B-6A58-4EA3-8BB5-C3B9BF3B4FEC}" type="presOf" srcId="{FC381C0A-79E9-4679-B902-C081CDFA62E8}" destId="{EF14EEF9-6AD6-4B6F-8C89-BA0163B8BB75}" srcOrd="0" destOrd="0" presId="urn:microsoft.com/office/officeart/2008/layout/LinedList"/>
    <dgm:cxn modelId="{87F67408-9712-4043-8EE3-201264C75F84}" type="presOf" srcId="{C232E264-CE23-49A1-8069-C91A27811DB6}" destId="{C2681792-086D-476D-8514-4D9E30B451FF}" srcOrd="0" destOrd="0" presId="urn:microsoft.com/office/officeart/2008/layout/LinedList"/>
    <dgm:cxn modelId="{7304CE62-F886-41C5-B2DE-B6D55E601B20}" type="presOf" srcId="{B4F644D0-14C6-43A4-A256-AAC1F314E1D6}" destId="{8C63F758-0B32-4F0B-805F-1260B0AB3795}" srcOrd="0" destOrd="0" presId="urn:microsoft.com/office/officeart/2008/layout/LinedList"/>
    <dgm:cxn modelId="{2A0BEC1D-DB4A-4D8C-8EF5-0CD9C41DAD6F}" srcId="{6B6B6CEC-D269-4DFF-B9F1-34E5BCC3D3B3}" destId="{B4F644D0-14C6-43A4-A256-AAC1F314E1D6}" srcOrd="0" destOrd="0" parTransId="{F72C6267-3DDD-4A52-AAF7-FC7E4C4C7564}" sibTransId="{69302FB1-1DFB-446C-B27B-11AC2D8E25AF}"/>
    <dgm:cxn modelId="{F8072965-A196-45D4-86E1-18EF5837D937}" type="presOf" srcId="{6B6B6CEC-D269-4DFF-B9F1-34E5BCC3D3B3}" destId="{72715DE3-DC4E-4E48-BA8C-CE48C388671C}" srcOrd="0" destOrd="0" presId="urn:microsoft.com/office/officeart/2008/layout/LinedList"/>
    <dgm:cxn modelId="{5C34567C-B112-40D8-A850-F9A421F53540}" type="presParOf" srcId="{72715DE3-DC4E-4E48-BA8C-CE48C388671C}" destId="{44176C76-EDD1-4BA0-8B62-5C05DEB9C630}" srcOrd="0" destOrd="0" presId="urn:microsoft.com/office/officeart/2008/layout/LinedList"/>
    <dgm:cxn modelId="{E8706373-A07C-4D4C-8BC3-D4ACEEB235C5}" type="presParOf" srcId="{72715DE3-DC4E-4E48-BA8C-CE48C388671C}" destId="{46EB95AC-E102-4904-AEE7-BD23CB25C116}" srcOrd="1" destOrd="0" presId="urn:microsoft.com/office/officeart/2008/layout/LinedList"/>
    <dgm:cxn modelId="{5C83F215-7D82-440D-BD63-9249AF09590B}" type="presParOf" srcId="{46EB95AC-E102-4904-AEE7-BD23CB25C116}" destId="{8C63F758-0B32-4F0B-805F-1260B0AB3795}" srcOrd="0" destOrd="0" presId="urn:microsoft.com/office/officeart/2008/layout/LinedList"/>
    <dgm:cxn modelId="{16D9F483-EC95-4EEF-8E4C-74668BE15DA6}" type="presParOf" srcId="{46EB95AC-E102-4904-AEE7-BD23CB25C116}" destId="{FDB1CE21-B486-455A-85FB-24A5F7CF2F52}" srcOrd="1" destOrd="0" presId="urn:microsoft.com/office/officeart/2008/layout/LinedList"/>
    <dgm:cxn modelId="{D33F722D-8686-4FAF-94DC-9D7372C9D890}" type="presParOf" srcId="{FDB1CE21-B486-455A-85FB-24A5F7CF2F52}" destId="{661E7DD1-7B23-49FA-88DB-8B1FFC758333}" srcOrd="0" destOrd="0" presId="urn:microsoft.com/office/officeart/2008/layout/LinedList"/>
    <dgm:cxn modelId="{94BC4FB1-A57D-4F93-A5E2-F00AB7B50278}" type="presParOf" srcId="{FDB1CE21-B486-455A-85FB-24A5F7CF2F52}" destId="{9489CCA4-04F9-4589-83E1-1370015B22EC}" srcOrd="1" destOrd="0" presId="urn:microsoft.com/office/officeart/2008/layout/LinedList"/>
    <dgm:cxn modelId="{D7E24C6C-9A19-49C9-841F-FB4AAE9E8297}" type="presParOf" srcId="{9489CCA4-04F9-4589-83E1-1370015B22EC}" destId="{F5118A72-6644-4F1A-A48A-7BEBFC50E1E3}" srcOrd="0" destOrd="0" presId="urn:microsoft.com/office/officeart/2008/layout/LinedList"/>
    <dgm:cxn modelId="{586CCA08-94B8-4D54-813A-9DBBC1B6C730}" type="presParOf" srcId="{9489CCA4-04F9-4589-83E1-1370015B22EC}" destId="{979DDE4B-ECEC-4791-BC21-B552191287AE}" srcOrd="1" destOrd="0" presId="urn:microsoft.com/office/officeart/2008/layout/LinedList"/>
    <dgm:cxn modelId="{4D348E47-B2BC-4DE1-8E33-BA264DB9D068}" type="presParOf" srcId="{9489CCA4-04F9-4589-83E1-1370015B22EC}" destId="{A5D292E2-50CC-40A2-BC3E-7BAF06E4EFD2}" srcOrd="2" destOrd="0" presId="urn:microsoft.com/office/officeart/2008/layout/LinedList"/>
    <dgm:cxn modelId="{51FCB108-0958-4F50-8644-DBCD02A46BAA}" type="presParOf" srcId="{FDB1CE21-B486-455A-85FB-24A5F7CF2F52}" destId="{65925C3A-33EC-41CD-93B9-3DC90FB21D56}" srcOrd="2" destOrd="0" presId="urn:microsoft.com/office/officeart/2008/layout/LinedList"/>
    <dgm:cxn modelId="{53F8E74D-0697-426D-96B4-D04FB3B5E30F}" type="presParOf" srcId="{FDB1CE21-B486-455A-85FB-24A5F7CF2F52}" destId="{04170C55-D620-42BE-B8BD-D71AD7BE239C}" srcOrd="3" destOrd="0" presId="urn:microsoft.com/office/officeart/2008/layout/LinedList"/>
    <dgm:cxn modelId="{26DF4A7D-2327-4DAA-B58B-4F1275740A81}" type="presParOf" srcId="{FDB1CE21-B486-455A-85FB-24A5F7CF2F52}" destId="{F5BC8E78-E005-4FE2-A544-3CC347313663}" srcOrd="4" destOrd="0" presId="urn:microsoft.com/office/officeart/2008/layout/LinedList"/>
    <dgm:cxn modelId="{F433A628-D13B-4C2E-8130-5E229156E11F}" type="presParOf" srcId="{F5BC8E78-E005-4FE2-A544-3CC347313663}" destId="{55BB7372-7051-4FD1-A0F7-9455060B0EC8}" srcOrd="0" destOrd="0" presId="urn:microsoft.com/office/officeart/2008/layout/LinedList"/>
    <dgm:cxn modelId="{AC96F2F0-8F81-4919-A39A-750F90042353}" type="presParOf" srcId="{F5BC8E78-E005-4FE2-A544-3CC347313663}" destId="{C2681792-086D-476D-8514-4D9E30B451FF}" srcOrd="1" destOrd="0" presId="urn:microsoft.com/office/officeart/2008/layout/LinedList"/>
    <dgm:cxn modelId="{BEEEDB13-0A95-402F-86EF-4D5A56D920D3}" type="presParOf" srcId="{F5BC8E78-E005-4FE2-A544-3CC347313663}" destId="{B40DA47A-21A0-4580-BF3C-DA09F10BB75A}" srcOrd="2" destOrd="0" presId="urn:microsoft.com/office/officeart/2008/layout/LinedList"/>
    <dgm:cxn modelId="{557A0D44-19AE-403A-B4CF-DE1CE3A0096D}" type="presParOf" srcId="{FDB1CE21-B486-455A-85FB-24A5F7CF2F52}" destId="{A3B41D67-AF00-49D3-8EEC-5A7BDE68FF65}" srcOrd="5" destOrd="0" presId="urn:microsoft.com/office/officeart/2008/layout/LinedList"/>
    <dgm:cxn modelId="{EFD2676D-9A74-4B6A-B30D-D848F993BA3C}" type="presParOf" srcId="{FDB1CE21-B486-455A-85FB-24A5F7CF2F52}" destId="{4664E6B4-552F-4D26-88B4-01338AB099EF}" srcOrd="6" destOrd="0" presId="urn:microsoft.com/office/officeart/2008/layout/LinedList"/>
    <dgm:cxn modelId="{4BECDDC4-4B63-4A9E-824A-1EFD660CBDFF}" type="presParOf" srcId="{FDB1CE21-B486-455A-85FB-24A5F7CF2F52}" destId="{95B2F1F5-AC55-4E09-B61C-1473ED376D67}" srcOrd="7" destOrd="0" presId="urn:microsoft.com/office/officeart/2008/layout/LinedList"/>
    <dgm:cxn modelId="{8C87A105-93B4-4595-A55E-10E6F933EE4C}" type="presParOf" srcId="{95B2F1F5-AC55-4E09-B61C-1473ED376D67}" destId="{6B56C018-AD3A-4194-B8BE-91C0623E2D1B}" srcOrd="0" destOrd="0" presId="urn:microsoft.com/office/officeart/2008/layout/LinedList"/>
    <dgm:cxn modelId="{2981A981-0E9C-45B8-8A40-5538E93EDECA}" type="presParOf" srcId="{95B2F1F5-AC55-4E09-B61C-1473ED376D67}" destId="{EF14EEF9-6AD6-4B6F-8C89-BA0163B8BB75}" srcOrd="1" destOrd="0" presId="urn:microsoft.com/office/officeart/2008/layout/LinedList"/>
    <dgm:cxn modelId="{A69A157F-AE01-44BE-BC5E-93C9292F268C}" type="presParOf" srcId="{95B2F1F5-AC55-4E09-B61C-1473ED376D67}" destId="{34DC0B2B-2B8A-43AA-920B-AB3274CD3AB7}" srcOrd="2" destOrd="0" presId="urn:microsoft.com/office/officeart/2008/layout/LinedList"/>
    <dgm:cxn modelId="{A53175D5-E1E3-47AE-BE2D-400F81F420A0}" type="presParOf" srcId="{FDB1CE21-B486-455A-85FB-24A5F7CF2F52}" destId="{C590D03F-0155-4B4D-82A1-B6B4EF033F71}" srcOrd="8" destOrd="0" presId="urn:microsoft.com/office/officeart/2008/layout/LinedList"/>
    <dgm:cxn modelId="{DEA18EE3-A650-4275-A408-8F30BF49343B}" type="presParOf" srcId="{FDB1CE21-B486-455A-85FB-24A5F7CF2F52}" destId="{EFEFB0C9-F2C7-4317-9920-51B4DC8A3D48}"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6B6B6CEC-D269-4DFF-B9F1-34E5BCC3D3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4F644D0-14C6-43A4-A256-AAC1F314E1D6}">
      <dgm:prSet phldrT="[Текст]" custT="1"/>
      <dgm:spPr/>
      <dgm:t>
        <a:bodyPr vert="horz"/>
        <a:lstStyle/>
        <a:p>
          <a:pPr algn="ctr"/>
          <a:r>
            <a:rPr lang="ru-RU" sz="2000" b="1" dirty="0" smtClean="0">
              <a:solidFill>
                <a:srgbClr val="C00000"/>
              </a:solidFill>
            </a:rPr>
            <a:t>Основание</a:t>
          </a:r>
          <a:endParaRPr lang="ru-RU" sz="2000" dirty="0"/>
        </a:p>
      </dgm:t>
    </dgm:pt>
    <dgm:pt modelId="{F72C6267-3DDD-4A52-AAF7-FC7E4C4C7564}" type="parTrans" cxnId="{2A0BEC1D-DB4A-4D8C-8EF5-0CD9C41DAD6F}">
      <dgm:prSet/>
      <dgm:spPr/>
      <dgm:t>
        <a:bodyPr/>
        <a:lstStyle/>
        <a:p>
          <a:endParaRPr lang="ru-RU"/>
        </a:p>
      </dgm:t>
    </dgm:pt>
    <dgm:pt modelId="{69302FB1-1DFB-446C-B27B-11AC2D8E25AF}" type="sibTrans" cxnId="{2A0BEC1D-DB4A-4D8C-8EF5-0CD9C41DAD6F}">
      <dgm:prSet/>
      <dgm:spPr/>
      <dgm:t>
        <a:bodyPr/>
        <a:lstStyle/>
        <a:p>
          <a:endParaRPr lang="ru-RU"/>
        </a:p>
      </dgm:t>
    </dgm:pt>
    <dgm:pt modelId="{A339FAB9-DD6A-47C5-B316-057A2705DF0E}">
      <dgm:prSet phldrT="[Текст]"/>
      <dgm:spPr/>
      <dgm:t>
        <a:bodyPr/>
        <a:lstStyle/>
        <a:p>
          <a:r>
            <a:rPr lang="ru-RU" b="0" dirty="0" smtClean="0"/>
            <a:t>На основании утвержденной пользователем недр проектной документации, согласованной в порядке, установленном Правительством Российской Федерации в соответствии с </a:t>
          </a:r>
          <a:r>
            <a:rPr lang="ru-RU" b="0" dirty="0" smtClean="0">
              <a:hlinkClick xmlns:r="http://schemas.openxmlformats.org/officeDocument/2006/relationships" r:id="rId1"/>
            </a:rPr>
            <a:t>частью седьмой статьи 23.2</a:t>
          </a:r>
          <a:r>
            <a:rPr lang="ru-RU" b="0" dirty="0" smtClean="0"/>
            <a:t> Закона Российской Федерации "О недрах"</a:t>
          </a:r>
          <a:endParaRPr lang="ru-RU" dirty="0"/>
        </a:p>
      </dgm:t>
    </dgm:pt>
    <dgm:pt modelId="{2CDF8D61-B327-483C-9FF3-E7889E8078F8}" type="parTrans" cxnId="{79CCB99E-BCA4-4EB2-98C2-A50B10ED7E01}">
      <dgm:prSet/>
      <dgm:spPr/>
      <dgm:t>
        <a:bodyPr/>
        <a:lstStyle/>
        <a:p>
          <a:endParaRPr lang="ru-RU"/>
        </a:p>
      </dgm:t>
    </dgm:pt>
    <dgm:pt modelId="{C1ABB665-F31E-4ADB-A9CD-1DB8B6B31701}" type="sibTrans" cxnId="{79CCB99E-BCA4-4EB2-98C2-A50B10ED7E01}">
      <dgm:prSet/>
      <dgm:spPr/>
      <dgm:t>
        <a:bodyPr/>
        <a:lstStyle/>
        <a:p>
          <a:endParaRPr lang="ru-RU"/>
        </a:p>
      </dgm:t>
    </dgm:pt>
    <dgm:pt modelId="{ECD984F3-42DB-427B-9146-ABBB4350F5A3}">
      <dgm:prSet phldrT="[Текст]"/>
      <dgm:spPr/>
      <dgm:t>
        <a:bodyPr/>
        <a:lstStyle/>
        <a:p>
          <a:r>
            <a:rPr lang="ru-RU" b="0" dirty="0" smtClean="0"/>
            <a:t>и (или) на основании проектной документации, представленной пользователем недр на согласование в порядке, установленном Правительством Российской Федерации в соответствии с </a:t>
          </a:r>
          <a:r>
            <a:rPr lang="ru-RU" b="0" dirty="0" smtClean="0">
              <a:hlinkClick xmlns:r="http://schemas.openxmlformats.org/officeDocument/2006/relationships" r:id="rId1"/>
            </a:rPr>
            <a:t>частью седьмой статьи 23.2</a:t>
          </a:r>
          <a:r>
            <a:rPr lang="ru-RU" b="0" dirty="0" smtClean="0"/>
            <a:t> Закона Российской Федерации "О недрах", при условии выдачи в отношении представленной на согласование проектной документации уведомления, предусмотренного </a:t>
          </a:r>
          <a:r>
            <a:rPr lang="ru-RU" b="0" dirty="0" smtClean="0">
              <a:hlinkClick xmlns:r="http://schemas.openxmlformats.org/officeDocument/2006/relationships" r:id="rId2"/>
            </a:rPr>
            <a:t>абзацем первым пункта 20(2)</a:t>
          </a:r>
          <a:r>
            <a:rPr lang="ru-RU" b="0" dirty="0" smtClean="0"/>
            <a:t> Правил подготовки, согласования и утверждения технических проектов</a:t>
          </a:r>
          <a:endParaRPr lang="ru-RU" dirty="0"/>
        </a:p>
      </dgm:t>
    </dgm:pt>
    <dgm:pt modelId="{FE8701C1-3AA1-4187-B4E1-A8A3EF097C79}" type="parTrans" cxnId="{DBF1D088-AFFA-4A40-BB62-7E0B2C2BD993}">
      <dgm:prSet/>
      <dgm:spPr/>
      <dgm:t>
        <a:bodyPr/>
        <a:lstStyle/>
        <a:p>
          <a:endParaRPr lang="ru-RU"/>
        </a:p>
      </dgm:t>
    </dgm:pt>
    <dgm:pt modelId="{D2D68CB0-3BB2-48B4-9DFD-984C15D26BB8}" type="sibTrans" cxnId="{DBF1D088-AFFA-4A40-BB62-7E0B2C2BD993}">
      <dgm:prSet/>
      <dgm:spPr/>
      <dgm:t>
        <a:bodyPr/>
        <a:lstStyle/>
        <a:p>
          <a:endParaRPr lang="ru-RU"/>
        </a:p>
      </dgm:t>
    </dgm:pt>
    <dgm:pt modelId="{B0520857-6CDC-4D91-BB89-4B6C2F649AD8}">
      <dgm:prSet phldrT="[Текст]"/>
      <dgm:spPr/>
      <dgm:t>
        <a:bodyPr/>
        <a:lstStyle/>
        <a:p>
          <a:r>
            <a:rPr lang="ru-RU" b="0" dirty="0" smtClean="0"/>
            <a:t>в случае, если пользователем недр планируется использование отходов недропользования, в том числе вскрышных и вмещающих горных пород, для добычи из них полезных ископаемых и полезных компонентов – на основании государственной экспертизы запасов полезных ископаемых и подземных вод;</a:t>
          </a:r>
          <a:endParaRPr lang="ru-RU" dirty="0"/>
        </a:p>
      </dgm:t>
    </dgm:pt>
    <dgm:pt modelId="{14EFF567-4B1D-4A10-8B60-D4DB838874B8}" type="parTrans" cxnId="{2A170518-8A9D-4EAE-89D5-77E0BBE80ACE}">
      <dgm:prSet/>
      <dgm:spPr/>
      <dgm:t>
        <a:bodyPr/>
        <a:lstStyle/>
        <a:p>
          <a:endParaRPr lang="ru-RU"/>
        </a:p>
      </dgm:t>
    </dgm:pt>
    <dgm:pt modelId="{0727D45A-E92D-4D0E-8AB9-5F1A27FEC943}" type="sibTrans" cxnId="{2A170518-8A9D-4EAE-89D5-77E0BBE80ACE}">
      <dgm:prSet/>
      <dgm:spPr/>
      <dgm:t>
        <a:bodyPr/>
        <a:lstStyle/>
        <a:p>
          <a:endParaRPr lang="ru-RU"/>
        </a:p>
      </dgm:t>
    </dgm:pt>
    <dgm:pt modelId="{72715DE3-DC4E-4E48-BA8C-CE48C388671C}" type="pres">
      <dgm:prSet presAssocID="{6B6B6CEC-D269-4DFF-B9F1-34E5BCC3D3B3}" presName="vert0" presStyleCnt="0">
        <dgm:presLayoutVars>
          <dgm:dir/>
          <dgm:animOne val="branch"/>
          <dgm:animLvl val="lvl"/>
        </dgm:presLayoutVars>
      </dgm:prSet>
      <dgm:spPr/>
      <dgm:t>
        <a:bodyPr/>
        <a:lstStyle/>
        <a:p>
          <a:endParaRPr lang="ru-RU"/>
        </a:p>
      </dgm:t>
    </dgm:pt>
    <dgm:pt modelId="{44176C76-EDD1-4BA0-8B62-5C05DEB9C630}" type="pres">
      <dgm:prSet presAssocID="{B4F644D0-14C6-43A4-A256-AAC1F314E1D6}" presName="thickLine" presStyleLbl="alignNode1" presStyleIdx="0" presStyleCnt="1"/>
      <dgm:spPr/>
    </dgm:pt>
    <dgm:pt modelId="{46EB95AC-E102-4904-AEE7-BD23CB25C116}" type="pres">
      <dgm:prSet presAssocID="{B4F644D0-14C6-43A4-A256-AAC1F314E1D6}" presName="horz1" presStyleCnt="0"/>
      <dgm:spPr/>
    </dgm:pt>
    <dgm:pt modelId="{8C63F758-0B32-4F0B-805F-1260B0AB3795}" type="pres">
      <dgm:prSet presAssocID="{B4F644D0-14C6-43A4-A256-AAC1F314E1D6}" presName="tx1" presStyleLbl="revTx" presStyleIdx="0" presStyleCnt="4" custScaleX="68418"/>
      <dgm:spPr/>
      <dgm:t>
        <a:bodyPr/>
        <a:lstStyle/>
        <a:p>
          <a:endParaRPr lang="ru-RU"/>
        </a:p>
      </dgm:t>
    </dgm:pt>
    <dgm:pt modelId="{FDB1CE21-B486-455A-85FB-24A5F7CF2F52}" type="pres">
      <dgm:prSet presAssocID="{B4F644D0-14C6-43A4-A256-AAC1F314E1D6}" presName="vert1" presStyleCnt="0"/>
      <dgm:spPr/>
    </dgm:pt>
    <dgm:pt modelId="{F61C245E-F4B6-497E-BC3F-84AD88F40D30}" type="pres">
      <dgm:prSet presAssocID="{A339FAB9-DD6A-47C5-B316-057A2705DF0E}" presName="vertSpace2a" presStyleCnt="0"/>
      <dgm:spPr/>
    </dgm:pt>
    <dgm:pt modelId="{9489CCA4-04F9-4589-83E1-1370015B22EC}" type="pres">
      <dgm:prSet presAssocID="{A339FAB9-DD6A-47C5-B316-057A2705DF0E}" presName="horz2" presStyleCnt="0"/>
      <dgm:spPr/>
    </dgm:pt>
    <dgm:pt modelId="{F5118A72-6644-4F1A-A48A-7BEBFC50E1E3}" type="pres">
      <dgm:prSet presAssocID="{A339FAB9-DD6A-47C5-B316-057A2705DF0E}" presName="horzSpace2" presStyleCnt="0"/>
      <dgm:spPr/>
    </dgm:pt>
    <dgm:pt modelId="{979DDE4B-ECEC-4791-BC21-B552191287AE}" type="pres">
      <dgm:prSet presAssocID="{A339FAB9-DD6A-47C5-B316-057A2705DF0E}" presName="tx2" presStyleLbl="revTx" presStyleIdx="1" presStyleCnt="4" custScaleX="115391" custScaleY="81577" custLinFactNeighborX="4409"/>
      <dgm:spPr/>
      <dgm:t>
        <a:bodyPr/>
        <a:lstStyle/>
        <a:p>
          <a:endParaRPr lang="ru-RU"/>
        </a:p>
      </dgm:t>
    </dgm:pt>
    <dgm:pt modelId="{A5D292E2-50CC-40A2-BC3E-7BAF06E4EFD2}" type="pres">
      <dgm:prSet presAssocID="{A339FAB9-DD6A-47C5-B316-057A2705DF0E}" presName="vert2" presStyleCnt="0"/>
      <dgm:spPr/>
    </dgm:pt>
    <dgm:pt modelId="{65925C3A-33EC-41CD-93B9-3DC90FB21D56}" type="pres">
      <dgm:prSet presAssocID="{A339FAB9-DD6A-47C5-B316-057A2705DF0E}" presName="thinLine2b" presStyleLbl="callout" presStyleIdx="0" presStyleCnt="3"/>
      <dgm:spPr/>
    </dgm:pt>
    <dgm:pt modelId="{04170C55-D620-42BE-B8BD-D71AD7BE239C}" type="pres">
      <dgm:prSet presAssocID="{A339FAB9-DD6A-47C5-B316-057A2705DF0E}" presName="vertSpace2b" presStyleCnt="0"/>
      <dgm:spPr/>
    </dgm:pt>
    <dgm:pt modelId="{787930C5-68FF-4214-A11A-089E7CD1870B}" type="pres">
      <dgm:prSet presAssocID="{ECD984F3-42DB-427B-9146-ABBB4350F5A3}" presName="horz2" presStyleCnt="0"/>
      <dgm:spPr/>
    </dgm:pt>
    <dgm:pt modelId="{A748353B-0607-4372-BC2B-7FAB58EA427E}" type="pres">
      <dgm:prSet presAssocID="{ECD984F3-42DB-427B-9146-ABBB4350F5A3}" presName="horzSpace2" presStyleCnt="0"/>
      <dgm:spPr/>
    </dgm:pt>
    <dgm:pt modelId="{D7EE935A-5B14-49D1-AD27-E9435BBD5B92}" type="pres">
      <dgm:prSet presAssocID="{ECD984F3-42DB-427B-9146-ABBB4350F5A3}" presName="tx2" presStyleLbl="revTx" presStyleIdx="2" presStyleCnt="4" custScaleX="113298"/>
      <dgm:spPr/>
      <dgm:t>
        <a:bodyPr/>
        <a:lstStyle/>
        <a:p>
          <a:endParaRPr lang="ru-RU"/>
        </a:p>
      </dgm:t>
    </dgm:pt>
    <dgm:pt modelId="{EF13F02D-F674-46CA-B203-6838F7B3397C}" type="pres">
      <dgm:prSet presAssocID="{ECD984F3-42DB-427B-9146-ABBB4350F5A3}" presName="vert2" presStyleCnt="0"/>
      <dgm:spPr/>
    </dgm:pt>
    <dgm:pt modelId="{1FDB34DC-E843-4DA3-ABBF-5A1C6B3B432B}" type="pres">
      <dgm:prSet presAssocID="{ECD984F3-42DB-427B-9146-ABBB4350F5A3}" presName="thinLine2b" presStyleLbl="callout" presStyleIdx="1" presStyleCnt="3"/>
      <dgm:spPr/>
    </dgm:pt>
    <dgm:pt modelId="{93226404-8B4D-4167-8679-5F6E869D3F9C}" type="pres">
      <dgm:prSet presAssocID="{ECD984F3-42DB-427B-9146-ABBB4350F5A3}" presName="vertSpace2b" presStyleCnt="0"/>
      <dgm:spPr/>
    </dgm:pt>
    <dgm:pt modelId="{E0B01A94-38F5-454F-BC89-5E3B80D41A1A}" type="pres">
      <dgm:prSet presAssocID="{B0520857-6CDC-4D91-BB89-4B6C2F649AD8}" presName="horz2" presStyleCnt="0"/>
      <dgm:spPr/>
    </dgm:pt>
    <dgm:pt modelId="{B42023F7-164E-497B-82A8-7504708C9A52}" type="pres">
      <dgm:prSet presAssocID="{B0520857-6CDC-4D91-BB89-4B6C2F649AD8}" presName="horzSpace2" presStyleCnt="0"/>
      <dgm:spPr/>
    </dgm:pt>
    <dgm:pt modelId="{610EC47D-C8E5-4EC2-A013-6F3CBC2EE4AB}" type="pres">
      <dgm:prSet presAssocID="{B0520857-6CDC-4D91-BB89-4B6C2F649AD8}" presName="tx2" presStyleLbl="revTx" presStyleIdx="3" presStyleCnt="4" custScaleX="112243"/>
      <dgm:spPr/>
      <dgm:t>
        <a:bodyPr/>
        <a:lstStyle/>
        <a:p>
          <a:endParaRPr lang="ru-RU"/>
        </a:p>
      </dgm:t>
    </dgm:pt>
    <dgm:pt modelId="{5A53C4A5-6A0C-4908-A627-FFDF7E1433BE}" type="pres">
      <dgm:prSet presAssocID="{B0520857-6CDC-4D91-BB89-4B6C2F649AD8}" presName="vert2" presStyleCnt="0"/>
      <dgm:spPr/>
    </dgm:pt>
    <dgm:pt modelId="{C86D69CC-B272-4D0B-8B07-683B1B5A57A4}" type="pres">
      <dgm:prSet presAssocID="{B0520857-6CDC-4D91-BB89-4B6C2F649AD8}" presName="thinLine2b" presStyleLbl="callout" presStyleIdx="2" presStyleCnt="3"/>
      <dgm:spPr/>
    </dgm:pt>
    <dgm:pt modelId="{686A757F-76B9-4949-99BD-EFBA26240597}" type="pres">
      <dgm:prSet presAssocID="{B0520857-6CDC-4D91-BB89-4B6C2F649AD8}" presName="vertSpace2b" presStyleCnt="0"/>
      <dgm:spPr/>
    </dgm:pt>
  </dgm:ptLst>
  <dgm:cxnLst>
    <dgm:cxn modelId="{79CCB99E-BCA4-4EB2-98C2-A50B10ED7E01}" srcId="{B4F644D0-14C6-43A4-A256-AAC1F314E1D6}" destId="{A339FAB9-DD6A-47C5-B316-057A2705DF0E}" srcOrd="0" destOrd="0" parTransId="{2CDF8D61-B327-483C-9FF3-E7889E8078F8}" sibTransId="{C1ABB665-F31E-4ADB-A9CD-1DB8B6B31701}"/>
    <dgm:cxn modelId="{2A170518-8A9D-4EAE-89D5-77E0BBE80ACE}" srcId="{B4F644D0-14C6-43A4-A256-AAC1F314E1D6}" destId="{B0520857-6CDC-4D91-BB89-4B6C2F649AD8}" srcOrd="2" destOrd="0" parTransId="{14EFF567-4B1D-4A10-8B60-D4DB838874B8}" sibTransId="{0727D45A-E92D-4D0E-8AB9-5F1A27FEC943}"/>
    <dgm:cxn modelId="{DBF1D088-AFFA-4A40-BB62-7E0B2C2BD993}" srcId="{B4F644D0-14C6-43A4-A256-AAC1F314E1D6}" destId="{ECD984F3-42DB-427B-9146-ABBB4350F5A3}" srcOrd="1" destOrd="0" parTransId="{FE8701C1-3AA1-4187-B4E1-A8A3EF097C79}" sibTransId="{D2D68CB0-3BB2-48B4-9DFD-984C15D26BB8}"/>
    <dgm:cxn modelId="{6D60CA3F-D705-4EC0-A174-814571BD4073}" type="presOf" srcId="{ECD984F3-42DB-427B-9146-ABBB4350F5A3}" destId="{D7EE935A-5B14-49D1-AD27-E9435BBD5B92}" srcOrd="0" destOrd="0" presId="urn:microsoft.com/office/officeart/2008/layout/LinedList"/>
    <dgm:cxn modelId="{F330E5AF-F19B-440E-999F-AD140BFD1E57}" type="presOf" srcId="{B0520857-6CDC-4D91-BB89-4B6C2F649AD8}" destId="{610EC47D-C8E5-4EC2-A013-6F3CBC2EE4AB}" srcOrd="0" destOrd="0" presId="urn:microsoft.com/office/officeart/2008/layout/LinedList"/>
    <dgm:cxn modelId="{A4264C3A-8B05-4101-9732-8E16A5F39FD1}" type="presOf" srcId="{6B6B6CEC-D269-4DFF-B9F1-34E5BCC3D3B3}" destId="{72715DE3-DC4E-4E48-BA8C-CE48C388671C}" srcOrd="0" destOrd="0" presId="urn:microsoft.com/office/officeart/2008/layout/LinedList"/>
    <dgm:cxn modelId="{2A0BEC1D-DB4A-4D8C-8EF5-0CD9C41DAD6F}" srcId="{6B6B6CEC-D269-4DFF-B9F1-34E5BCC3D3B3}" destId="{B4F644D0-14C6-43A4-A256-AAC1F314E1D6}" srcOrd="0" destOrd="0" parTransId="{F72C6267-3DDD-4A52-AAF7-FC7E4C4C7564}" sibTransId="{69302FB1-1DFB-446C-B27B-11AC2D8E25AF}"/>
    <dgm:cxn modelId="{AF5652B2-8E0E-49B3-A6B6-FBA55E646B89}" type="presOf" srcId="{A339FAB9-DD6A-47C5-B316-057A2705DF0E}" destId="{979DDE4B-ECEC-4791-BC21-B552191287AE}" srcOrd="0" destOrd="0" presId="urn:microsoft.com/office/officeart/2008/layout/LinedList"/>
    <dgm:cxn modelId="{2BF63FDB-C7F0-42CF-A5A1-F3F325E63053}" type="presOf" srcId="{B4F644D0-14C6-43A4-A256-AAC1F314E1D6}" destId="{8C63F758-0B32-4F0B-805F-1260B0AB3795}" srcOrd="0" destOrd="0" presId="urn:microsoft.com/office/officeart/2008/layout/LinedList"/>
    <dgm:cxn modelId="{9ABD72E2-8E0D-4A6E-8769-DE936EEFB96B}" type="presParOf" srcId="{72715DE3-DC4E-4E48-BA8C-CE48C388671C}" destId="{44176C76-EDD1-4BA0-8B62-5C05DEB9C630}" srcOrd="0" destOrd="0" presId="urn:microsoft.com/office/officeart/2008/layout/LinedList"/>
    <dgm:cxn modelId="{9D5A5D39-CBA3-49CF-90E9-85989BB4D23D}" type="presParOf" srcId="{72715DE3-DC4E-4E48-BA8C-CE48C388671C}" destId="{46EB95AC-E102-4904-AEE7-BD23CB25C116}" srcOrd="1" destOrd="0" presId="urn:microsoft.com/office/officeart/2008/layout/LinedList"/>
    <dgm:cxn modelId="{A2BB064C-CC85-45A5-AAAE-8045BAD9F54B}" type="presParOf" srcId="{46EB95AC-E102-4904-AEE7-BD23CB25C116}" destId="{8C63F758-0B32-4F0B-805F-1260B0AB3795}" srcOrd="0" destOrd="0" presId="urn:microsoft.com/office/officeart/2008/layout/LinedList"/>
    <dgm:cxn modelId="{00BEE2D9-95A5-4B47-98F7-91D7292741AB}" type="presParOf" srcId="{46EB95AC-E102-4904-AEE7-BD23CB25C116}" destId="{FDB1CE21-B486-455A-85FB-24A5F7CF2F52}" srcOrd="1" destOrd="0" presId="urn:microsoft.com/office/officeart/2008/layout/LinedList"/>
    <dgm:cxn modelId="{A960C222-BA1F-41EE-BBFB-D76D84F0A1C0}" type="presParOf" srcId="{FDB1CE21-B486-455A-85FB-24A5F7CF2F52}" destId="{F61C245E-F4B6-497E-BC3F-84AD88F40D30}" srcOrd="0" destOrd="0" presId="urn:microsoft.com/office/officeart/2008/layout/LinedList"/>
    <dgm:cxn modelId="{D404C220-7D0D-4A0C-9803-74C13114BC53}" type="presParOf" srcId="{FDB1CE21-B486-455A-85FB-24A5F7CF2F52}" destId="{9489CCA4-04F9-4589-83E1-1370015B22EC}" srcOrd="1" destOrd="0" presId="urn:microsoft.com/office/officeart/2008/layout/LinedList"/>
    <dgm:cxn modelId="{3243085F-8A15-4F4F-8D94-FA691F16D8DC}" type="presParOf" srcId="{9489CCA4-04F9-4589-83E1-1370015B22EC}" destId="{F5118A72-6644-4F1A-A48A-7BEBFC50E1E3}" srcOrd="0" destOrd="0" presId="urn:microsoft.com/office/officeart/2008/layout/LinedList"/>
    <dgm:cxn modelId="{A37829F5-645C-4308-8218-FEA3715C4E33}" type="presParOf" srcId="{9489CCA4-04F9-4589-83E1-1370015B22EC}" destId="{979DDE4B-ECEC-4791-BC21-B552191287AE}" srcOrd="1" destOrd="0" presId="urn:microsoft.com/office/officeart/2008/layout/LinedList"/>
    <dgm:cxn modelId="{A0F2F13A-FF0D-4B46-B033-F81EA4581670}" type="presParOf" srcId="{9489CCA4-04F9-4589-83E1-1370015B22EC}" destId="{A5D292E2-50CC-40A2-BC3E-7BAF06E4EFD2}" srcOrd="2" destOrd="0" presId="urn:microsoft.com/office/officeart/2008/layout/LinedList"/>
    <dgm:cxn modelId="{79FE7489-7264-44B8-9673-E0AAEEC76377}" type="presParOf" srcId="{FDB1CE21-B486-455A-85FB-24A5F7CF2F52}" destId="{65925C3A-33EC-41CD-93B9-3DC90FB21D56}" srcOrd="2" destOrd="0" presId="urn:microsoft.com/office/officeart/2008/layout/LinedList"/>
    <dgm:cxn modelId="{70C61D93-B828-4DDC-9ACA-992278E93DB9}" type="presParOf" srcId="{FDB1CE21-B486-455A-85FB-24A5F7CF2F52}" destId="{04170C55-D620-42BE-B8BD-D71AD7BE239C}" srcOrd="3" destOrd="0" presId="urn:microsoft.com/office/officeart/2008/layout/LinedList"/>
    <dgm:cxn modelId="{7C9359D0-8E36-487D-BDDD-B7DC8F07500B}" type="presParOf" srcId="{FDB1CE21-B486-455A-85FB-24A5F7CF2F52}" destId="{787930C5-68FF-4214-A11A-089E7CD1870B}" srcOrd="4" destOrd="0" presId="urn:microsoft.com/office/officeart/2008/layout/LinedList"/>
    <dgm:cxn modelId="{115F4352-A619-42D6-9188-607E17622683}" type="presParOf" srcId="{787930C5-68FF-4214-A11A-089E7CD1870B}" destId="{A748353B-0607-4372-BC2B-7FAB58EA427E}" srcOrd="0" destOrd="0" presId="urn:microsoft.com/office/officeart/2008/layout/LinedList"/>
    <dgm:cxn modelId="{33815C70-96AC-4421-91A5-A12581C1ACD4}" type="presParOf" srcId="{787930C5-68FF-4214-A11A-089E7CD1870B}" destId="{D7EE935A-5B14-49D1-AD27-E9435BBD5B92}" srcOrd="1" destOrd="0" presId="urn:microsoft.com/office/officeart/2008/layout/LinedList"/>
    <dgm:cxn modelId="{179C6492-C0F1-4019-844F-E2D1AA274CD8}" type="presParOf" srcId="{787930C5-68FF-4214-A11A-089E7CD1870B}" destId="{EF13F02D-F674-46CA-B203-6838F7B3397C}" srcOrd="2" destOrd="0" presId="urn:microsoft.com/office/officeart/2008/layout/LinedList"/>
    <dgm:cxn modelId="{EFAE6C6D-22A8-4393-9795-D3525EC6E144}" type="presParOf" srcId="{FDB1CE21-B486-455A-85FB-24A5F7CF2F52}" destId="{1FDB34DC-E843-4DA3-ABBF-5A1C6B3B432B}" srcOrd="5" destOrd="0" presId="urn:microsoft.com/office/officeart/2008/layout/LinedList"/>
    <dgm:cxn modelId="{A2E40B12-0D84-42A0-AB64-D30631ED8198}" type="presParOf" srcId="{FDB1CE21-B486-455A-85FB-24A5F7CF2F52}" destId="{93226404-8B4D-4167-8679-5F6E869D3F9C}" srcOrd="6" destOrd="0" presId="urn:microsoft.com/office/officeart/2008/layout/LinedList"/>
    <dgm:cxn modelId="{BB0D5CDD-9A21-4711-9A33-A5D1F1803C75}" type="presParOf" srcId="{FDB1CE21-B486-455A-85FB-24A5F7CF2F52}" destId="{E0B01A94-38F5-454F-BC89-5E3B80D41A1A}" srcOrd="7" destOrd="0" presId="urn:microsoft.com/office/officeart/2008/layout/LinedList"/>
    <dgm:cxn modelId="{66D684EA-B3B7-43DC-BE52-0653B6F940FA}" type="presParOf" srcId="{E0B01A94-38F5-454F-BC89-5E3B80D41A1A}" destId="{B42023F7-164E-497B-82A8-7504708C9A52}" srcOrd="0" destOrd="0" presId="urn:microsoft.com/office/officeart/2008/layout/LinedList"/>
    <dgm:cxn modelId="{54F93E0B-8CB9-42B3-AAC8-091F0C1A25CB}" type="presParOf" srcId="{E0B01A94-38F5-454F-BC89-5E3B80D41A1A}" destId="{610EC47D-C8E5-4EC2-A013-6F3CBC2EE4AB}" srcOrd="1" destOrd="0" presId="urn:microsoft.com/office/officeart/2008/layout/LinedList"/>
    <dgm:cxn modelId="{182FE8F1-DE50-4348-8F29-DFCCCD43D8B9}" type="presParOf" srcId="{E0B01A94-38F5-454F-BC89-5E3B80D41A1A}" destId="{5A53C4A5-6A0C-4908-A627-FFDF7E1433BE}" srcOrd="2" destOrd="0" presId="urn:microsoft.com/office/officeart/2008/layout/LinedList"/>
    <dgm:cxn modelId="{E64EF7BD-D2D1-4F6B-A04C-28E9FC484DE8}" type="presParOf" srcId="{FDB1CE21-B486-455A-85FB-24A5F7CF2F52}" destId="{C86D69CC-B272-4D0B-8B07-683B1B5A57A4}" srcOrd="8" destOrd="0" presId="urn:microsoft.com/office/officeart/2008/layout/LinedList"/>
    <dgm:cxn modelId="{08BBBFE8-17EA-4E55-A6C2-6EC78AFB6D42}" type="presParOf" srcId="{FDB1CE21-B486-455A-85FB-24A5F7CF2F52}" destId="{686A757F-76B9-4949-99BD-EFBA26240597}" srcOrd="9" destOrd="0" presId="urn:microsoft.com/office/officeart/2008/layout/Lin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dgm:spPr/>
      <dgm:t>
        <a:bodyPr/>
        <a:lstStyle/>
        <a:p>
          <a:r>
            <a:rPr lang="ru-RU" b="0" dirty="0" smtClean="0"/>
            <a:t>г) исполнение обязательств, предусмотренных международным договором Российской Федерации</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dgm:presLayoutVars>
          <dgm:chMax val="0"/>
          <dgm:bulletEnabled val="1"/>
        </dgm:presLayoutVars>
      </dgm:prSet>
      <dgm:spPr/>
      <dgm:t>
        <a:bodyPr/>
        <a:lstStyle/>
        <a:p>
          <a:endParaRPr lang="ru-RU"/>
        </a:p>
      </dgm:t>
    </dgm:pt>
  </dgm:ptLst>
  <dgm:cxnLst>
    <dgm:cxn modelId="{9BA0EEE8-BBC2-4939-A799-11FF19737E33}" type="presOf" srcId="{66309354-8663-466A-A5C2-8D27BF7FF92E}" destId="{4D42B572-073F-43E1-B9D1-8A56460035EF}" srcOrd="0" destOrd="0" presId="urn:microsoft.com/office/officeart/2005/8/layout/vList2"/>
    <dgm:cxn modelId="{3A60F41B-A4D1-467B-A5CC-88642EA046FB}" type="presOf" srcId="{43A05EED-19DB-4EA5-9807-066A92F568D3}" destId="{5A6D8501-0F47-46FE-A535-7D72E5A8580E}" srcOrd="0" destOrd="0" presId="urn:microsoft.com/office/officeart/2005/8/layout/vList2"/>
    <dgm:cxn modelId="{D8037DD2-85CA-4876-BDF5-45B570085DE4}" srcId="{66309354-8663-466A-A5C2-8D27BF7FF92E}" destId="{43A05EED-19DB-4EA5-9807-066A92F568D3}" srcOrd="0" destOrd="0" parTransId="{91588138-22A4-4C22-A94D-2D2F9EF1313F}" sibTransId="{D1597FA7-EB16-4172-A757-17E63AF5C4EF}"/>
    <dgm:cxn modelId="{54D6269B-FD6F-4BC9-AEAC-051B79A0D067}"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dgm:spPr/>
      <dgm:t>
        <a:bodyPr/>
        <a:lstStyle/>
        <a:p>
          <a:r>
            <a:rPr lang="ru-RU" b="0" dirty="0" smtClean="0"/>
            <a:t>10. Изменение границ УН в сторону его увеличения допускается</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6F16243C-F28A-47E3-A9D6-C787C9A9DF35}" type="presOf" srcId="{43A05EED-19DB-4EA5-9807-066A92F568D3}" destId="{5A6D8501-0F47-46FE-A535-7D72E5A8580E}" srcOrd="0" destOrd="0" presId="urn:microsoft.com/office/officeart/2005/8/layout/vList2"/>
    <dgm:cxn modelId="{8AEFD359-A92B-4C51-A8C5-6C6C47865066}" type="presOf" srcId="{66309354-8663-466A-A5C2-8D27BF7FF92E}" destId="{4D42B572-073F-43E1-B9D1-8A56460035EF}" srcOrd="0" destOrd="0" presId="urn:microsoft.com/office/officeart/2005/8/layout/vList2"/>
    <dgm:cxn modelId="{2BA3DB6B-7553-4316-823D-FFC7B9291BE7}"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6B6B6CEC-D269-4DFF-B9F1-34E5BCC3D3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4F644D0-14C6-43A4-A256-AAC1F314E1D6}">
      <dgm:prSet phldrT="[Текст]" custT="1"/>
      <dgm:spPr/>
      <dgm:t>
        <a:bodyPr/>
        <a:lstStyle/>
        <a:p>
          <a:r>
            <a:rPr lang="ru-RU" sz="1400" b="1" dirty="0" smtClean="0">
              <a:solidFill>
                <a:srgbClr val="C00000"/>
              </a:solidFill>
            </a:rPr>
            <a:t>Условия при которых </a:t>
          </a:r>
          <a:r>
            <a:rPr lang="ru-RU" sz="1800" b="1" u="sng" dirty="0" smtClean="0">
              <a:solidFill>
                <a:srgbClr val="C00000"/>
              </a:solidFill>
            </a:rPr>
            <a:t>допускается</a:t>
          </a:r>
          <a:r>
            <a:rPr lang="ru-RU" sz="1400" b="1" u="sng" dirty="0" smtClean="0">
              <a:solidFill>
                <a:srgbClr val="C00000"/>
              </a:solidFill>
            </a:rPr>
            <a:t> </a:t>
          </a:r>
          <a:r>
            <a:rPr lang="ru-RU" sz="1400" b="1" dirty="0" smtClean="0">
              <a:solidFill>
                <a:srgbClr val="C00000"/>
              </a:solidFill>
            </a:rPr>
            <a:t>изменение границ в сторону увеличения</a:t>
          </a:r>
        </a:p>
        <a:p>
          <a:r>
            <a:rPr lang="ru-RU" sz="1400" b="1" dirty="0" smtClean="0">
              <a:solidFill>
                <a:schemeClr val="accent1">
                  <a:lumMod val="50000"/>
                </a:schemeClr>
              </a:solidFill>
            </a:rPr>
            <a:t>Пункт 10</a:t>
          </a:r>
          <a:endParaRPr lang="ru-RU" sz="1400" dirty="0"/>
        </a:p>
      </dgm:t>
    </dgm:pt>
    <dgm:pt modelId="{F72C6267-3DDD-4A52-AAF7-FC7E4C4C7564}" type="parTrans" cxnId="{2A0BEC1D-DB4A-4D8C-8EF5-0CD9C41DAD6F}">
      <dgm:prSet/>
      <dgm:spPr/>
      <dgm:t>
        <a:bodyPr/>
        <a:lstStyle/>
        <a:p>
          <a:endParaRPr lang="ru-RU"/>
        </a:p>
      </dgm:t>
    </dgm:pt>
    <dgm:pt modelId="{69302FB1-1DFB-446C-B27B-11AC2D8E25AF}" type="sibTrans" cxnId="{2A0BEC1D-DB4A-4D8C-8EF5-0CD9C41DAD6F}">
      <dgm:prSet/>
      <dgm:spPr/>
      <dgm:t>
        <a:bodyPr/>
        <a:lstStyle/>
        <a:p>
          <a:endParaRPr lang="ru-RU"/>
        </a:p>
      </dgm:t>
    </dgm:pt>
    <dgm:pt modelId="{A339FAB9-DD6A-47C5-B316-057A2705DF0E}">
      <dgm:prSet phldrT="[Текст]" custT="1"/>
      <dgm:spPr/>
      <dgm:t>
        <a:bodyPr/>
        <a:lstStyle/>
        <a:p>
          <a:r>
            <a:rPr lang="ru-RU" sz="1600" b="0" dirty="0" smtClean="0">
              <a:solidFill>
                <a:schemeClr val="tx1"/>
              </a:solidFill>
            </a:rPr>
            <a:t>если на дату подачи заявки об изменении границ УН, </a:t>
          </a:r>
          <a:r>
            <a:rPr lang="ru-RU" sz="1600" b="0" u="sng" dirty="0" smtClean="0">
              <a:solidFill>
                <a:srgbClr val="C00000"/>
              </a:solidFill>
            </a:rPr>
            <a:t>предлагаемая к включению в границы УН часть недр является</a:t>
          </a:r>
          <a:r>
            <a:rPr lang="ru-RU" sz="1600" b="0" dirty="0" smtClean="0"/>
            <a:t> </a:t>
          </a:r>
          <a:r>
            <a:rPr lang="ru-RU" sz="1600" b="0" u="sng" dirty="0" smtClean="0">
              <a:solidFill>
                <a:srgbClr val="C00000"/>
              </a:solidFill>
            </a:rPr>
            <a:t>сопредельной по отношению к предоставленному в пользование участку недр</a:t>
          </a:r>
        </a:p>
      </dgm:t>
    </dgm:pt>
    <dgm:pt modelId="{C1ABB665-F31E-4ADB-A9CD-1DB8B6B31701}" type="sibTrans" cxnId="{79CCB99E-BCA4-4EB2-98C2-A50B10ED7E01}">
      <dgm:prSet/>
      <dgm:spPr/>
      <dgm:t>
        <a:bodyPr/>
        <a:lstStyle/>
        <a:p>
          <a:endParaRPr lang="ru-RU"/>
        </a:p>
      </dgm:t>
    </dgm:pt>
    <dgm:pt modelId="{2CDF8D61-B327-483C-9FF3-E7889E8078F8}" type="parTrans" cxnId="{79CCB99E-BCA4-4EB2-98C2-A50B10ED7E01}">
      <dgm:prSet/>
      <dgm:spPr/>
      <dgm:t>
        <a:bodyPr/>
        <a:lstStyle/>
        <a:p>
          <a:endParaRPr lang="ru-RU"/>
        </a:p>
      </dgm:t>
    </dgm:pt>
    <dgm:pt modelId="{8AAA05DE-FE48-4CEF-A3AA-CD77570EBF5A}">
      <dgm:prSet phldrT="[Текст]" custT="1"/>
      <dgm:spPr/>
      <dgm:t>
        <a:bodyPr/>
        <a:lstStyle/>
        <a:p>
          <a:r>
            <a:rPr lang="ru-RU" sz="1600" b="1" dirty="0" smtClean="0">
              <a:solidFill>
                <a:srgbClr val="C00000"/>
              </a:solidFill>
            </a:rPr>
            <a:t>Исключение</a:t>
          </a:r>
          <a:r>
            <a:rPr lang="ru-RU" sz="1600" b="0" dirty="0" smtClean="0"/>
            <a:t> – в случае изменения границ УН в сторону его увеличения </a:t>
          </a:r>
          <a:r>
            <a:rPr lang="ru-RU" sz="1600" b="1" dirty="0" smtClean="0">
              <a:solidFill>
                <a:srgbClr val="C00000"/>
              </a:solidFill>
            </a:rPr>
            <a:t>при наличии потребностей расширения границ</a:t>
          </a:r>
          <a:r>
            <a:rPr lang="ru-RU" sz="1600" b="0" dirty="0" smtClean="0"/>
            <a:t> УН, предоставленного в пользование, без прироста запасов полезных ископаемых и подземных вод</a:t>
          </a:r>
          <a:br>
            <a:rPr lang="ru-RU" sz="1600" b="0" dirty="0" smtClean="0"/>
          </a:br>
          <a:endParaRPr lang="ru-RU" sz="1600" b="0" dirty="0" smtClean="0"/>
        </a:p>
      </dgm:t>
    </dgm:pt>
    <dgm:pt modelId="{079EDDF3-4694-4700-8ED7-BAE383ACBF1D}" type="parTrans" cxnId="{794AD395-967C-4AF0-94D5-E512B38F9E15}">
      <dgm:prSet/>
      <dgm:spPr/>
      <dgm:t>
        <a:bodyPr/>
        <a:lstStyle/>
        <a:p>
          <a:endParaRPr lang="ru-RU"/>
        </a:p>
      </dgm:t>
    </dgm:pt>
    <dgm:pt modelId="{5E04DFC9-76BE-411E-AF54-D795586E9C69}" type="sibTrans" cxnId="{794AD395-967C-4AF0-94D5-E512B38F9E15}">
      <dgm:prSet/>
      <dgm:spPr/>
      <dgm:t>
        <a:bodyPr/>
        <a:lstStyle/>
        <a:p>
          <a:endParaRPr lang="ru-RU"/>
        </a:p>
      </dgm:t>
    </dgm:pt>
    <dgm:pt modelId="{DC9E55B0-FB0F-4FE8-A651-FBDC246E8F7E}">
      <dgm:prSet phldrT="[Текст]" custT="1"/>
      <dgm:spPr/>
      <dgm:t>
        <a:bodyPr/>
        <a:lstStyle/>
        <a:p>
          <a:r>
            <a:rPr lang="ru-RU" sz="1600" b="1" dirty="0" smtClean="0">
              <a:solidFill>
                <a:srgbClr val="C00000"/>
              </a:solidFill>
            </a:rPr>
            <a:t>Исключение</a:t>
          </a:r>
          <a:r>
            <a:rPr lang="ru-RU" sz="1600" b="0" dirty="0" smtClean="0"/>
            <a:t> – в случае изменения границ,  когда о</a:t>
          </a:r>
          <a:r>
            <a:rPr lang="ru-RU" sz="1600" b="1" dirty="0" smtClean="0">
              <a:solidFill>
                <a:srgbClr val="C00000"/>
              </a:solidFill>
            </a:rPr>
            <a:t>тходы недропользования размещены на земельном участке</a:t>
          </a:r>
          <a:r>
            <a:rPr lang="ru-RU" sz="1600" b="0" dirty="0" smtClean="0"/>
            <a:t>, </a:t>
          </a:r>
          <a:r>
            <a:rPr lang="ru-RU" sz="1600" b="1" dirty="0" smtClean="0">
              <a:solidFill>
                <a:srgbClr val="C00000"/>
              </a:solidFill>
            </a:rPr>
            <a:t>находящемся за границами данного УН</a:t>
          </a:r>
          <a:r>
            <a:rPr lang="ru-RU" sz="1600" b="0" dirty="0" smtClean="0"/>
            <a:t>,  </a:t>
          </a:r>
          <a:r>
            <a:rPr lang="ru-RU" sz="1600" b="1" dirty="0" smtClean="0">
              <a:solidFill>
                <a:srgbClr val="C00000"/>
              </a:solidFill>
            </a:rPr>
            <a:t>если пользователем недр планируется использование отходов недропользования</a:t>
          </a:r>
          <a:r>
            <a:rPr lang="ru-RU" sz="1600" b="0" dirty="0" smtClean="0"/>
            <a:t>, в том числе вскрышных и вмещающих горных пород, для добычи из них полезных ископаемых и полезных компонентов. </a:t>
          </a:r>
        </a:p>
      </dgm:t>
    </dgm:pt>
    <dgm:pt modelId="{3AE25FAB-4C00-467E-AF13-B4DF7B0FEE60}" type="parTrans" cxnId="{6ACC19AB-68B9-462E-BCE7-5683D8CC6ED9}">
      <dgm:prSet/>
      <dgm:spPr/>
      <dgm:t>
        <a:bodyPr/>
        <a:lstStyle/>
        <a:p>
          <a:endParaRPr lang="ru-RU"/>
        </a:p>
      </dgm:t>
    </dgm:pt>
    <dgm:pt modelId="{558090BB-9859-4E6C-971C-48DB0262B216}" type="sibTrans" cxnId="{6ACC19AB-68B9-462E-BCE7-5683D8CC6ED9}">
      <dgm:prSet/>
      <dgm:spPr/>
      <dgm:t>
        <a:bodyPr/>
        <a:lstStyle/>
        <a:p>
          <a:endParaRPr lang="ru-RU"/>
        </a:p>
      </dgm:t>
    </dgm:pt>
    <dgm:pt modelId="{72715DE3-DC4E-4E48-BA8C-CE48C388671C}" type="pres">
      <dgm:prSet presAssocID="{6B6B6CEC-D269-4DFF-B9F1-34E5BCC3D3B3}" presName="vert0" presStyleCnt="0">
        <dgm:presLayoutVars>
          <dgm:dir/>
          <dgm:animOne val="branch"/>
          <dgm:animLvl val="lvl"/>
        </dgm:presLayoutVars>
      </dgm:prSet>
      <dgm:spPr/>
      <dgm:t>
        <a:bodyPr/>
        <a:lstStyle/>
        <a:p>
          <a:endParaRPr lang="ru-RU"/>
        </a:p>
      </dgm:t>
    </dgm:pt>
    <dgm:pt modelId="{44176C76-EDD1-4BA0-8B62-5C05DEB9C630}" type="pres">
      <dgm:prSet presAssocID="{B4F644D0-14C6-43A4-A256-AAC1F314E1D6}" presName="thickLine" presStyleLbl="alignNode1" presStyleIdx="0" presStyleCnt="1"/>
      <dgm:spPr/>
    </dgm:pt>
    <dgm:pt modelId="{46EB95AC-E102-4904-AEE7-BD23CB25C116}" type="pres">
      <dgm:prSet presAssocID="{B4F644D0-14C6-43A4-A256-AAC1F314E1D6}" presName="horz1" presStyleCnt="0"/>
      <dgm:spPr/>
    </dgm:pt>
    <dgm:pt modelId="{8C63F758-0B32-4F0B-805F-1260B0AB3795}" type="pres">
      <dgm:prSet presAssocID="{B4F644D0-14C6-43A4-A256-AAC1F314E1D6}" presName="tx1" presStyleLbl="revTx" presStyleIdx="0" presStyleCnt="4" custScaleX="59313"/>
      <dgm:spPr/>
      <dgm:t>
        <a:bodyPr/>
        <a:lstStyle/>
        <a:p>
          <a:endParaRPr lang="ru-RU"/>
        </a:p>
      </dgm:t>
    </dgm:pt>
    <dgm:pt modelId="{FDB1CE21-B486-455A-85FB-24A5F7CF2F52}" type="pres">
      <dgm:prSet presAssocID="{B4F644D0-14C6-43A4-A256-AAC1F314E1D6}" presName="vert1" presStyleCnt="0"/>
      <dgm:spPr/>
    </dgm:pt>
    <dgm:pt modelId="{661E7DD1-7B23-49FA-88DB-8B1FFC758333}" type="pres">
      <dgm:prSet presAssocID="{A339FAB9-DD6A-47C5-B316-057A2705DF0E}" presName="vertSpace2a" presStyleCnt="0"/>
      <dgm:spPr/>
    </dgm:pt>
    <dgm:pt modelId="{9489CCA4-04F9-4589-83E1-1370015B22EC}" type="pres">
      <dgm:prSet presAssocID="{A339FAB9-DD6A-47C5-B316-057A2705DF0E}" presName="horz2" presStyleCnt="0"/>
      <dgm:spPr/>
    </dgm:pt>
    <dgm:pt modelId="{F5118A72-6644-4F1A-A48A-7BEBFC50E1E3}" type="pres">
      <dgm:prSet presAssocID="{A339FAB9-DD6A-47C5-B316-057A2705DF0E}" presName="horzSpace2" presStyleCnt="0"/>
      <dgm:spPr/>
    </dgm:pt>
    <dgm:pt modelId="{979DDE4B-ECEC-4791-BC21-B552191287AE}" type="pres">
      <dgm:prSet presAssocID="{A339FAB9-DD6A-47C5-B316-057A2705DF0E}" presName="tx2" presStyleLbl="revTx" presStyleIdx="1" presStyleCnt="4" custScaleY="50216"/>
      <dgm:spPr/>
      <dgm:t>
        <a:bodyPr/>
        <a:lstStyle/>
        <a:p>
          <a:endParaRPr lang="ru-RU"/>
        </a:p>
      </dgm:t>
    </dgm:pt>
    <dgm:pt modelId="{A5D292E2-50CC-40A2-BC3E-7BAF06E4EFD2}" type="pres">
      <dgm:prSet presAssocID="{A339FAB9-DD6A-47C5-B316-057A2705DF0E}" presName="vert2" presStyleCnt="0"/>
      <dgm:spPr/>
    </dgm:pt>
    <dgm:pt modelId="{65925C3A-33EC-41CD-93B9-3DC90FB21D56}" type="pres">
      <dgm:prSet presAssocID="{A339FAB9-DD6A-47C5-B316-057A2705DF0E}" presName="thinLine2b" presStyleLbl="callout" presStyleIdx="0" presStyleCnt="3"/>
      <dgm:spPr/>
    </dgm:pt>
    <dgm:pt modelId="{04170C55-D620-42BE-B8BD-D71AD7BE239C}" type="pres">
      <dgm:prSet presAssocID="{A339FAB9-DD6A-47C5-B316-057A2705DF0E}" presName="vertSpace2b" presStyleCnt="0"/>
      <dgm:spPr/>
    </dgm:pt>
    <dgm:pt modelId="{D133124F-B454-4E17-9D96-DBD4A50F2448}" type="pres">
      <dgm:prSet presAssocID="{8AAA05DE-FE48-4CEF-A3AA-CD77570EBF5A}" presName="horz2" presStyleCnt="0"/>
      <dgm:spPr/>
    </dgm:pt>
    <dgm:pt modelId="{CFA26DF6-9454-4E83-AAF2-40D3A94E4B33}" type="pres">
      <dgm:prSet presAssocID="{8AAA05DE-FE48-4CEF-A3AA-CD77570EBF5A}" presName="horzSpace2" presStyleCnt="0"/>
      <dgm:spPr/>
    </dgm:pt>
    <dgm:pt modelId="{D21446A0-6D22-4C46-8587-5BB807F90670}" type="pres">
      <dgm:prSet presAssocID="{8AAA05DE-FE48-4CEF-A3AA-CD77570EBF5A}" presName="tx2" presStyleLbl="revTx" presStyleIdx="2" presStyleCnt="4"/>
      <dgm:spPr/>
      <dgm:t>
        <a:bodyPr/>
        <a:lstStyle/>
        <a:p>
          <a:endParaRPr lang="ru-RU"/>
        </a:p>
      </dgm:t>
    </dgm:pt>
    <dgm:pt modelId="{AC3A7903-D598-407E-A40B-83A59CBAA210}" type="pres">
      <dgm:prSet presAssocID="{8AAA05DE-FE48-4CEF-A3AA-CD77570EBF5A}" presName="vert2" presStyleCnt="0"/>
      <dgm:spPr/>
    </dgm:pt>
    <dgm:pt modelId="{E74D74D4-D0DC-4288-984F-72F54D12C6CC}" type="pres">
      <dgm:prSet presAssocID="{8AAA05DE-FE48-4CEF-A3AA-CD77570EBF5A}" presName="thinLine2b" presStyleLbl="callout" presStyleIdx="1" presStyleCnt="3"/>
      <dgm:spPr/>
    </dgm:pt>
    <dgm:pt modelId="{3F40D1C3-9AD5-46C9-BF5E-7F21295E9750}" type="pres">
      <dgm:prSet presAssocID="{8AAA05DE-FE48-4CEF-A3AA-CD77570EBF5A}" presName="vertSpace2b" presStyleCnt="0"/>
      <dgm:spPr/>
    </dgm:pt>
    <dgm:pt modelId="{5EFF9305-3F49-4CF9-A0C7-5B5FA0295C9F}" type="pres">
      <dgm:prSet presAssocID="{DC9E55B0-FB0F-4FE8-A651-FBDC246E8F7E}" presName="horz2" presStyleCnt="0"/>
      <dgm:spPr/>
    </dgm:pt>
    <dgm:pt modelId="{51EBE6C9-E3B0-456E-95BF-52BEEEAAD736}" type="pres">
      <dgm:prSet presAssocID="{DC9E55B0-FB0F-4FE8-A651-FBDC246E8F7E}" presName="horzSpace2" presStyleCnt="0"/>
      <dgm:spPr/>
    </dgm:pt>
    <dgm:pt modelId="{A7871730-C193-49A6-BCAA-2DEB9F7EFE43}" type="pres">
      <dgm:prSet presAssocID="{DC9E55B0-FB0F-4FE8-A651-FBDC246E8F7E}" presName="tx2" presStyleLbl="revTx" presStyleIdx="3" presStyleCnt="4"/>
      <dgm:spPr/>
      <dgm:t>
        <a:bodyPr/>
        <a:lstStyle/>
        <a:p>
          <a:endParaRPr lang="ru-RU"/>
        </a:p>
      </dgm:t>
    </dgm:pt>
    <dgm:pt modelId="{4CA6D95D-167D-40F7-A387-D605CCA6C175}" type="pres">
      <dgm:prSet presAssocID="{DC9E55B0-FB0F-4FE8-A651-FBDC246E8F7E}" presName="vert2" presStyleCnt="0"/>
      <dgm:spPr/>
    </dgm:pt>
    <dgm:pt modelId="{DAB0A2F2-86DA-4F16-B08F-294E8C49EE00}" type="pres">
      <dgm:prSet presAssocID="{DC9E55B0-FB0F-4FE8-A651-FBDC246E8F7E}" presName="thinLine2b" presStyleLbl="callout" presStyleIdx="2" presStyleCnt="3"/>
      <dgm:spPr/>
    </dgm:pt>
    <dgm:pt modelId="{0F86D262-3A40-48CD-920E-F0DD18B09E57}" type="pres">
      <dgm:prSet presAssocID="{DC9E55B0-FB0F-4FE8-A651-FBDC246E8F7E}" presName="vertSpace2b" presStyleCnt="0"/>
      <dgm:spPr/>
    </dgm:pt>
  </dgm:ptLst>
  <dgm:cxnLst>
    <dgm:cxn modelId="{79CCB99E-BCA4-4EB2-98C2-A50B10ED7E01}" srcId="{B4F644D0-14C6-43A4-A256-AAC1F314E1D6}" destId="{A339FAB9-DD6A-47C5-B316-057A2705DF0E}" srcOrd="0" destOrd="0" parTransId="{2CDF8D61-B327-483C-9FF3-E7889E8078F8}" sibTransId="{C1ABB665-F31E-4ADB-A9CD-1DB8B6B31701}"/>
    <dgm:cxn modelId="{255BE317-9B77-496F-8134-0FAC60C64CCB}" type="presOf" srcId="{6B6B6CEC-D269-4DFF-B9F1-34E5BCC3D3B3}" destId="{72715DE3-DC4E-4E48-BA8C-CE48C388671C}" srcOrd="0" destOrd="0" presId="urn:microsoft.com/office/officeart/2008/layout/LinedList"/>
    <dgm:cxn modelId="{1B954A81-D834-483C-A0A2-C8D0932D62A9}" type="presOf" srcId="{8AAA05DE-FE48-4CEF-A3AA-CD77570EBF5A}" destId="{D21446A0-6D22-4C46-8587-5BB807F90670}" srcOrd="0" destOrd="0" presId="urn:microsoft.com/office/officeart/2008/layout/LinedList"/>
    <dgm:cxn modelId="{7D525E79-C18D-4E7C-8A1F-1B0B5E695F46}" type="presOf" srcId="{A339FAB9-DD6A-47C5-B316-057A2705DF0E}" destId="{979DDE4B-ECEC-4791-BC21-B552191287AE}" srcOrd="0" destOrd="0" presId="urn:microsoft.com/office/officeart/2008/layout/LinedList"/>
    <dgm:cxn modelId="{1546A50B-A999-4A96-8A45-674AD73DA9D8}" type="presOf" srcId="{B4F644D0-14C6-43A4-A256-AAC1F314E1D6}" destId="{8C63F758-0B32-4F0B-805F-1260B0AB3795}" srcOrd="0" destOrd="0" presId="urn:microsoft.com/office/officeart/2008/layout/LinedList"/>
    <dgm:cxn modelId="{2A0BEC1D-DB4A-4D8C-8EF5-0CD9C41DAD6F}" srcId="{6B6B6CEC-D269-4DFF-B9F1-34E5BCC3D3B3}" destId="{B4F644D0-14C6-43A4-A256-AAC1F314E1D6}" srcOrd="0" destOrd="0" parTransId="{F72C6267-3DDD-4A52-AAF7-FC7E4C4C7564}" sibTransId="{69302FB1-1DFB-446C-B27B-11AC2D8E25AF}"/>
    <dgm:cxn modelId="{794AD395-967C-4AF0-94D5-E512B38F9E15}" srcId="{B4F644D0-14C6-43A4-A256-AAC1F314E1D6}" destId="{8AAA05DE-FE48-4CEF-A3AA-CD77570EBF5A}" srcOrd="1" destOrd="0" parTransId="{079EDDF3-4694-4700-8ED7-BAE383ACBF1D}" sibTransId="{5E04DFC9-76BE-411E-AF54-D795586E9C69}"/>
    <dgm:cxn modelId="{6ACC19AB-68B9-462E-BCE7-5683D8CC6ED9}" srcId="{B4F644D0-14C6-43A4-A256-AAC1F314E1D6}" destId="{DC9E55B0-FB0F-4FE8-A651-FBDC246E8F7E}" srcOrd="2" destOrd="0" parTransId="{3AE25FAB-4C00-467E-AF13-B4DF7B0FEE60}" sibTransId="{558090BB-9859-4E6C-971C-48DB0262B216}"/>
    <dgm:cxn modelId="{051C0E45-2491-47F5-93C2-5701542F0984}" type="presOf" srcId="{DC9E55B0-FB0F-4FE8-A651-FBDC246E8F7E}" destId="{A7871730-C193-49A6-BCAA-2DEB9F7EFE43}" srcOrd="0" destOrd="0" presId="urn:microsoft.com/office/officeart/2008/layout/LinedList"/>
    <dgm:cxn modelId="{558F2473-51BC-42B6-BBA1-30039461F328}" type="presParOf" srcId="{72715DE3-DC4E-4E48-BA8C-CE48C388671C}" destId="{44176C76-EDD1-4BA0-8B62-5C05DEB9C630}" srcOrd="0" destOrd="0" presId="urn:microsoft.com/office/officeart/2008/layout/LinedList"/>
    <dgm:cxn modelId="{6328C2F0-2C12-422F-84FC-70B197ABAE9D}" type="presParOf" srcId="{72715DE3-DC4E-4E48-BA8C-CE48C388671C}" destId="{46EB95AC-E102-4904-AEE7-BD23CB25C116}" srcOrd="1" destOrd="0" presId="urn:microsoft.com/office/officeart/2008/layout/LinedList"/>
    <dgm:cxn modelId="{DAB4D4E1-2EA2-4584-A738-E53CD773C4A4}" type="presParOf" srcId="{46EB95AC-E102-4904-AEE7-BD23CB25C116}" destId="{8C63F758-0B32-4F0B-805F-1260B0AB3795}" srcOrd="0" destOrd="0" presId="urn:microsoft.com/office/officeart/2008/layout/LinedList"/>
    <dgm:cxn modelId="{94713315-FB7C-46F1-8377-C540AAE1152B}" type="presParOf" srcId="{46EB95AC-E102-4904-AEE7-BD23CB25C116}" destId="{FDB1CE21-B486-455A-85FB-24A5F7CF2F52}" srcOrd="1" destOrd="0" presId="urn:microsoft.com/office/officeart/2008/layout/LinedList"/>
    <dgm:cxn modelId="{0314A58F-ECA8-4382-AD2D-32EBD19EFE73}" type="presParOf" srcId="{FDB1CE21-B486-455A-85FB-24A5F7CF2F52}" destId="{661E7DD1-7B23-49FA-88DB-8B1FFC758333}" srcOrd="0" destOrd="0" presId="urn:microsoft.com/office/officeart/2008/layout/LinedList"/>
    <dgm:cxn modelId="{43655D38-C2B4-4ABD-ACFE-EB27FBACFD77}" type="presParOf" srcId="{FDB1CE21-B486-455A-85FB-24A5F7CF2F52}" destId="{9489CCA4-04F9-4589-83E1-1370015B22EC}" srcOrd="1" destOrd="0" presId="urn:microsoft.com/office/officeart/2008/layout/LinedList"/>
    <dgm:cxn modelId="{FA6B282B-0F7A-43AD-83A3-05E3F3D7809E}" type="presParOf" srcId="{9489CCA4-04F9-4589-83E1-1370015B22EC}" destId="{F5118A72-6644-4F1A-A48A-7BEBFC50E1E3}" srcOrd="0" destOrd="0" presId="urn:microsoft.com/office/officeart/2008/layout/LinedList"/>
    <dgm:cxn modelId="{C7A9BCD4-CE4A-4B4A-8ADB-278BB28E12AE}" type="presParOf" srcId="{9489CCA4-04F9-4589-83E1-1370015B22EC}" destId="{979DDE4B-ECEC-4791-BC21-B552191287AE}" srcOrd="1" destOrd="0" presId="urn:microsoft.com/office/officeart/2008/layout/LinedList"/>
    <dgm:cxn modelId="{2D3CA6A3-3F88-4AFC-9530-10C22A9A6C61}" type="presParOf" srcId="{9489CCA4-04F9-4589-83E1-1370015B22EC}" destId="{A5D292E2-50CC-40A2-BC3E-7BAF06E4EFD2}" srcOrd="2" destOrd="0" presId="urn:microsoft.com/office/officeart/2008/layout/LinedList"/>
    <dgm:cxn modelId="{AF8EFEB5-F235-4DB2-BB12-79B6861674A3}" type="presParOf" srcId="{FDB1CE21-B486-455A-85FB-24A5F7CF2F52}" destId="{65925C3A-33EC-41CD-93B9-3DC90FB21D56}" srcOrd="2" destOrd="0" presId="urn:microsoft.com/office/officeart/2008/layout/LinedList"/>
    <dgm:cxn modelId="{A35991F9-50F0-4C96-9E44-4F1D8C0E1805}" type="presParOf" srcId="{FDB1CE21-B486-455A-85FB-24A5F7CF2F52}" destId="{04170C55-D620-42BE-B8BD-D71AD7BE239C}" srcOrd="3" destOrd="0" presId="urn:microsoft.com/office/officeart/2008/layout/LinedList"/>
    <dgm:cxn modelId="{3783D807-FC4B-4847-9FE3-ADC80F0E9FBA}" type="presParOf" srcId="{FDB1CE21-B486-455A-85FB-24A5F7CF2F52}" destId="{D133124F-B454-4E17-9D96-DBD4A50F2448}" srcOrd="4" destOrd="0" presId="urn:microsoft.com/office/officeart/2008/layout/LinedList"/>
    <dgm:cxn modelId="{5229E15B-1DE6-43B7-BAF0-AB96CBBAA216}" type="presParOf" srcId="{D133124F-B454-4E17-9D96-DBD4A50F2448}" destId="{CFA26DF6-9454-4E83-AAF2-40D3A94E4B33}" srcOrd="0" destOrd="0" presId="urn:microsoft.com/office/officeart/2008/layout/LinedList"/>
    <dgm:cxn modelId="{4C1A28FF-52EC-4287-8EA3-89D365F48294}" type="presParOf" srcId="{D133124F-B454-4E17-9D96-DBD4A50F2448}" destId="{D21446A0-6D22-4C46-8587-5BB807F90670}" srcOrd="1" destOrd="0" presId="urn:microsoft.com/office/officeart/2008/layout/LinedList"/>
    <dgm:cxn modelId="{F5E14D3B-D6C5-482C-B45B-DE5E86FCD5E9}" type="presParOf" srcId="{D133124F-B454-4E17-9D96-DBD4A50F2448}" destId="{AC3A7903-D598-407E-A40B-83A59CBAA210}" srcOrd="2" destOrd="0" presId="urn:microsoft.com/office/officeart/2008/layout/LinedList"/>
    <dgm:cxn modelId="{357844E3-500B-4E0B-A485-4EE663151C20}" type="presParOf" srcId="{FDB1CE21-B486-455A-85FB-24A5F7CF2F52}" destId="{E74D74D4-D0DC-4288-984F-72F54D12C6CC}" srcOrd="5" destOrd="0" presId="urn:microsoft.com/office/officeart/2008/layout/LinedList"/>
    <dgm:cxn modelId="{1D85B751-6BC5-4E54-BC17-3AC03EC063A1}" type="presParOf" srcId="{FDB1CE21-B486-455A-85FB-24A5F7CF2F52}" destId="{3F40D1C3-9AD5-46C9-BF5E-7F21295E9750}" srcOrd="6" destOrd="0" presId="urn:microsoft.com/office/officeart/2008/layout/LinedList"/>
    <dgm:cxn modelId="{CF806DE3-38CA-4144-95F7-4AAD502157C6}" type="presParOf" srcId="{FDB1CE21-B486-455A-85FB-24A5F7CF2F52}" destId="{5EFF9305-3F49-4CF9-A0C7-5B5FA0295C9F}" srcOrd="7" destOrd="0" presId="urn:microsoft.com/office/officeart/2008/layout/LinedList"/>
    <dgm:cxn modelId="{5B8D629D-1130-4F98-A94D-8DC25FB37842}" type="presParOf" srcId="{5EFF9305-3F49-4CF9-A0C7-5B5FA0295C9F}" destId="{51EBE6C9-E3B0-456E-95BF-52BEEEAAD736}" srcOrd="0" destOrd="0" presId="urn:microsoft.com/office/officeart/2008/layout/LinedList"/>
    <dgm:cxn modelId="{38674875-EC4A-4995-A99A-17551CAE25DA}" type="presParOf" srcId="{5EFF9305-3F49-4CF9-A0C7-5B5FA0295C9F}" destId="{A7871730-C193-49A6-BCAA-2DEB9F7EFE43}" srcOrd="1" destOrd="0" presId="urn:microsoft.com/office/officeart/2008/layout/LinedList"/>
    <dgm:cxn modelId="{402F528F-0B95-43FC-9CEA-FC1AF4D875DC}" type="presParOf" srcId="{5EFF9305-3F49-4CF9-A0C7-5B5FA0295C9F}" destId="{4CA6D95D-167D-40F7-A387-D605CCA6C175}" srcOrd="2" destOrd="0" presId="urn:microsoft.com/office/officeart/2008/layout/LinedList"/>
    <dgm:cxn modelId="{1AD91CAF-30FB-4D18-BC7E-8FD0DCB0929D}" type="presParOf" srcId="{FDB1CE21-B486-455A-85FB-24A5F7CF2F52}" destId="{DAB0A2F2-86DA-4F16-B08F-294E8C49EE00}" srcOrd="8" destOrd="0" presId="urn:microsoft.com/office/officeart/2008/layout/LinedList"/>
    <dgm:cxn modelId="{72AA49A2-0746-4C1B-8598-C7752FA0116E}" type="presParOf" srcId="{FDB1CE21-B486-455A-85FB-24A5F7CF2F52}" destId="{0F86D262-3A40-48CD-920E-F0DD18B09E57}"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8FB1B0-FAE6-411C-8E62-E3E6F07C89B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33BE544-CB5E-499E-9156-7080E0C2C1CD}">
      <dgm:prSet phldrT="[Текст]"/>
      <dgm:spPr/>
      <dgm:t>
        <a:bodyPr vert="vert270"/>
        <a:lstStyle/>
        <a:p>
          <a:r>
            <a:rPr lang="ru-RU" b="0" dirty="0" smtClean="0"/>
            <a:t>В каком случае применяются данные Правила</a:t>
          </a:r>
        </a:p>
      </dgm:t>
    </dgm:pt>
    <dgm:pt modelId="{F99C89DB-BA9B-40F8-A3CB-DA1766556AFC}" type="parTrans" cxnId="{84131E34-6B01-43F2-AF80-10C2563DD210}">
      <dgm:prSet/>
      <dgm:spPr/>
      <dgm:t>
        <a:bodyPr/>
        <a:lstStyle/>
        <a:p>
          <a:endParaRPr lang="ru-RU"/>
        </a:p>
      </dgm:t>
    </dgm:pt>
    <dgm:pt modelId="{F1738903-5C74-4FDD-87E6-218E93F8692D}" type="sibTrans" cxnId="{84131E34-6B01-43F2-AF80-10C2563DD210}">
      <dgm:prSet/>
      <dgm:spPr/>
      <dgm:t>
        <a:bodyPr/>
        <a:lstStyle/>
        <a:p>
          <a:endParaRPr lang="ru-RU"/>
        </a:p>
      </dgm:t>
    </dgm:pt>
    <dgm:pt modelId="{652833CC-3423-45A5-8F21-AD9AC6F0B386}">
      <dgm:prSet custT="1"/>
      <dgm:spPr/>
      <dgm:t>
        <a:bodyPr/>
        <a:lstStyle/>
        <a:p>
          <a:pPr>
            <a:spcAft>
              <a:spcPts val="0"/>
            </a:spcAft>
          </a:pPr>
          <a:r>
            <a:rPr lang="ru-RU" sz="1200" b="0" dirty="0" smtClean="0"/>
            <a:t>з) при </a:t>
          </a:r>
          <a:r>
            <a:rPr lang="ru-RU" sz="1200" b="1" dirty="0" smtClean="0">
              <a:solidFill>
                <a:srgbClr val="C00000"/>
              </a:solidFill>
            </a:rPr>
            <a:t>предоставлении права пользования недрами </a:t>
          </a:r>
          <a:r>
            <a:rPr lang="ru-RU" sz="1200" b="0" dirty="0" smtClean="0">
              <a:solidFill>
                <a:schemeClr val="tx1"/>
              </a:solidFill>
            </a:rPr>
            <a:t>в соответствии </a:t>
          </a:r>
          <a:r>
            <a:rPr lang="ru-RU" sz="1100" b="0" dirty="0" smtClean="0">
              <a:solidFill>
                <a:schemeClr val="tx1"/>
              </a:solidFill>
            </a:rPr>
            <a:t>с абзацами третьим, четвертым, шестым и седьмым пункта 1, пунктом 3, абзацами третьим - четырнадцатым пункта 4, пунктом 6, абзацами вторым, четвертым, шестым - одиннадцатым пункта 7 части первой статьи 10.1 Закона Российской Федерации «О недрах»:</a:t>
          </a:r>
          <a:endParaRPr lang="ru-RU" sz="1100" b="1" dirty="0" smtClean="0">
            <a:solidFill>
              <a:srgbClr val="C00000"/>
            </a:solidFill>
          </a:endParaRPr>
        </a:p>
        <a:p>
          <a:pPr>
            <a:spcAft>
              <a:spcPts val="0"/>
            </a:spcAft>
          </a:pPr>
          <a:endParaRPr lang="ru-RU" sz="1200" b="1" dirty="0" smtClean="0">
            <a:solidFill>
              <a:srgbClr val="C00000"/>
            </a:solidFill>
          </a:endParaRPr>
        </a:p>
        <a:p>
          <a:pPr>
            <a:spcAft>
              <a:spcPts val="0"/>
            </a:spcAft>
          </a:pPr>
          <a:r>
            <a:rPr lang="ru-RU" sz="1200" b="1" dirty="0" smtClean="0">
              <a:solidFill>
                <a:srgbClr val="C00000"/>
              </a:solidFill>
            </a:rPr>
            <a:t>По решению исполнительного органа субъекта РФ</a:t>
          </a:r>
          <a:r>
            <a:rPr lang="ru-RU" sz="1200" b="0" dirty="0" smtClean="0"/>
            <a:t>, согласованное с ФАН или его территориальным органом и принятое </a:t>
          </a:r>
          <a:r>
            <a:rPr lang="ru-RU" sz="1200" b="1" dirty="0" smtClean="0">
              <a:solidFill>
                <a:srgbClr val="C00000"/>
              </a:solidFill>
            </a:rPr>
            <a:t>для сбора минералогических, палеонтологических и других геологических коллекционных материалов </a:t>
          </a:r>
          <a:r>
            <a:rPr lang="ru-RU" sz="1200" b="0" dirty="0" smtClean="0"/>
            <a:t>(п.6 части первой ст.10 Закона о недрах).</a:t>
          </a:r>
        </a:p>
        <a:p>
          <a:pPr>
            <a:spcAft>
              <a:spcPts val="0"/>
            </a:spcAft>
          </a:pPr>
          <a:r>
            <a:rPr lang="ru-RU" sz="1200" b="1" dirty="0" smtClean="0">
              <a:solidFill>
                <a:srgbClr val="C00000"/>
              </a:solidFill>
            </a:rPr>
            <a:t>По решению органа государственной власти субъекта РФ</a:t>
          </a:r>
          <a:r>
            <a:rPr lang="ru-RU" sz="1200" b="0" dirty="0" smtClean="0"/>
            <a:t>, принятое в соответствии с законодательством субъекта РФ:</a:t>
          </a:r>
        </a:p>
        <a:p>
          <a:pPr>
            <a:spcAft>
              <a:spcPts val="0"/>
            </a:spcAft>
          </a:pPr>
          <a:r>
            <a:rPr lang="ru-RU" sz="1200" b="0" dirty="0" smtClean="0"/>
            <a:t>- </a:t>
          </a:r>
          <a:r>
            <a:rPr lang="ru-RU" sz="1200" b="1" dirty="0" smtClean="0">
              <a:solidFill>
                <a:srgbClr val="C00000"/>
              </a:solidFill>
            </a:rPr>
            <a:t>о предоставлении права пользования УНМЗ</a:t>
          </a:r>
          <a:r>
            <a:rPr lang="ru-RU" sz="1200" b="0" dirty="0" smtClean="0"/>
            <a:t> для геологического изучения и оценки пригодности УН </a:t>
          </a:r>
          <a:r>
            <a:rPr lang="ru-RU" sz="1200" b="0" dirty="0" smtClean="0">
              <a:solidFill>
                <a:srgbClr val="C00000"/>
              </a:solidFill>
            </a:rPr>
            <a:t>для строительства и эксплуатации </a:t>
          </a:r>
          <a:r>
            <a:rPr lang="ru-RU" sz="1200" b="1" dirty="0" smtClean="0">
              <a:solidFill>
                <a:srgbClr val="C00000"/>
              </a:solidFill>
            </a:rPr>
            <a:t>подземных сооружений </a:t>
          </a:r>
          <a:r>
            <a:rPr lang="ru-RU" sz="1200" b="0" dirty="0" smtClean="0"/>
            <a:t>мест. и регионального значения, не связанных с добычей полезных ископаемых, и (или) для строительства и эксплуатации подземных сооружений местного и регионального значения, не связанных с добычей полезных ископаемых (</a:t>
          </a:r>
          <a:r>
            <a:rPr lang="ru-RU" sz="1200" b="0" dirty="0" err="1" smtClean="0"/>
            <a:t>абз</a:t>
          </a:r>
          <a:r>
            <a:rPr lang="ru-RU" sz="1200" b="0" dirty="0" smtClean="0"/>
            <a:t> 2 п.7 части первой ст.10 Закона о недрах);</a:t>
          </a:r>
        </a:p>
        <a:p>
          <a:pPr>
            <a:spcAft>
              <a:spcPts val="0"/>
            </a:spcAft>
          </a:pPr>
          <a:r>
            <a:rPr lang="ru-RU" sz="1200" b="0" dirty="0" smtClean="0"/>
            <a:t>- </a:t>
          </a:r>
          <a:r>
            <a:rPr lang="ru-RU" sz="1200" b="1" dirty="0" smtClean="0">
              <a:solidFill>
                <a:srgbClr val="C00000"/>
              </a:solidFill>
            </a:rPr>
            <a:t>о предоставлении права краткосрочного (сроком до одного года) пользования УНМЗ </a:t>
          </a:r>
          <a:r>
            <a:rPr lang="ru-RU" sz="1200" b="0" dirty="0" smtClean="0"/>
            <a:t>для осуществления юр. лицом (оператором) деятельности на УНМЗ, право пользования которым досрочно прекращено (</a:t>
          </a:r>
          <a:r>
            <a:rPr lang="ru-RU" sz="1200" b="0" dirty="0" err="1" smtClean="0"/>
            <a:t>абз</a:t>
          </a:r>
          <a:r>
            <a:rPr lang="ru-RU" sz="1200" b="0" dirty="0" smtClean="0"/>
            <a:t> 4 п.7 части первой ст.10 Закона о недрах);</a:t>
          </a:r>
        </a:p>
        <a:p>
          <a:pPr>
            <a:spcAft>
              <a:spcPts val="0"/>
            </a:spcAft>
          </a:pPr>
          <a:r>
            <a:rPr lang="ru-RU" sz="1200" b="0" dirty="0" smtClean="0"/>
            <a:t>- </a:t>
          </a:r>
          <a:r>
            <a:rPr lang="ru-RU" sz="1200" b="1" dirty="0" smtClean="0">
              <a:solidFill>
                <a:srgbClr val="C00000"/>
              </a:solidFill>
            </a:rPr>
            <a:t>о предоставлении права пользования УНМЗ для геологического изучения недр </a:t>
          </a:r>
          <a:r>
            <a:rPr lang="ru-RU" sz="1200" b="0" dirty="0" smtClean="0"/>
            <a:t>в целях поисков и оценки </a:t>
          </a:r>
          <a:r>
            <a:rPr lang="ru-RU" sz="1200" b="1" dirty="0" smtClean="0">
              <a:solidFill>
                <a:srgbClr val="C00000"/>
              </a:solidFill>
            </a:rPr>
            <a:t>подземных вод</a:t>
          </a:r>
          <a:r>
            <a:rPr lang="ru-RU" sz="1200" b="0" dirty="0" smtClean="0"/>
            <a:t>, для разведки и добычи подземных вод или для геологического изучения недр в целях поисков и оценки подземных вод, их разведки и добычи (</a:t>
          </a:r>
          <a:r>
            <a:rPr lang="ru-RU" sz="1200" b="0" dirty="0" err="1" smtClean="0"/>
            <a:t>абз</a:t>
          </a:r>
          <a:r>
            <a:rPr lang="ru-RU" sz="1200" b="0" dirty="0" smtClean="0"/>
            <a:t> 6 п.7 части первой ст.10 Закона о недрах);</a:t>
          </a:r>
        </a:p>
        <a:p>
          <a:pPr>
            <a:spcAft>
              <a:spcPts val="0"/>
            </a:spcAft>
          </a:pPr>
          <a:r>
            <a:rPr lang="ru-RU" sz="1200" b="0" dirty="0" smtClean="0"/>
            <a:t>- </a:t>
          </a:r>
          <a:r>
            <a:rPr lang="ru-RU" sz="1200" b="1" dirty="0" smtClean="0">
              <a:solidFill>
                <a:srgbClr val="C00000"/>
              </a:solidFill>
            </a:rPr>
            <a:t>о предоставлении без проведения аукциона права пользования УНМЗ для разведки и добычи ОПИ</a:t>
          </a:r>
          <a:r>
            <a:rPr lang="ru-RU" sz="1200" b="0" dirty="0" smtClean="0"/>
            <a:t>, необходимых для целей выполнения работ </a:t>
          </a:r>
          <a:r>
            <a:rPr lang="ru-RU" sz="1200" b="1" dirty="0" smtClean="0">
              <a:solidFill>
                <a:srgbClr val="C00000"/>
              </a:solidFill>
            </a:rPr>
            <a:t>по строительству, реконструкции, капитальному ремонту, ремонту и содержанию автомобильных дорог </a:t>
          </a:r>
          <a:r>
            <a:rPr lang="ru-RU" sz="1200" b="0" dirty="0" smtClean="0"/>
            <a:t>общего пользования (</a:t>
          </a:r>
          <a:r>
            <a:rPr lang="ru-RU" sz="1200" b="0" dirty="0" err="1" smtClean="0"/>
            <a:t>абз</a:t>
          </a:r>
          <a:r>
            <a:rPr lang="ru-RU" sz="1200" b="0" dirty="0" smtClean="0"/>
            <a:t> 7 п.7 части первой ст.10 Закона о недрах);</a:t>
          </a:r>
        </a:p>
        <a:p>
          <a:pPr>
            <a:spcAft>
              <a:spcPts val="0"/>
            </a:spcAft>
          </a:pPr>
          <a:r>
            <a:rPr lang="ru-RU" sz="1200" b="0" dirty="0" smtClean="0"/>
            <a:t>- </a:t>
          </a:r>
          <a:r>
            <a:rPr lang="ru-RU" sz="1200" b="1" dirty="0" smtClean="0">
              <a:solidFill>
                <a:srgbClr val="C00000"/>
              </a:solidFill>
            </a:rPr>
            <a:t>о предоставлении права пользования УНМЗ для добычи подземных вод</a:t>
          </a:r>
          <a:r>
            <a:rPr lang="ru-RU" sz="1200" b="0" dirty="0" smtClean="0"/>
            <a:t>, используемых </a:t>
          </a:r>
          <a:r>
            <a:rPr lang="ru-RU" sz="1200" b="1" dirty="0" smtClean="0">
              <a:solidFill>
                <a:srgbClr val="C00000"/>
              </a:solidFill>
            </a:rPr>
            <a:t>для целей питьевого водоснабжения или технического водоснабжения садоводческих некоммерческих товариществ </a:t>
          </a:r>
          <a:r>
            <a:rPr lang="ru-RU" sz="1200" b="0" dirty="0" smtClean="0"/>
            <a:t>и (или) огороднических некоммерческих товариществ (</a:t>
          </a:r>
          <a:r>
            <a:rPr lang="ru-RU" sz="1200" b="0" dirty="0" err="1" smtClean="0"/>
            <a:t>абз</a:t>
          </a:r>
          <a:r>
            <a:rPr lang="ru-RU" sz="1200" b="0" dirty="0" smtClean="0"/>
            <a:t> 8 п.7 части первой ст.10 Закона о недрах);</a:t>
          </a:r>
        </a:p>
        <a:p>
          <a:pPr>
            <a:spcAft>
              <a:spcPts val="0"/>
            </a:spcAft>
          </a:pPr>
          <a:r>
            <a:rPr lang="ru-RU" sz="1200" b="0" dirty="0" smtClean="0"/>
            <a:t>- </a:t>
          </a:r>
          <a:r>
            <a:rPr lang="ru-RU" sz="1200" b="1" dirty="0" smtClean="0">
              <a:solidFill>
                <a:srgbClr val="C00000"/>
              </a:solidFill>
            </a:rPr>
            <a:t>о предоставлении без проведения аукциона права пользования УНМЗ</a:t>
          </a:r>
          <a:r>
            <a:rPr lang="ru-RU" sz="1200" b="0" dirty="0" smtClean="0"/>
            <a:t>, для разведки и добычи ОПИ, необходимых для целей выполнения работ </a:t>
          </a:r>
          <a:r>
            <a:rPr lang="ru-RU" sz="1200" b="1" dirty="0" smtClean="0">
              <a:solidFill>
                <a:srgbClr val="C00000"/>
              </a:solidFill>
            </a:rPr>
            <a:t>по строительству, реконструкции и капитальному ремонту объектов инфраструктуры железнодорожного транспорта</a:t>
          </a:r>
          <a:r>
            <a:rPr lang="ru-RU" sz="1200" b="0" dirty="0" smtClean="0"/>
            <a:t> общего пользования (</a:t>
          </a:r>
          <a:r>
            <a:rPr lang="ru-RU" sz="1200" b="0" dirty="0" err="1" smtClean="0"/>
            <a:t>абз</a:t>
          </a:r>
          <a:r>
            <a:rPr lang="ru-RU" sz="1200" b="0" dirty="0" smtClean="0"/>
            <a:t> 9 п.7 части первой ст.10 Закона о недрах); </a:t>
          </a:r>
        </a:p>
        <a:p>
          <a:pPr>
            <a:spcAft>
              <a:spcPts val="0"/>
            </a:spcAft>
          </a:pPr>
          <a:r>
            <a:rPr lang="ru-RU" sz="1200" b="0" dirty="0" smtClean="0"/>
            <a:t>- </a:t>
          </a:r>
          <a:r>
            <a:rPr lang="ru-RU" sz="1200" b="1" dirty="0" smtClean="0">
              <a:solidFill>
                <a:srgbClr val="C00000"/>
              </a:solidFill>
            </a:rPr>
            <a:t>о предоставлении без проведения аукциона права пользования УНМЗ</a:t>
          </a:r>
          <a:r>
            <a:rPr lang="ru-RU" sz="1200" b="0" dirty="0" smtClean="0"/>
            <a:t>, для разведки и добычи ОПИ, необходимых для целей выполнения работ </a:t>
          </a:r>
          <a:r>
            <a:rPr lang="ru-RU" sz="1200" b="1" dirty="0" smtClean="0">
              <a:solidFill>
                <a:srgbClr val="C00000"/>
              </a:solidFill>
            </a:rPr>
            <a:t>по строительству, реконструкции, капитальному ремонту магистральных нефтепроводов</a:t>
          </a:r>
          <a:r>
            <a:rPr lang="ru-RU" sz="1200" b="0" dirty="0" smtClean="0"/>
            <a:t>, нефтепродуктопроводов и их неотъемлемых технологических частей (</a:t>
          </a:r>
          <a:r>
            <a:rPr lang="ru-RU" sz="1200" b="0" dirty="0" err="1" smtClean="0"/>
            <a:t>абз</a:t>
          </a:r>
          <a:r>
            <a:rPr lang="ru-RU" sz="1200" b="0" dirty="0" smtClean="0"/>
            <a:t> 10 п.7 части первой ст.10 Закона о недрах);</a:t>
          </a:r>
        </a:p>
        <a:p>
          <a:pPr>
            <a:spcAft>
              <a:spcPts val="0"/>
            </a:spcAft>
          </a:pPr>
          <a:r>
            <a:rPr lang="ru-RU" sz="1200" b="0" dirty="0" smtClean="0"/>
            <a:t>- </a:t>
          </a:r>
          <a:r>
            <a:rPr lang="ru-RU" sz="1200" b="1" dirty="0" smtClean="0">
              <a:solidFill>
                <a:srgbClr val="C00000"/>
              </a:solidFill>
            </a:rPr>
            <a:t>о предоставлении без проведения аукциона права пользования УНМЗ </a:t>
          </a:r>
          <a:r>
            <a:rPr lang="ru-RU" sz="1200" b="0" dirty="0" smtClean="0"/>
            <a:t>для разведки и добычи ОПИ, необходимых для целей выполнения работ </a:t>
          </a:r>
          <a:r>
            <a:rPr lang="ru-RU" sz="1200" b="1" dirty="0" smtClean="0">
              <a:solidFill>
                <a:srgbClr val="C00000"/>
              </a:solidFill>
            </a:rPr>
            <a:t>по строительству, реконструкции, капитальному ремонту магистральных газопроводов </a:t>
          </a:r>
          <a:r>
            <a:rPr lang="ru-RU" sz="1200" b="0" dirty="0" smtClean="0"/>
            <a:t>и их неотъемлемых технологических частей (</a:t>
          </a:r>
          <a:r>
            <a:rPr lang="ru-RU" sz="1200" b="0" dirty="0" err="1" smtClean="0"/>
            <a:t>абз</a:t>
          </a:r>
          <a:r>
            <a:rPr lang="ru-RU" sz="1200" b="0" dirty="0" smtClean="0"/>
            <a:t> 11 п.7 части первой ст.10 Закона о недрах);</a:t>
          </a:r>
        </a:p>
      </dgm:t>
    </dgm:pt>
    <dgm:pt modelId="{25CD3178-3AEE-429A-832B-322986BC386B}" type="parTrans" cxnId="{215A53DA-BE62-4F61-9C13-C7ABEDC5758B}">
      <dgm:prSet/>
      <dgm:spPr/>
      <dgm:t>
        <a:bodyPr/>
        <a:lstStyle/>
        <a:p>
          <a:endParaRPr lang="ru-RU"/>
        </a:p>
      </dgm:t>
    </dgm:pt>
    <dgm:pt modelId="{5D3F86FE-6671-439E-9389-D57EB063E42E}" type="sibTrans" cxnId="{215A53DA-BE62-4F61-9C13-C7ABEDC5758B}">
      <dgm:prSet/>
      <dgm:spPr/>
      <dgm:t>
        <a:bodyPr/>
        <a:lstStyle/>
        <a:p>
          <a:endParaRPr lang="ru-RU"/>
        </a:p>
      </dgm:t>
    </dgm:pt>
    <dgm:pt modelId="{854340AF-1807-4D10-A034-F4FDFA2E2D42}">
      <dgm:prSet custT="1"/>
      <dgm:spPr/>
      <dgm:t>
        <a:bodyPr/>
        <a:lstStyle/>
        <a:p>
          <a:r>
            <a:rPr lang="ru-RU" sz="1200" b="0" dirty="0" smtClean="0"/>
            <a:t>и) при внесении изменений в лицензии на пользование недрами в соответствии со </a:t>
          </a:r>
          <a:r>
            <a:rPr lang="ru-RU" sz="1200" b="0" dirty="0" smtClean="0">
              <a:hlinkClick xmlns:r="http://schemas.openxmlformats.org/officeDocument/2006/relationships" r:id="rId1"/>
            </a:rPr>
            <a:t>статьей 12.1</a:t>
          </a:r>
          <a:r>
            <a:rPr lang="ru-RU" sz="1200" b="0" dirty="0" smtClean="0"/>
            <a:t> Закона Российской Федерации "О недрах".</a:t>
          </a:r>
          <a:endParaRPr lang="ru-RU" sz="1200" b="0" dirty="0"/>
        </a:p>
      </dgm:t>
    </dgm:pt>
    <dgm:pt modelId="{27BF619A-8BB7-4A29-8271-64D0FD518002}" type="parTrans" cxnId="{F2902EA0-9311-46CD-9023-656C9C7718B8}">
      <dgm:prSet/>
      <dgm:spPr/>
      <dgm:t>
        <a:bodyPr/>
        <a:lstStyle/>
        <a:p>
          <a:endParaRPr lang="ru-RU"/>
        </a:p>
      </dgm:t>
    </dgm:pt>
    <dgm:pt modelId="{D5708204-957C-4F86-96BE-18F90F774385}" type="sibTrans" cxnId="{F2902EA0-9311-46CD-9023-656C9C7718B8}">
      <dgm:prSet/>
      <dgm:spPr/>
      <dgm:t>
        <a:bodyPr/>
        <a:lstStyle/>
        <a:p>
          <a:endParaRPr lang="ru-RU"/>
        </a:p>
      </dgm:t>
    </dgm:pt>
    <dgm:pt modelId="{D1358989-3E59-450F-A8FE-8E60D1A14681}" type="pres">
      <dgm:prSet presAssocID="{DD8FB1B0-FAE6-411C-8E62-E3E6F07C89B6}" presName="vert0" presStyleCnt="0">
        <dgm:presLayoutVars>
          <dgm:dir/>
          <dgm:animOne val="branch"/>
          <dgm:animLvl val="lvl"/>
        </dgm:presLayoutVars>
      </dgm:prSet>
      <dgm:spPr/>
      <dgm:t>
        <a:bodyPr/>
        <a:lstStyle/>
        <a:p>
          <a:endParaRPr lang="ru-RU"/>
        </a:p>
      </dgm:t>
    </dgm:pt>
    <dgm:pt modelId="{FBEFB85A-F677-47C1-AAED-C2736A4B6D9C}" type="pres">
      <dgm:prSet presAssocID="{B33BE544-CB5E-499E-9156-7080E0C2C1CD}" presName="thickLine" presStyleLbl="alignNode1" presStyleIdx="0" presStyleCnt="1"/>
      <dgm:spPr/>
    </dgm:pt>
    <dgm:pt modelId="{16E626CB-E044-4211-9C48-1F73A4B7EE31}" type="pres">
      <dgm:prSet presAssocID="{B33BE544-CB5E-499E-9156-7080E0C2C1CD}" presName="horz1" presStyleCnt="0"/>
      <dgm:spPr/>
    </dgm:pt>
    <dgm:pt modelId="{D8E2D98F-2015-47B5-A03F-B26B81ACD8F1}" type="pres">
      <dgm:prSet presAssocID="{B33BE544-CB5E-499E-9156-7080E0C2C1CD}" presName="tx1" presStyleLbl="revTx" presStyleIdx="0" presStyleCnt="3" custScaleX="26632"/>
      <dgm:spPr/>
      <dgm:t>
        <a:bodyPr/>
        <a:lstStyle/>
        <a:p>
          <a:endParaRPr lang="ru-RU"/>
        </a:p>
      </dgm:t>
    </dgm:pt>
    <dgm:pt modelId="{A1F0D7F8-BFD6-4B76-A1C6-0FE755D16407}" type="pres">
      <dgm:prSet presAssocID="{B33BE544-CB5E-499E-9156-7080E0C2C1CD}" presName="vert1" presStyleCnt="0"/>
      <dgm:spPr/>
    </dgm:pt>
    <dgm:pt modelId="{BD327B2B-F02E-4CCF-9B28-02E41816BB3F}" type="pres">
      <dgm:prSet presAssocID="{652833CC-3423-45A5-8F21-AD9AC6F0B386}" presName="vertSpace2a" presStyleCnt="0"/>
      <dgm:spPr/>
    </dgm:pt>
    <dgm:pt modelId="{7F1A7DF2-91DC-4D55-A4A9-0DD015D1673A}" type="pres">
      <dgm:prSet presAssocID="{652833CC-3423-45A5-8F21-AD9AC6F0B386}" presName="horz2" presStyleCnt="0"/>
      <dgm:spPr/>
    </dgm:pt>
    <dgm:pt modelId="{2E7F6C2F-0439-41FF-B8B2-AA02243FBB07}" type="pres">
      <dgm:prSet presAssocID="{652833CC-3423-45A5-8F21-AD9AC6F0B386}" presName="horzSpace2" presStyleCnt="0"/>
      <dgm:spPr/>
    </dgm:pt>
    <dgm:pt modelId="{E9F09737-620E-4C5F-8544-C211D72237DF}" type="pres">
      <dgm:prSet presAssocID="{652833CC-3423-45A5-8F21-AD9AC6F0B386}" presName="tx2" presStyleLbl="revTx" presStyleIdx="1" presStyleCnt="3" custScaleX="115538" custScaleY="152117"/>
      <dgm:spPr/>
      <dgm:t>
        <a:bodyPr/>
        <a:lstStyle/>
        <a:p>
          <a:endParaRPr lang="ru-RU"/>
        </a:p>
      </dgm:t>
    </dgm:pt>
    <dgm:pt modelId="{0DEB54F5-747E-4D19-ADAA-14018CCC3B9B}" type="pres">
      <dgm:prSet presAssocID="{652833CC-3423-45A5-8F21-AD9AC6F0B386}" presName="vert2" presStyleCnt="0"/>
      <dgm:spPr/>
    </dgm:pt>
    <dgm:pt modelId="{E3E58E53-D082-47FF-B177-02B9508786BA}" type="pres">
      <dgm:prSet presAssocID="{652833CC-3423-45A5-8F21-AD9AC6F0B386}" presName="thinLine2b" presStyleLbl="callout" presStyleIdx="0" presStyleCnt="2"/>
      <dgm:spPr/>
    </dgm:pt>
    <dgm:pt modelId="{55E28637-91F9-4C2C-8EFD-913809759E90}" type="pres">
      <dgm:prSet presAssocID="{652833CC-3423-45A5-8F21-AD9AC6F0B386}" presName="vertSpace2b" presStyleCnt="0"/>
      <dgm:spPr/>
    </dgm:pt>
    <dgm:pt modelId="{6E6B6642-AB36-4863-B14C-6F2C76B733FA}" type="pres">
      <dgm:prSet presAssocID="{854340AF-1807-4D10-A034-F4FDFA2E2D42}" presName="horz2" presStyleCnt="0"/>
      <dgm:spPr/>
    </dgm:pt>
    <dgm:pt modelId="{46AE27A5-C507-4B1B-A0EB-3B94E3185585}" type="pres">
      <dgm:prSet presAssocID="{854340AF-1807-4D10-A034-F4FDFA2E2D42}" presName="horzSpace2" presStyleCnt="0"/>
      <dgm:spPr/>
    </dgm:pt>
    <dgm:pt modelId="{BA6E813F-0839-488D-B363-82D3407B4712}" type="pres">
      <dgm:prSet presAssocID="{854340AF-1807-4D10-A034-F4FDFA2E2D42}" presName="tx2" presStyleLbl="revTx" presStyleIdx="2" presStyleCnt="3" custScaleX="113315" custScaleY="11069"/>
      <dgm:spPr/>
      <dgm:t>
        <a:bodyPr/>
        <a:lstStyle/>
        <a:p>
          <a:endParaRPr lang="ru-RU"/>
        </a:p>
      </dgm:t>
    </dgm:pt>
    <dgm:pt modelId="{1DA10883-1AEE-4986-8322-3CACCC9D970B}" type="pres">
      <dgm:prSet presAssocID="{854340AF-1807-4D10-A034-F4FDFA2E2D42}" presName="vert2" presStyleCnt="0"/>
      <dgm:spPr/>
    </dgm:pt>
    <dgm:pt modelId="{AAB62C07-F6E8-4AEC-99C2-0B6D3C703706}" type="pres">
      <dgm:prSet presAssocID="{854340AF-1807-4D10-A034-F4FDFA2E2D42}" presName="thinLine2b" presStyleLbl="callout" presStyleIdx="1" presStyleCnt="2"/>
      <dgm:spPr/>
    </dgm:pt>
    <dgm:pt modelId="{478A6433-987B-4C30-8381-5459A21285A4}" type="pres">
      <dgm:prSet presAssocID="{854340AF-1807-4D10-A034-F4FDFA2E2D42}" presName="vertSpace2b" presStyleCnt="0"/>
      <dgm:spPr/>
    </dgm:pt>
  </dgm:ptLst>
  <dgm:cxnLst>
    <dgm:cxn modelId="{84131E34-6B01-43F2-AF80-10C2563DD210}" srcId="{DD8FB1B0-FAE6-411C-8E62-E3E6F07C89B6}" destId="{B33BE544-CB5E-499E-9156-7080E0C2C1CD}" srcOrd="0" destOrd="0" parTransId="{F99C89DB-BA9B-40F8-A3CB-DA1766556AFC}" sibTransId="{F1738903-5C74-4FDD-87E6-218E93F8692D}"/>
    <dgm:cxn modelId="{DE5E13D0-F955-4342-BCD6-323ACDDF1444}" type="presOf" srcId="{652833CC-3423-45A5-8F21-AD9AC6F0B386}" destId="{E9F09737-620E-4C5F-8544-C211D72237DF}" srcOrd="0" destOrd="0" presId="urn:microsoft.com/office/officeart/2008/layout/LinedList"/>
    <dgm:cxn modelId="{215A53DA-BE62-4F61-9C13-C7ABEDC5758B}" srcId="{B33BE544-CB5E-499E-9156-7080E0C2C1CD}" destId="{652833CC-3423-45A5-8F21-AD9AC6F0B386}" srcOrd="0" destOrd="0" parTransId="{25CD3178-3AEE-429A-832B-322986BC386B}" sibTransId="{5D3F86FE-6671-439E-9389-D57EB063E42E}"/>
    <dgm:cxn modelId="{0AA916A0-0283-4CC8-B779-850CB59E7EEE}" type="presOf" srcId="{854340AF-1807-4D10-A034-F4FDFA2E2D42}" destId="{BA6E813F-0839-488D-B363-82D3407B4712}" srcOrd="0" destOrd="0" presId="urn:microsoft.com/office/officeart/2008/layout/LinedList"/>
    <dgm:cxn modelId="{082CEADA-6717-4BE1-A221-928C46F7EEC6}" type="presOf" srcId="{DD8FB1B0-FAE6-411C-8E62-E3E6F07C89B6}" destId="{D1358989-3E59-450F-A8FE-8E60D1A14681}" srcOrd="0" destOrd="0" presId="urn:microsoft.com/office/officeart/2008/layout/LinedList"/>
    <dgm:cxn modelId="{599A75EC-D80B-4C6A-8C8F-4C28F15B9F42}" type="presOf" srcId="{B33BE544-CB5E-499E-9156-7080E0C2C1CD}" destId="{D8E2D98F-2015-47B5-A03F-B26B81ACD8F1}" srcOrd="0" destOrd="0" presId="urn:microsoft.com/office/officeart/2008/layout/LinedList"/>
    <dgm:cxn modelId="{F2902EA0-9311-46CD-9023-656C9C7718B8}" srcId="{B33BE544-CB5E-499E-9156-7080E0C2C1CD}" destId="{854340AF-1807-4D10-A034-F4FDFA2E2D42}" srcOrd="1" destOrd="0" parTransId="{27BF619A-8BB7-4A29-8271-64D0FD518002}" sibTransId="{D5708204-957C-4F86-96BE-18F90F774385}"/>
    <dgm:cxn modelId="{B0F4DB33-E9D7-4A93-BB43-E4FAD6D9CB93}" type="presParOf" srcId="{D1358989-3E59-450F-A8FE-8E60D1A14681}" destId="{FBEFB85A-F677-47C1-AAED-C2736A4B6D9C}" srcOrd="0" destOrd="0" presId="urn:microsoft.com/office/officeart/2008/layout/LinedList"/>
    <dgm:cxn modelId="{227710B0-B194-465A-9193-35EEE9E38C02}" type="presParOf" srcId="{D1358989-3E59-450F-A8FE-8E60D1A14681}" destId="{16E626CB-E044-4211-9C48-1F73A4B7EE31}" srcOrd="1" destOrd="0" presId="urn:microsoft.com/office/officeart/2008/layout/LinedList"/>
    <dgm:cxn modelId="{9B17F302-5977-4DF2-A8A6-2AADA961A930}" type="presParOf" srcId="{16E626CB-E044-4211-9C48-1F73A4B7EE31}" destId="{D8E2D98F-2015-47B5-A03F-B26B81ACD8F1}" srcOrd="0" destOrd="0" presId="urn:microsoft.com/office/officeart/2008/layout/LinedList"/>
    <dgm:cxn modelId="{2BFC3BBF-3C71-403B-80C7-950A73083AE4}" type="presParOf" srcId="{16E626CB-E044-4211-9C48-1F73A4B7EE31}" destId="{A1F0D7F8-BFD6-4B76-A1C6-0FE755D16407}" srcOrd="1" destOrd="0" presId="urn:microsoft.com/office/officeart/2008/layout/LinedList"/>
    <dgm:cxn modelId="{5775728E-C13F-475D-B76E-A071016980AB}" type="presParOf" srcId="{A1F0D7F8-BFD6-4B76-A1C6-0FE755D16407}" destId="{BD327B2B-F02E-4CCF-9B28-02E41816BB3F}" srcOrd="0" destOrd="0" presId="urn:microsoft.com/office/officeart/2008/layout/LinedList"/>
    <dgm:cxn modelId="{7AD272E5-8949-4BBA-AB38-99991D6B7073}" type="presParOf" srcId="{A1F0D7F8-BFD6-4B76-A1C6-0FE755D16407}" destId="{7F1A7DF2-91DC-4D55-A4A9-0DD015D1673A}" srcOrd="1" destOrd="0" presId="urn:microsoft.com/office/officeart/2008/layout/LinedList"/>
    <dgm:cxn modelId="{56D4651B-6033-420D-A214-3A09ABAF94F2}" type="presParOf" srcId="{7F1A7DF2-91DC-4D55-A4A9-0DD015D1673A}" destId="{2E7F6C2F-0439-41FF-B8B2-AA02243FBB07}" srcOrd="0" destOrd="0" presId="urn:microsoft.com/office/officeart/2008/layout/LinedList"/>
    <dgm:cxn modelId="{D4B25357-9A46-4BF7-B991-8EBBDCCFD08C}" type="presParOf" srcId="{7F1A7DF2-91DC-4D55-A4A9-0DD015D1673A}" destId="{E9F09737-620E-4C5F-8544-C211D72237DF}" srcOrd="1" destOrd="0" presId="urn:microsoft.com/office/officeart/2008/layout/LinedList"/>
    <dgm:cxn modelId="{78B45705-EBA9-44EA-A780-B56D4109D4D7}" type="presParOf" srcId="{7F1A7DF2-91DC-4D55-A4A9-0DD015D1673A}" destId="{0DEB54F5-747E-4D19-ADAA-14018CCC3B9B}" srcOrd="2" destOrd="0" presId="urn:microsoft.com/office/officeart/2008/layout/LinedList"/>
    <dgm:cxn modelId="{E7CA7BF2-8A44-4452-8BFA-1390B4DD09AD}" type="presParOf" srcId="{A1F0D7F8-BFD6-4B76-A1C6-0FE755D16407}" destId="{E3E58E53-D082-47FF-B177-02B9508786BA}" srcOrd="2" destOrd="0" presId="urn:microsoft.com/office/officeart/2008/layout/LinedList"/>
    <dgm:cxn modelId="{BC56D346-D7E6-4E0B-ACC0-57AC8A79762E}" type="presParOf" srcId="{A1F0D7F8-BFD6-4B76-A1C6-0FE755D16407}" destId="{55E28637-91F9-4C2C-8EFD-913809759E90}" srcOrd="3" destOrd="0" presId="urn:microsoft.com/office/officeart/2008/layout/LinedList"/>
    <dgm:cxn modelId="{F64275F2-62EB-443A-992F-BC28E5B23543}" type="presParOf" srcId="{A1F0D7F8-BFD6-4B76-A1C6-0FE755D16407}" destId="{6E6B6642-AB36-4863-B14C-6F2C76B733FA}" srcOrd="4" destOrd="0" presId="urn:microsoft.com/office/officeart/2008/layout/LinedList"/>
    <dgm:cxn modelId="{D2598B00-3F43-4F36-8665-92EB9B59F62B}" type="presParOf" srcId="{6E6B6642-AB36-4863-B14C-6F2C76B733FA}" destId="{46AE27A5-C507-4B1B-A0EB-3B94E3185585}" srcOrd="0" destOrd="0" presId="urn:microsoft.com/office/officeart/2008/layout/LinedList"/>
    <dgm:cxn modelId="{EFA99534-CFCF-4428-8F5B-39975EA9612B}" type="presParOf" srcId="{6E6B6642-AB36-4863-B14C-6F2C76B733FA}" destId="{BA6E813F-0839-488D-B363-82D3407B4712}" srcOrd="1" destOrd="0" presId="urn:microsoft.com/office/officeart/2008/layout/LinedList"/>
    <dgm:cxn modelId="{CA425830-392E-4E6A-8415-C4B7639B7AA4}" type="presParOf" srcId="{6E6B6642-AB36-4863-B14C-6F2C76B733FA}" destId="{1DA10883-1AEE-4986-8322-3CACCC9D970B}" srcOrd="2" destOrd="0" presId="urn:microsoft.com/office/officeart/2008/layout/LinedList"/>
    <dgm:cxn modelId="{8A16ACE3-0165-428A-9CC2-C710DA885B4D}" type="presParOf" srcId="{A1F0D7F8-BFD6-4B76-A1C6-0FE755D16407}" destId="{AAB62C07-F6E8-4AEC-99C2-0B6D3C703706}" srcOrd="5" destOrd="0" presId="urn:microsoft.com/office/officeart/2008/layout/LinedList"/>
    <dgm:cxn modelId="{77C87DB2-0520-43CB-AFFC-EACAECBD8E9D}" type="presParOf" srcId="{A1F0D7F8-BFD6-4B76-A1C6-0FE755D16407}" destId="{478A6433-987B-4C30-8381-5459A21285A4}"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dgm:spPr/>
      <dgm:t>
        <a:bodyPr/>
        <a:lstStyle/>
        <a:p>
          <a:r>
            <a:rPr lang="ru-RU" b="0" dirty="0" smtClean="0"/>
            <a:t>11. </a:t>
          </a:r>
          <a:r>
            <a:rPr lang="ru-RU" b="1" u="sng" dirty="0" smtClean="0"/>
            <a:t>Не допускается </a:t>
          </a:r>
          <a:r>
            <a:rPr lang="ru-RU" b="0" dirty="0" smtClean="0"/>
            <a:t>изменение границ УН в сторону его увеличения в случае, если на дату подачи заявки об изменении границ УН предлагаемая к включению в границы УН часть недр:</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A74DB681-8B15-4CBF-8873-D52847D10D19}" type="presOf" srcId="{66309354-8663-466A-A5C2-8D27BF7FF92E}" destId="{4D42B572-073F-43E1-B9D1-8A56460035EF}" srcOrd="0" destOrd="0" presId="urn:microsoft.com/office/officeart/2005/8/layout/vList2"/>
    <dgm:cxn modelId="{FE310C25-CAF0-4B62-A569-F9DE11C841B1}" type="presOf" srcId="{43A05EED-19DB-4EA5-9807-066A92F568D3}" destId="{5A6D8501-0F47-46FE-A535-7D72E5A8580E}" srcOrd="0" destOrd="0" presId="urn:microsoft.com/office/officeart/2005/8/layout/vList2"/>
    <dgm:cxn modelId="{380596D2-B6FB-41E2-8C53-313B93B56FAA}"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6B6B6CEC-D269-4DFF-B9F1-34E5BCC3D3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4F644D0-14C6-43A4-A256-AAC1F314E1D6}">
      <dgm:prSet phldrT="[Текст]" custT="1"/>
      <dgm:spPr/>
      <dgm:t>
        <a:bodyPr/>
        <a:lstStyle/>
        <a:p>
          <a:r>
            <a:rPr lang="ru-RU" sz="1400" b="1" dirty="0" smtClean="0">
              <a:solidFill>
                <a:srgbClr val="C00000"/>
              </a:solidFill>
            </a:rPr>
            <a:t>Условия при которых </a:t>
          </a:r>
          <a:r>
            <a:rPr lang="ru-RU" sz="1400" b="1" u="sng" dirty="0" smtClean="0">
              <a:solidFill>
                <a:srgbClr val="C00000"/>
              </a:solidFill>
            </a:rPr>
            <a:t>НЕ </a:t>
          </a:r>
          <a:r>
            <a:rPr lang="ru-RU" sz="1600" b="1" u="sng" dirty="0" smtClean="0">
              <a:solidFill>
                <a:srgbClr val="C00000"/>
              </a:solidFill>
            </a:rPr>
            <a:t>допускается </a:t>
          </a:r>
          <a:r>
            <a:rPr lang="ru-RU" sz="1400" b="1" dirty="0" smtClean="0">
              <a:solidFill>
                <a:srgbClr val="C00000"/>
              </a:solidFill>
            </a:rPr>
            <a:t>изменение границ в сторону увеличения</a:t>
          </a:r>
          <a:endParaRPr lang="ru-RU" sz="1400" dirty="0"/>
        </a:p>
      </dgm:t>
    </dgm:pt>
    <dgm:pt modelId="{F72C6267-3DDD-4A52-AAF7-FC7E4C4C7564}" type="parTrans" cxnId="{2A0BEC1D-DB4A-4D8C-8EF5-0CD9C41DAD6F}">
      <dgm:prSet/>
      <dgm:spPr/>
      <dgm:t>
        <a:bodyPr/>
        <a:lstStyle/>
        <a:p>
          <a:endParaRPr lang="ru-RU"/>
        </a:p>
      </dgm:t>
    </dgm:pt>
    <dgm:pt modelId="{69302FB1-1DFB-446C-B27B-11AC2D8E25AF}" type="sibTrans" cxnId="{2A0BEC1D-DB4A-4D8C-8EF5-0CD9C41DAD6F}">
      <dgm:prSet/>
      <dgm:spPr/>
      <dgm:t>
        <a:bodyPr/>
        <a:lstStyle/>
        <a:p>
          <a:endParaRPr lang="ru-RU"/>
        </a:p>
      </dgm:t>
    </dgm:pt>
    <dgm:pt modelId="{A339FAB9-DD6A-47C5-B316-057A2705DF0E}">
      <dgm:prSet phldrT="[Текст]" custT="1"/>
      <dgm:spPr/>
      <dgm:t>
        <a:bodyPr/>
        <a:lstStyle/>
        <a:p>
          <a:r>
            <a:rPr lang="ru-RU" sz="1600" b="0" dirty="0" smtClean="0"/>
            <a:t>а</a:t>
          </a:r>
          <a:r>
            <a:rPr lang="ru-RU" sz="1600" b="0" dirty="0" smtClean="0">
              <a:solidFill>
                <a:schemeClr val="tx1"/>
              </a:solidFill>
            </a:rPr>
            <a:t>)</a:t>
          </a:r>
          <a:r>
            <a:rPr lang="ru-RU" sz="1600" b="0" dirty="0" smtClean="0">
              <a:solidFill>
                <a:srgbClr val="C00000"/>
              </a:solidFill>
            </a:rPr>
            <a:t> </a:t>
          </a:r>
          <a:r>
            <a:rPr lang="ru-RU" sz="1600" b="0" dirty="0" smtClean="0"/>
            <a:t>если на дату подачи заявки предлагаемая к включению в границы УН </a:t>
          </a:r>
          <a:r>
            <a:rPr lang="ru-RU" sz="1600" b="1" u="sng" dirty="0" smtClean="0">
              <a:solidFill>
                <a:srgbClr val="C00000"/>
              </a:solidFill>
            </a:rPr>
            <a:t>часть недр предоставлена в пользование </a:t>
          </a:r>
        </a:p>
        <a:p>
          <a:r>
            <a:rPr lang="ru-RU" sz="1600" b="1" dirty="0" smtClean="0">
              <a:solidFill>
                <a:srgbClr val="C00000"/>
              </a:solidFill>
            </a:rPr>
            <a:t>Исключение</a:t>
          </a:r>
          <a:r>
            <a:rPr lang="ru-RU" sz="1600" b="0" dirty="0" smtClean="0"/>
            <a:t> – </a:t>
          </a:r>
          <a:r>
            <a:rPr lang="ru-RU" sz="1600" b="1" dirty="0" smtClean="0">
              <a:solidFill>
                <a:srgbClr val="C00000"/>
              </a:solidFill>
            </a:rPr>
            <a:t>возможно изменение границ УН </a:t>
          </a:r>
          <a:r>
            <a:rPr lang="ru-RU" sz="1600" b="0" dirty="0" smtClean="0"/>
            <a:t>в сторону его увеличения на </a:t>
          </a:r>
          <a:r>
            <a:rPr lang="ru-RU" sz="1600" b="1" dirty="0" smtClean="0">
              <a:solidFill>
                <a:srgbClr val="C00000"/>
              </a:solidFill>
            </a:rPr>
            <a:t>УН, имеющем статус геологического отвода</a:t>
          </a:r>
          <a:r>
            <a:rPr lang="ru-RU" sz="1600" b="0" dirty="0" smtClean="0"/>
            <a:t>, если месторождение находятся за пределами УН и </a:t>
          </a:r>
          <a:r>
            <a:rPr lang="ru-RU" sz="1600" b="1" dirty="0" smtClean="0">
              <a:solidFill>
                <a:srgbClr val="C00000"/>
              </a:solidFill>
            </a:rPr>
            <a:t>запасы поставлены  на баланс по результатам работ по геологическому изучению недр</a:t>
          </a:r>
          <a:r>
            <a:rPr lang="ru-RU" sz="1600" b="0" dirty="0" smtClean="0"/>
            <a:t> и являются </a:t>
          </a:r>
          <a:r>
            <a:rPr lang="ru-RU" sz="1600" b="1" dirty="0" smtClean="0">
              <a:solidFill>
                <a:srgbClr val="C00000"/>
              </a:solidFill>
            </a:rPr>
            <a:t>частью месторождения</a:t>
          </a:r>
          <a:r>
            <a:rPr lang="ru-RU" sz="1600" b="0" dirty="0" smtClean="0"/>
            <a:t>, </a:t>
          </a:r>
          <a:r>
            <a:rPr lang="ru-RU" sz="1600" b="1" dirty="0" smtClean="0">
              <a:solidFill>
                <a:srgbClr val="C00000"/>
              </a:solidFill>
            </a:rPr>
            <a:t>при условии</a:t>
          </a:r>
          <a:r>
            <a:rPr lang="ru-RU" sz="1600" b="0" dirty="0" smtClean="0"/>
            <a:t>, что предлагаемая </a:t>
          </a:r>
          <a:r>
            <a:rPr lang="ru-RU" sz="1600" b="1" dirty="0" smtClean="0">
              <a:solidFill>
                <a:srgbClr val="C00000"/>
              </a:solidFill>
            </a:rPr>
            <a:t>к включению в границы УН часть недр предоставлена </a:t>
          </a:r>
          <a:r>
            <a:rPr lang="ru-RU" sz="1600" b="0" dirty="0" smtClean="0"/>
            <a:t>в пользование </a:t>
          </a:r>
          <a:r>
            <a:rPr lang="ru-RU" sz="1600" b="1" dirty="0" smtClean="0">
              <a:solidFill>
                <a:srgbClr val="C00000"/>
              </a:solidFill>
            </a:rPr>
            <a:t>пользователю недр-заявителю  или лицу, входящему с ним в одну группу ли</a:t>
          </a:r>
          <a:r>
            <a:rPr lang="ru-RU" sz="1600" b="0" dirty="0" smtClean="0"/>
            <a:t>ц.</a:t>
          </a:r>
        </a:p>
        <a:p>
          <a:r>
            <a:rPr lang="ru-RU" sz="1600" b="1" dirty="0" smtClean="0">
              <a:solidFill>
                <a:srgbClr val="C00000"/>
              </a:solidFill>
            </a:rPr>
            <a:t>Исключение</a:t>
          </a:r>
          <a:r>
            <a:rPr lang="ru-RU" sz="1600" b="0" dirty="0" smtClean="0"/>
            <a:t> – </a:t>
          </a:r>
          <a:r>
            <a:rPr lang="ru-RU" sz="1600" b="1" dirty="0" smtClean="0">
              <a:solidFill>
                <a:srgbClr val="C00000"/>
              </a:solidFill>
            </a:rPr>
            <a:t>возможно изменение границ УН </a:t>
          </a:r>
          <a:r>
            <a:rPr lang="ru-RU" sz="1600" b="0" dirty="0" smtClean="0"/>
            <a:t>в сторону его увеличения </a:t>
          </a:r>
          <a:r>
            <a:rPr lang="ru-RU" sz="1600" b="1" dirty="0" smtClean="0">
              <a:solidFill>
                <a:srgbClr val="C00000"/>
              </a:solidFill>
            </a:rPr>
            <a:t>на УН, имеющем статус горного отвода</a:t>
          </a:r>
          <a:r>
            <a:rPr lang="ru-RU" sz="1600" b="0" dirty="0" smtClean="0"/>
            <a:t>, если месторождение находятся за пределами УН и </a:t>
          </a:r>
          <a:r>
            <a:rPr lang="ru-RU" sz="1600" b="1" dirty="0" smtClean="0">
              <a:solidFill>
                <a:srgbClr val="C00000"/>
              </a:solidFill>
            </a:rPr>
            <a:t>запасы поставлены  на баланс по результатам работ по геологическому изучению недр или разведке месторождений, осуществленных за счет собственных и (или) привлеченных средств пользователя недр</a:t>
          </a:r>
          <a:r>
            <a:rPr lang="ru-RU" sz="1600" b="0" dirty="0" smtClean="0"/>
            <a:t>, и являются </a:t>
          </a:r>
          <a:r>
            <a:rPr lang="ru-RU" sz="1600" b="1" dirty="0" smtClean="0">
              <a:solidFill>
                <a:srgbClr val="C00000"/>
              </a:solidFill>
            </a:rPr>
            <a:t>частью месторождения, при условии,</a:t>
          </a:r>
          <a:r>
            <a:rPr lang="ru-RU" sz="1600" b="0" dirty="0" smtClean="0"/>
            <a:t> что предлагаемая </a:t>
          </a:r>
          <a:r>
            <a:rPr lang="ru-RU" sz="1600" b="1" dirty="0" smtClean="0">
              <a:solidFill>
                <a:srgbClr val="C00000"/>
              </a:solidFill>
            </a:rPr>
            <a:t>к включению в границы УН часть недр предоставлена в пользование пользователю недр-заявителю  или лицу, входящему с ним в одну группу лиц</a:t>
          </a:r>
          <a:r>
            <a:rPr lang="ru-RU" sz="1600" b="0" dirty="0" smtClean="0"/>
            <a:t>.</a:t>
          </a:r>
        </a:p>
        <a:p>
          <a:r>
            <a:rPr lang="ru-RU" sz="1600" b="1" dirty="0" smtClean="0">
              <a:solidFill>
                <a:srgbClr val="C00000"/>
              </a:solidFill>
            </a:rPr>
            <a:t>Исключение</a:t>
          </a:r>
          <a:r>
            <a:rPr lang="ru-RU" sz="1600" b="0" dirty="0" smtClean="0"/>
            <a:t> – </a:t>
          </a:r>
          <a:r>
            <a:rPr lang="ru-RU" sz="1600" b="1" dirty="0" smtClean="0">
              <a:solidFill>
                <a:srgbClr val="C00000"/>
              </a:solidFill>
            </a:rPr>
            <a:t>возможно изменение границ УН </a:t>
          </a:r>
          <a:r>
            <a:rPr lang="ru-RU" sz="1600" b="0" dirty="0" smtClean="0"/>
            <a:t>в сторону его увеличения </a:t>
          </a:r>
          <a:r>
            <a:rPr lang="ru-RU" sz="1600" b="1" dirty="0" smtClean="0">
              <a:solidFill>
                <a:srgbClr val="C00000"/>
              </a:solidFill>
            </a:rPr>
            <a:t>при исполнении обязательств, предусмотренных международным договором Российской Федерации);</a:t>
          </a:r>
          <a:endParaRPr lang="ru-RU" sz="1600" b="1" u="sng" dirty="0" smtClean="0">
            <a:solidFill>
              <a:srgbClr val="C00000"/>
            </a:solidFill>
          </a:endParaRPr>
        </a:p>
      </dgm:t>
    </dgm:pt>
    <dgm:pt modelId="{C1ABB665-F31E-4ADB-A9CD-1DB8B6B31701}" type="sibTrans" cxnId="{79CCB99E-BCA4-4EB2-98C2-A50B10ED7E01}">
      <dgm:prSet/>
      <dgm:spPr/>
      <dgm:t>
        <a:bodyPr/>
        <a:lstStyle/>
        <a:p>
          <a:endParaRPr lang="ru-RU"/>
        </a:p>
      </dgm:t>
    </dgm:pt>
    <dgm:pt modelId="{2CDF8D61-B327-483C-9FF3-E7889E8078F8}" type="parTrans" cxnId="{79CCB99E-BCA4-4EB2-98C2-A50B10ED7E01}">
      <dgm:prSet/>
      <dgm:spPr/>
      <dgm:t>
        <a:bodyPr/>
        <a:lstStyle/>
        <a:p>
          <a:endParaRPr lang="ru-RU"/>
        </a:p>
      </dgm:t>
    </dgm:pt>
    <dgm:pt modelId="{72715DE3-DC4E-4E48-BA8C-CE48C388671C}" type="pres">
      <dgm:prSet presAssocID="{6B6B6CEC-D269-4DFF-B9F1-34E5BCC3D3B3}" presName="vert0" presStyleCnt="0">
        <dgm:presLayoutVars>
          <dgm:dir/>
          <dgm:animOne val="branch"/>
          <dgm:animLvl val="lvl"/>
        </dgm:presLayoutVars>
      </dgm:prSet>
      <dgm:spPr/>
      <dgm:t>
        <a:bodyPr/>
        <a:lstStyle/>
        <a:p>
          <a:endParaRPr lang="ru-RU"/>
        </a:p>
      </dgm:t>
    </dgm:pt>
    <dgm:pt modelId="{44176C76-EDD1-4BA0-8B62-5C05DEB9C630}" type="pres">
      <dgm:prSet presAssocID="{B4F644D0-14C6-43A4-A256-AAC1F314E1D6}" presName="thickLine" presStyleLbl="alignNode1" presStyleIdx="0" presStyleCnt="1"/>
      <dgm:spPr/>
    </dgm:pt>
    <dgm:pt modelId="{46EB95AC-E102-4904-AEE7-BD23CB25C116}" type="pres">
      <dgm:prSet presAssocID="{B4F644D0-14C6-43A4-A256-AAC1F314E1D6}" presName="horz1" presStyleCnt="0"/>
      <dgm:spPr/>
    </dgm:pt>
    <dgm:pt modelId="{8C63F758-0B32-4F0B-805F-1260B0AB3795}" type="pres">
      <dgm:prSet presAssocID="{B4F644D0-14C6-43A4-A256-AAC1F314E1D6}" presName="tx1" presStyleLbl="revTx" presStyleIdx="0" presStyleCnt="2" custScaleX="52623"/>
      <dgm:spPr/>
      <dgm:t>
        <a:bodyPr/>
        <a:lstStyle/>
        <a:p>
          <a:endParaRPr lang="ru-RU"/>
        </a:p>
      </dgm:t>
    </dgm:pt>
    <dgm:pt modelId="{FDB1CE21-B486-455A-85FB-24A5F7CF2F52}" type="pres">
      <dgm:prSet presAssocID="{B4F644D0-14C6-43A4-A256-AAC1F314E1D6}" presName="vert1" presStyleCnt="0"/>
      <dgm:spPr/>
    </dgm:pt>
    <dgm:pt modelId="{661E7DD1-7B23-49FA-88DB-8B1FFC758333}" type="pres">
      <dgm:prSet presAssocID="{A339FAB9-DD6A-47C5-B316-057A2705DF0E}" presName="vertSpace2a" presStyleCnt="0"/>
      <dgm:spPr/>
    </dgm:pt>
    <dgm:pt modelId="{9489CCA4-04F9-4589-83E1-1370015B22EC}" type="pres">
      <dgm:prSet presAssocID="{A339FAB9-DD6A-47C5-B316-057A2705DF0E}" presName="horz2" presStyleCnt="0"/>
      <dgm:spPr/>
    </dgm:pt>
    <dgm:pt modelId="{F5118A72-6644-4F1A-A48A-7BEBFC50E1E3}" type="pres">
      <dgm:prSet presAssocID="{A339FAB9-DD6A-47C5-B316-057A2705DF0E}" presName="horzSpace2" presStyleCnt="0"/>
      <dgm:spPr/>
    </dgm:pt>
    <dgm:pt modelId="{979DDE4B-ECEC-4791-BC21-B552191287AE}" type="pres">
      <dgm:prSet presAssocID="{A339FAB9-DD6A-47C5-B316-057A2705DF0E}" presName="tx2" presStyleLbl="revTx" presStyleIdx="1" presStyleCnt="2" custScaleX="107161" custScaleY="100098"/>
      <dgm:spPr/>
      <dgm:t>
        <a:bodyPr/>
        <a:lstStyle/>
        <a:p>
          <a:endParaRPr lang="ru-RU"/>
        </a:p>
      </dgm:t>
    </dgm:pt>
    <dgm:pt modelId="{A5D292E2-50CC-40A2-BC3E-7BAF06E4EFD2}" type="pres">
      <dgm:prSet presAssocID="{A339FAB9-DD6A-47C5-B316-057A2705DF0E}" presName="vert2" presStyleCnt="0"/>
      <dgm:spPr/>
    </dgm:pt>
    <dgm:pt modelId="{65925C3A-33EC-41CD-93B9-3DC90FB21D56}" type="pres">
      <dgm:prSet presAssocID="{A339FAB9-DD6A-47C5-B316-057A2705DF0E}" presName="thinLine2b" presStyleLbl="callout" presStyleIdx="0" presStyleCnt="1"/>
      <dgm:spPr/>
    </dgm:pt>
    <dgm:pt modelId="{04170C55-D620-42BE-B8BD-D71AD7BE239C}" type="pres">
      <dgm:prSet presAssocID="{A339FAB9-DD6A-47C5-B316-057A2705DF0E}" presName="vertSpace2b" presStyleCnt="0"/>
      <dgm:spPr/>
    </dgm:pt>
  </dgm:ptLst>
  <dgm:cxnLst>
    <dgm:cxn modelId="{0CB3B781-1BE9-42D3-805B-CF589A15925C}" type="presOf" srcId="{A339FAB9-DD6A-47C5-B316-057A2705DF0E}" destId="{979DDE4B-ECEC-4791-BC21-B552191287AE}" srcOrd="0" destOrd="0" presId="urn:microsoft.com/office/officeart/2008/layout/LinedList"/>
    <dgm:cxn modelId="{E606FC7B-BABA-4F4E-B314-6803F3F8FDCF}" type="presOf" srcId="{6B6B6CEC-D269-4DFF-B9F1-34E5BCC3D3B3}" destId="{72715DE3-DC4E-4E48-BA8C-CE48C388671C}" srcOrd="0" destOrd="0" presId="urn:microsoft.com/office/officeart/2008/layout/LinedList"/>
    <dgm:cxn modelId="{B2343CD6-8811-4B25-A222-05DE2F81BFA2}" type="presOf" srcId="{B4F644D0-14C6-43A4-A256-AAC1F314E1D6}" destId="{8C63F758-0B32-4F0B-805F-1260B0AB3795}" srcOrd="0" destOrd="0" presId="urn:microsoft.com/office/officeart/2008/layout/LinedList"/>
    <dgm:cxn modelId="{2A0BEC1D-DB4A-4D8C-8EF5-0CD9C41DAD6F}" srcId="{6B6B6CEC-D269-4DFF-B9F1-34E5BCC3D3B3}" destId="{B4F644D0-14C6-43A4-A256-AAC1F314E1D6}" srcOrd="0" destOrd="0" parTransId="{F72C6267-3DDD-4A52-AAF7-FC7E4C4C7564}" sibTransId="{69302FB1-1DFB-446C-B27B-11AC2D8E25AF}"/>
    <dgm:cxn modelId="{79CCB99E-BCA4-4EB2-98C2-A50B10ED7E01}" srcId="{B4F644D0-14C6-43A4-A256-AAC1F314E1D6}" destId="{A339FAB9-DD6A-47C5-B316-057A2705DF0E}" srcOrd="0" destOrd="0" parTransId="{2CDF8D61-B327-483C-9FF3-E7889E8078F8}" sibTransId="{C1ABB665-F31E-4ADB-A9CD-1DB8B6B31701}"/>
    <dgm:cxn modelId="{508E6697-0451-4320-AEF5-DADF2D193C0C}" type="presParOf" srcId="{72715DE3-DC4E-4E48-BA8C-CE48C388671C}" destId="{44176C76-EDD1-4BA0-8B62-5C05DEB9C630}" srcOrd="0" destOrd="0" presId="urn:microsoft.com/office/officeart/2008/layout/LinedList"/>
    <dgm:cxn modelId="{6F5529C0-4E88-4543-974D-8FAFEA845FDE}" type="presParOf" srcId="{72715DE3-DC4E-4E48-BA8C-CE48C388671C}" destId="{46EB95AC-E102-4904-AEE7-BD23CB25C116}" srcOrd="1" destOrd="0" presId="urn:microsoft.com/office/officeart/2008/layout/LinedList"/>
    <dgm:cxn modelId="{1770CD40-2866-44AB-8DD3-C7BDF367B150}" type="presParOf" srcId="{46EB95AC-E102-4904-AEE7-BD23CB25C116}" destId="{8C63F758-0B32-4F0B-805F-1260B0AB3795}" srcOrd="0" destOrd="0" presId="urn:microsoft.com/office/officeart/2008/layout/LinedList"/>
    <dgm:cxn modelId="{D0CAD604-37F5-44BE-BA56-94C4848D2546}" type="presParOf" srcId="{46EB95AC-E102-4904-AEE7-BD23CB25C116}" destId="{FDB1CE21-B486-455A-85FB-24A5F7CF2F52}" srcOrd="1" destOrd="0" presId="urn:microsoft.com/office/officeart/2008/layout/LinedList"/>
    <dgm:cxn modelId="{8BDD7F22-21D7-44CC-955C-2DEDED2A65BE}" type="presParOf" srcId="{FDB1CE21-B486-455A-85FB-24A5F7CF2F52}" destId="{661E7DD1-7B23-49FA-88DB-8B1FFC758333}" srcOrd="0" destOrd="0" presId="urn:microsoft.com/office/officeart/2008/layout/LinedList"/>
    <dgm:cxn modelId="{9D07A607-F67A-4DD7-8D6F-173C796A476F}" type="presParOf" srcId="{FDB1CE21-B486-455A-85FB-24A5F7CF2F52}" destId="{9489CCA4-04F9-4589-83E1-1370015B22EC}" srcOrd="1" destOrd="0" presId="urn:microsoft.com/office/officeart/2008/layout/LinedList"/>
    <dgm:cxn modelId="{1AF7405C-294B-47BE-B4C1-814D1CF9BDAC}" type="presParOf" srcId="{9489CCA4-04F9-4589-83E1-1370015B22EC}" destId="{F5118A72-6644-4F1A-A48A-7BEBFC50E1E3}" srcOrd="0" destOrd="0" presId="urn:microsoft.com/office/officeart/2008/layout/LinedList"/>
    <dgm:cxn modelId="{DB4A1472-7E7B-4793-8DD7-1FF83CD69000}" type="presParOf" srcId="{9489CCA4-04F9-4589-83E1-1370015B22EC}" destId="{979DDE4B-ECEC-4791-BC21-B552191287AE}" srcOrd="1" destOrd="0" presId="urn:microsoft.com/office/officeart/2008/layout/LinedList"/>
    <dgm:cxn modelId="{3346217F-B96B-42F5-993D-C64EB1C5254A}" type="presParOf" srcId="{9489CCA4-04F9-4589-83E1-1370015B22EC}" destId="{A5D292E2-50CC-40A2-BC3E-7BAF06E4EFD2}" srcOrd="2" destOrd="0" presId="urn:microsoft.com/office/officeart/2008/layout/LinedList"/>
    <dgm:cxn modelId="{B4A6920D-F992-4DE5-9166-298A67EC1F45}" type="presParOf" srcId="{FDB1CE21-B486-455A-85FB-24A5F7CF2F52}" destId="{65925C3A-33EC-41CD-93B9-3DC90FB21D56}" srcOrd="2" destOrd="0" presId="urn:microsoft.com/office/officeart/2008/layout/LinedList"/>
    <dgm:cxn modelId="{EF31E5BD-8065-4B77-AFB7-41CAD42D125A}" type="presParOf" srcId="{FDB1CE21-B486-455A-85FB-24A5F7CF2F52}" destId="{04170C55-D620-42BE-B8BD-D71AD7BE239C}" srcOrd="3"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dgm:spPr/>
      <dgm:t>
        <a:bodyPr/>
        <a:lstStyle/>
        <a:p>
          <a:r>
            <a:rPr lang="ru-RU" b="0" dirty="0" smtClean="0"/>
            <a:t>11. Не допускается изменение границ УН в сторону его увеличения в случае, если на дату подачи заявки об изменении границ УН предлагаемая к включению в границы УН часть недр:</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dgm:presLayoutVars>
          <dgm:chMax val="0"/>
          <dgm:bulletEnabled val="1"/>
        </dgm:presLayoutVars>
      </dgm:prSet>
      <dgm:spPr/>
      <dgm:t>
        <a:bodyPr/>
        <a:lstStyle/>
        <a:p>
          <a:endParaRPr lang="ru-RU"/>
        </a:p>
      </dgm:t>
    </dgm:pt>
  </dgm:ptLst>
  <dgm:cxnLst>
    <dgm:cxn modelId="{16E096EF-66F2-434A-B076-DC293F6C8432}" type="presOf" srcId="{66309354-8663-466A-A5C2-8D27BF7FF92E}" destId="{4D42B572-073F-43E1-B9D1-8A56460035EF}" srcOrd="0" destOrd="0" presId="urn:microsoft.com/office/officeart/2005/8/layout/vList2"/>
    <dgm:cxn modelId="{D8037DD2-85CA-4876-BDF5-45B570085DE4}" srcId="{66309354-8663-466A-A5C2-8D27BF7FF92E}" destId="{43A05EED-19DB-4EA5-9807-066A92F568D3}" srcOrd="0" destOrd="0" parTransId="{91588138-22A4-4C22-A94D-2D2F9EF1313F}" sibTransId="{D1597FA7-EB16-4172-A757-17E63AF5C4EF}"/>
    <dgm:cxn modelId="{BCA76F01-42D2-4025-AF2A-D4B152F2C5C2}" type="presOf" srcId="{43A05EED-19DB-4EA5-9807-066A92F568D3}" destId="{5A6D8501-0F47-46FE-A535-7D72E5A8580E}" srcOrd="0" destOrd="0" presId="urn:microsoft.com/office/officeart/2005/8/layout/vList2"/>
    <dgm:cxn modelId="{90E979B5-59F4-4CCD-A745-7ED8E8FC9E43}"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6B6B6CEC-D269-4DFF-B9F1-34E5BCC3D3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4F644D0-14C6-43A4-A256-AAC1F314E1D6}">
      <dgm:prSet phldrT="[Текст]" custT="1"/>
      <dgm:spPr/>
      <dgm:t>
        <a:bodyPr/>
        <a:lstStyle/>
        <a:p>
          <a:r>
            <a:rPr lang="ru-RU" sz="1400" b="1" dirty="0" smtClean="0">
              <a:solidFill>
                <a:srgbClr val="C00000"/>
              </a:solidFill>
            </a:rPr>
            <a:t>Условия при которых </a:t>
          </a:r>
          <a:r>
            <a:rPr lang="ru-RU" sz="1400" b="1" u="sng" dirty="0" smtClean="0">
              <a:solidFill>
                <a:srgbClr val="C00000"/>
              </a:solidFill>
            </a:rPr>
            <a:t>НЕ </a:t>
          </a:r>
          <a:r>
            <a:rPr lang="ru-RU" sz="1600" b="1" u="sng" dirty="0" smtClean="0">
              <a:solidFill>
                <a:srgbClr val="C00000"/>
              </a:solidFill>
            </a:rPr>
            <a:t>допускается </a:t>
          </a:r>
          <a:r>
            <a:rPr lang="ru-RU" sz="1400" b="1" dirty="0" smtClean="0">
              <a:solidFill>
                <a:srgbClr val="C00000"/>
              </a:solidFill>
            </a:rPr>
            <a:t>изменение границ в сторону увеличения</a:t>
          </a:r>
          <a:endParaRPr lang="ru-RU" sz="1400" dirty="0"/>
        </a:p>
      </dgm:t>
    </dgm:pt>
    <dgm:pt modelId="{F72C6267-3DDD-4A52-AAF7-FC7E4C4C7564}" type="parTrans" cxnId="{2A0BEC1D-DB4A-4D8C-8EF5-0CD9C41DAD6F}">
      <dgm:prSet/>
      <dgm:spPr/>
      <dgm:t>
        <a:bodyPr/>
        <a:lstStyle/>
        <a:p>
          <a:endParaRPr lang="ru-RU"/>
        </a:p>
      </dgm:t>
    </dgm:pt>
    <dgm:pt modelId="{69302FB1-1DFB-446C-B27B-11AC2D8E25AF}" type="sibTrans" cxnId="{2A0BEC1D-DB4A-4D8C-8EF5-0CD9C41DAD6F}">
      <dgm:prSet/>
      <dgm:spPr/>
      <dgm:t>
        <a:bodyPr/>
        <a:lstStyle/>
        <a:p>
          <a:endParaRPr lang="ru-RU"/>
        </a:p>
      </dgm:t>
    </dgm:pt>
    <dgm:pt modelId="{A339FAB9-DD6A-47C5-B316-057A2705DF0E}">
      <dgm:prSet phldrT="[Текст]" custT="1"/>
      <dgm:spPr/>
      <dgm:t>
        <a:bodyPr/>
        <a:lstStyle/>
        <a:p>
          <a:r>
            <a:rPr lang="ru-RU" sz="1600" b="0" dirty="0" smtClean="0"/>
            <a:t>б) </a:t>
          </a:r>
          <a:r>
            <a:rPr lang="ru-RU" sz="1600" b="1" dirty="0" smtClean="0">
              <a:solidFill>
                <a:srgbClr val="C00000"/>
              </a:solidFill>
            </a:rPr>
            <a:t>если на дату подачи заявки </a:t>
          </a:r>
          <a:r>
            <a:rPr lang="ru-RU" sz="1600" b="0" dirty="0" smtClean="0"/>
            <a:t>об изменении границ УН </a:t>
          </a:r>
          <a:r>
            <a:rPr lang="ru-RU" sz="1600" b="1" dirty="0" smtClean="0">
              <a:solidFill>
                <a:srgbClr val="C00000"/>
              </a:solidFill>
            </a:rPr>
            <a:t>предлагаемая к включению в границы УН часть недр включает в себя участки недр, имеющие статус УН, предполагаемого для предоставления в пользование</a:t>
          </a:r>
          <a:r>
            <a:rPr lang="ru-RU" sz="1600" b="0" dirty="0" smtClean="0"/>
            <a:t> иным лицам </a:t>
          </a:r>
          <a:r>
            <a:rPr lang="ru-RU" sz="1600" b="1" dirty="0" smtClean="0">
              <a:solidFill>
                <a:srgbClr val="C00000"/>
              </a:solidFill>
            </a:rPr>
            <a:t>по различным основаниям предоставления </a:t>
          </a:r>
          <a:r>
            <a:rPr lang="ru-RU" sz="1600" b="0" dirty="0" smtClean="0"/>
            <a:t>права пользования УН;</a:t>
          </a:r>
          <a:endParaRPr lang="ru-RU" sz="1600" b="0" u="sng" dirty="0" smtClean="0">
            <a:solidFill>
              <a:srgbClr val="C00000"/>
            </a:solidFill>
          </a:endParaRPr>
        </a:p>
      </dgm:t>
    </dgm:pt>
    <dgm:pt modelId="{C1ABB665-F31E-4ADB-A9CD-1DB8B6B31701}" type="sibTrans" cxnId="{79CCB99E-BCA4-4EB2-98C2-A50B10ED7E01}">
      <dgm:prSet/>
      <dgm:spPr/>
      <dgm:t>
        <a:bodyPr/>
        <a:lstStyle/>
        <a:p>
          <a:endParaRPr lang="ru-RU"/>
        </a:p>
      </dgm:t>
    </dgm:pt>
    <dgm:pt modelId="{2CDF8D61-B327-483C-9FF3-E7889E8078F8}" type="parTrans" cxnId="{79CCB99E-BCA4-4EB2-98C2-A50B10ED7E01}">
      <dgm:prSet/>
      <dgm:spPr/>
      <dgm:t>
        <a:bodyPr/>
        <a:lstStyle/>
        <a:p>
          <a:endParaRPr lang="ru-RU"/>
        </a:p>
      </dgm:t>
    </dgm:pt>
    <dgm:pt modelId="{DC16013A-9203-4F75-9C6C-562EAA2571E0}">
      <dgm:prSet phldrT="[Текст]" custT="1"/>
      <dgm:spPr/>
      <dgm:t>
        <a:bodyPr/>
        <a:lstStyle/>
        <a:p>
          <a:r>
            <a:rPr lang="ru-RU" sz="1600" b="0" dirty="0" smtClean="0"/>
            <a:t>в) </a:t>
          </a:r>
          <a:r>
            <a:rPr lang="ru-RU" sz="1600" b="1" dirty="0" smtClean="0">
              <a:solidFill>
                <a:srgbClr val="C00000"/>
              </a:solidFill>
            </a:rPr>
            <a:t>если на дату подачи заявки </a:t>
          </a:r>
          <a:r>
            <a:rPr lang="ru-RU" sz="1600" b="0" dirty="0" smtClean="0"/>
            <a:t>об изменении границ УН </a:t>
          </a:r>
          <a:r>
            <a:rPr lang="ru-RU" sz="1600" b="1" dirty="0" smtClean="0">
              <a:solidFill>
                <a:srgbClr val="C00000"/>
              </a:solidFill>
            </a:rPr>
            <a:t>предлагаемая к включению в границы УН часть недр</a:t>
          </a:r>
          <a:r>
            <a:rPr lang="ru-RU" sz="1600" b="0" dirty="0" smtClean="0"/>
            <a:t> </a:t>
          </a:r>
          <a:r>
            <a:rPr lang="ru-RU" sz="1600" b="1" dirty="0" smtClean="0">
              <a:solidFill>
                <a:srgbClr val="C00000"/>
              </a:solidFill>
            </a:rPr>
            <a:t>содержит запасы или прогнозные ресурсы видов полезных ископаемых, не указанных в лицензии </a:t>
          </a:r>
          <a:r>
            <a:rPr lang="ru-RU" sz="1600" b="0" dirty="0" smtClean="0"/>
            <a:t>на пользование участком недр, границы которого предлагается изменить</a:t>
          </a:r>
        </a:p>
        <a:p>
          <a:r>
            <a:rPr lang="ru-RU" sz="1600" b="1" dirty="0" smtClean="0">
              <a:solidFill>
                <a:srgbClr val="C00000"/>
              </a:solidFill>
            </a:rPr>
            <a:t>Исключение -  общераспространенные полезные ископаемые </a:t>
          </a:r>
          <a:r>
            <a:rPr lang="ru-RU" sz="1600" b="0" dirty="0" smtClean="0"/>
            <a:t>в случае изменения границ УН федерального значения и УН, не относящихся к участкам недр федерального значения и участкам недр местного значения; </a:t>
          </a:r>
          <a:endParaRPr lang="ru-RU" sz="1600" b="0" u="sng" dirty="0" smtClean="0">
            <a:solidFill>
              <a:srgbClr val="C00000"/>
            </a:solidFill>
          </a:endParaRPr>
        </a:p>
      </dgm:t>
    </dgm:pt>
    <dgm:pt modelId="{5D85E3C7-B774-4BE9-8993-0B53AB7F6C43}" type="parTrans" cxnId="{1498F4A1-C693-4CF7-A6A8-621EA2FFF00E}">
      <dgm:prSet/>
      <dgm:spPr/>
      <dgm:t>
        <a:bodyPr/>
        <a:lstStyle/>
        <a:p>
          <a:endParaRPr lang="ru-RU"/>
        </a:p>
      </dgm:t>
    </dgm:pt>
    <dgm:pt modelId="{0AA17061-D27E-486E-B9EB-D314D4CA115C}" type="sibTrans" cxnId="{1498F4A1-C693-4CF7-A6A8-621EA2FFF00E}">
      <dgm:prSet/>
      <dgm:spPr/>
      <dgm:t>
        <a:bodyPr/>
        <a:lstStyle/>
        <a:p>
          <a:endParaRPr lang="ru-RU"/>
        </a:p>
      </dgm:t>
    </dgm:pt>
    <dgm:pt modelId="{C8988905-5F41-4440-BAB7-B62CDE12F91F}">
      <dgm:prSet phldrT="[Текст]" custT="1"/>
      <dgm:spPr/>
      <dgm:t>
        <a:bodyPr/>
        <a:lstStyle/>
        <a:p>
          <a:r>
            <a:rPr lang="ru-RU" sz="1600" b="0" dirty="0" smtClean="0"/>
            <a:t>г) </a:t>
          </a:r>
          <a:r>
            <a:rPr lang="ru-RU" sz="1600" b="1" dirty="0" smtClean="0">
              <a:solidFill>
                <a:srgbClr val="C00000"/>
              </a:solidFill>
            </a:rPr>
            <a:t>если на дату подачи заявки</a:t>
          </a:r>
          <a:r>
            <a:rPr lang="ru-RU" sz="1600" b="0" dirty="0" smtClean="0"/>
            <a:t> об изменении границ УН </a:t>
          </a:r>
          <a:r>
            <a:rPr lang="ru-RU" sz="1600" b="1" dirty="0" smtClean="0">
              <a:solidFill>
                <a:srgbClr val="C00000"/>
              </a:solidFill>
            </a:rPr>
            <a:t>предлагаемая к включению в границы УН часть недр</a:t>
          </a:r>
          <a:r>
            <a:rPr lang="ru-RU" sz="1600" b="0" dirty="0" smtClean="0"/>
            <a:t> </a:t>
          </a:r>
          <a:r>
            <a:rPr lang="ru-RU" sz="1600" b="1" dirty="0" smtClean="0">
              <a:solidFill>
                <a:srgbClr val="C00000"/>
              </a:solidFill>
            </a:rPr>
            <a:t>расположена в границах территории осуществления деятельности, указанной в техническом проекте разработки</a:t>
          </a:r>
          <a:r>
            <a:rPr lang="ru-RU" sz="1600" b="0" dirty="0" smtClean="0"/>
            <a:t> месторождений полезных ископаемых, </a:t>
          </a:r>
          <a:r>
            <a:rPr lang="ru-RU" sz="1600" b="1" dirty="0" smtClean="0">
              <a:solidFill>
                <a:srgbClr val="C00000"/>
              </a:solidFill>
            </a:rPr>
            <a:t>утвержденном другим пользователем недр.</a:t>
          </a:r>
          <a:endParaRPr lang="ru-RU" sz="1600" b="1" u="sng" dirty="0" smtClean="0">
            <a:solidFill>
              <a:srgbClr val="C00000"/>
            </a:solidFill>
          </a:endParaRPr>
        </a:p>
      </dgm:t>
    </dgm:pt>
    <dgm:pt modelId="{C3B641B1-6C40-498E-AA91-1BB285AEF9E3}" type="parTrans" cxnId="{04B22AE1-5031-4762-89C6-457EE1EB9D7D}">
      <dgm:prSet/>
      <dgm:spPr/>
      <dgm:t>
        <a:bodyPr/>
        <a:lstStyle/>
        <a:p>
          <a:endParaRPr lang="ru-RU"/>
        </a:p>
      </dgm:t>
    </dgm:pt>
    <dgm:pt modelId="{ABD369A3-7B75-4288-938F-C0FA723CCD49}" type="sibTrans" cxnId="{04B22AE1-5031-4762-89C6-457EE1EB9D7D}">
      <dgm:prSet/>
      <dgm:spPr/>
      <dgm:t>
        <a:bodyPr/>
        <a:lstStyle/>
        <a:p>
          <a:endParaRPr lang="ru-RU"/>
        </a:p>
      </dgm:t>
    </dgm:pt>
    <dgm:pt modelId="{72715DE3-DC4E-4E48-BA8C-CE48C388671C}" type="pres">
      <dgm:prSet presAssocID="{6B6B6CEC-D269-4DFF-B9F1-34E5BCC3D3B3}" presName="vert0" presStyleCnt="0">
        <dgm:presLayoutVars>
          <dgm:dir/>
          <dgm:animOne val="branch"/>
          <dgm:animLvl val="lvl"/>
        </dgm:presLayoutVars>
      </dgm:prSet>
      <dgm:spPr/>
      <dgm:t>
        <a:bodyPr/>
        <a:lstStyle/>
        <a:p>
          <a:endParaRPr lang="ru-RU"/>
        </a:p>
      </dgm:t>
    </dgm:pt>
    <dgm:pt modelId="{44176C76-EDD1-4BA0-8B62-5C05DEB9C630}" type="pres">
      <dgm:prSet presAssocID="{B4F644D0-14C6-43A4-A256-AAC1F314E1D6}" presName="thickLine" presStyleLbl="alignNode1" presStyleIdx="0" presStyleCnt="1"/>
      <dgm:spPr/>
    </dgm:pt>
    <dgm:pt modelId="{46EB95AC-E102-4904-AEE7-BD23CB25C116}" type="pres">
      <dgm:prSet presAssocID="{B4F644D0-14C6-43A4-A256-AAC1F314E1D6}" presName="horz1" presStyleCnt="0"/>
      <dgm:spPr/>
    </dgm:pt>
    <dgm:pt modelId="{8C63F758-0B32-4F0B-805F-1260B0AB3795}" type="pres">
      <dgm:prSet presAssocID="{B4F644D0-14C6-43A4-A256-AAC1F314E1D6}" presName="tx1" presStyleLbl="revTx" presStyleIdx="0" presStyleCnt="4" custScaleX="52623"/>
      <dgm:spPr/>
      <dgm:t>
        <a:bodyPr/>
        <a:lstStyle/>
        <a:p>
          <a:endParaRPr lang="ru-RU"/>
        </a:p>
      </dgm:t>
    </dgm:pt>
    <dgm:pt modelId="{FDB1CE21-B486-455A-85FB-24A5F7CF2F52}" type="pres">
      <dgm:prSet presAssocID="{B4F644D0-14C6-43A4-A256-AAC1F314E1D6}" presName="vert1" presStyleCnt="0"/>
      <dgm:spPr/>
    </dgm:pt>
    <dgm:pt modelId="{661E7DD1-7B23-49FA-88DB-8B1FFC758333}" type="pres">
      <dgm:prSet presAssocID="{A339FAB9-DD6A-47C5-B316-057A2705DF0E}" presName="vertSpace2a" presStyleCnt="0"/>
      <dgm:spPr/>
    </dgm:pt>
    <dgm:pt modelId="{9489CCA4-04F9-4589-83E1-1370015B22EC}" type="pres">
      <dgm:prSet presAssocID="{A339FAB9-DD6A-47C5-B316-057A2705DF0E}" presName="horz2" presStyleCnt="0"/>
      <dgm:spPr/>
    </dgm:pt>
    <dgm:pt modelId="{F5118A72-6644-4F1A-A48A-7BEBFC50E1E3}" type="pres">
      <dgm:prSet presAssocID="{A339FAB9-DD6A-47C5-B316-057A2705DF0E}" presName="horzSpace2" presStyleCnt="0"/>
      <dgm:spPr/>
    </dgm:pt>
    <dgm:pt modelId="{979DDE4B-ECEC-4791-BC21-B552191287AE}" type="pres">
      <dgm:prSet presAssocID="{A339FAB9-DD6A-47C5-B316-057A2705DF0E}" presName="tx2" presStyleLbl="revTx" presStyleIdx="1" presStyleCnt="4" custScaleX="107161" custScaleY="65371"/>
      <dgm:spPr/>
      <dgm:t>
        <a:bodyPr/>
        <a:lstStyle/>
        <a:p>
          <a:endParaRPr lang="ru-RU"/>
        </a:p>
      </dgm:t>
    </dgm:pt>
    <dgm:pt modelId="{A5D292E2-50CC-40A2-BC3E-7BAF06E4EFD2}" type="pres">
      <dgm:prSet presAssocID="{A339FAB9-DD6A-47C5-B316-057A2705DF0E}" presName="vert2" presStyleCnt="0"/>
      <dgm:spPr/>
    </dgm:pt>
    <dgm:pt modelId="{65925C3A-33EC-41CD-93B9-3DC90FB21D56}" type="pres">
      <dgm:prSet presAssocID="{A339FAB9-DD6A-47C5-B316-057A2705DF0E}" presName="thinLine2b" presStyleLbl="callout" presStyleIdx="0" presStyleCnt="3"/>
      <dgm:spPr/>
    </dgm:pt>
    <dgm:pt modelId="{04170C55-D620-42BE-B8BD-D71AD7BE239C}" type="pres">
      <dgm:prSet presAssocID="{A339FAB9-DD6A-47C5-B316-057A2705DF0E}" presName="vertSpace2b" presStyleCnt="0"/>
      <dgm:spPr/>
    </dgm:pt>
    <dgm:pt modelId="{AC63766E-70B4-42F9-BF81-5A4B69A155BB}" type="pres">
      <dgm:prSet presAssocID="{DC16013A-9203-4F75-9C6C-562EAA2571E0}" presName="horz2" presStyleCnt="0"/>
      <dgm:spPr/>
    </dgm:pt>
    <dgm:pt modelId="{7D29864D-4926-4522-8BDB-07B20579CC79}" type="pres">
      <dgm:prSet presAssocID="{DC16013A-9203-4F75-9C6C-562EAA2571E0}" presName="horzSpace2" presStyleCnt="0"/>
      <dgm:spPr/>
    </dgm:pt>
    <dgm:pt modelId="{5AE613CB-D1BA-40E3-8EA5-590661FA23E9}" type="pres">
      <dgm:prSet presAssocID="{DC16013A-9203-4F75-9C6C-562EAA2571E0}" presName="tx2" presStyleLbl="revTx" presStyleIdx="2" presStyleCnt="4" custScaleX="108860"/>
      <dgm:spPr/>
      <dgm:t>
        <a:bodyPr/>
        <a:lstStyle/>
        <a:p>
          <a:endParaRPr lang="ru-RU"/>
        </a:p>
      </dgm:t>
    </dgm:pt>
    <dgm:pt modelId="{09128404-0FBE-4CA1-B330-43B11D3224E5}" type="pres">
      <dgm:prSet presAssocID="{DC16013A-9203-4F75-9C6C-562EAA2571E0}" presName="vert2" presStyleCnt="0"/>
      <dgm:spPr/>
    </dgm:pt>
    <dgm:pt modelId="{65BBC6BC-2ED3-4137-9674-8C42A9C07F66}" type="pres">
      <dgm:prSet presAssocID="{DC16013A-9203-4F75-9C6C-562EAA2571E0}" presName="thinLine2b" presStyleLbl="callout" presStyleIdx="1" presStyleCnt="3"/>
      <dgm:spPr/>
    </dgm:pt>
    <dgm:pt modelId="{F7371999-0444-4149-8168-E6569399DC30}" type="pres">
      <dgm:prSet presAssocID="{DC16013A-9203-4F75-9C6C-562EAA2571E0}" presName="vertSpace2b" presStyleCnt="0"/>
      <dgm:spPr/>
    </dgm:pt>
    <dgm:pt modelId="{9AEA8697-E883-4659-99A9-072297EA69A8}" type="pres">
      <dgm:prSet presAssocID="{C8988905-5F41-4440-BAB7-B62CDE12F91F}" presName="horz2" presStyleCnt="0"/>
      <dgm:spPr/>
    </dgm:pt>
    <dgm:pt modelId="{E8E2DFD3-9EF7-45DE-8EAB-9C85CD79210B}" type="pres">
      <dgm:prSet presAssocID="{C8988905-5F41-4440-BAB7-B62CDE12F91F}" presName="horzSpace2" presStyleCnt="0"/>
      <dgm:spPr/>
    </dgm:pt>
    <dgm:pt modelId="{9607EC00-0F2A-4C13-BFF5-D0E7EBE41936}" type="pres">
      <dgm:prSet presAssocID="{C8988905-5F41-4440-BAB7-B62CDE12F91F}" presName="tx2" presStyleLbl="revTx" presStyleIdx="3" presStyleCnt="4" custScaleX="106266" custScaleY="68254"/>
      <dgm:spPr/>
      <dgm:t>
        <a:bodyPr/>
        <a:lstStyle/>
        <a:p>
          <a:endParaRPr lang="ru-RU"/>
        </a:p>
      </dgm:t>
    </dgm:pt>
    <dgm:pt modelId="{47B90CB1-5EF5-4960-BF9F-5B1D5F0A02C3}" type="pres">
      <dgm:prSet presAssocID="{C8988905-5F41-4440-BAB7-B62CDE12F91F}" presName="vert2" presStyleCnt="0"/>
      <dgm:spPr/>
    </dgm:pt>
    <dgm:pt modelId="{CA02AD27-0DDF-4276-BDBD-7C051596E592}" type="pres">
      <dgm:prSet presAssocID="{C8988905-5F41-4440-BAB7-B62CDE12F91F}" presName="thinLine2b" presStyleLbl="callout" presStyleIdx="2" presStyleCnt="3"/>
      <dgm:spPr/>
    </dgm:pt>
    <dgm:pt modelId="{595C9F31-9E45-4F5B-BBA8-AF8499B6A4F2}" type="pres">
      <dgm:prSet presAssocID="{C8988905-5F41-4440-BAB7-B62CDE12F91F}" presName="vertSpace2b" presStyleCnt="0"/>
      <dgm:spPr/>
    </dgm:pt>
  </dgm:ptLst>
  <dgm:cxnLst>
    <dgm:cxn modelId="{F1A12F83-DFCC-4A75-9A9F-1BEAFAC48616}" type="presOf" srcId="{DC16013A-9203-4F75-9C6C-562EAA2571E0}" destId="{5AE613CB-D1BA-40E3-8EA5-590661FA23E9}" srcOrd="0" destOrd="0" presId="urn:microsoft.com/office/officeart/2008/layout/LinedList"/>
    <dgm:cxn modelId="{04B22AE1-5031-4762-89C6-457EE1EB9D7D}" srcId="{B4F644D0-14C6-43A4-A256-AAC1F314E1D6}" destId="{C8988905-5F41-4440-BAB7-B62CDE12F91F}" srcOrd="2" destOrd="0" parTransId="{C3B641B1-6C40-498E-AA91-1BB285AEF9E3}" sibTransId="{ABD369A3-7B75-4288-938F-C0FA723CCD49}"/>
    <dgm:cxn modelId="{5E105108-18C9-45B7-B79A-7B000FED52C3}" type="presOf" srcId="{6B6B6CEC-D269-4DFF-B9F1-34E5BCC3D3B3}" destId="{72715DE3-DC4E-4E48-BA8C-CE48C388671C}" srcOrd="0" destOrd="0" presId="urn:microsoft.com/office/officeart/2008/layout/LinedList"/>
    <dgm:cxn modelId="{79CCB99E-BCA4-4EB2-98C2-A50B10ED7E01}" srcId="{B4F644D0-14C6-43A4-A256-AAC1F314E1D6}" destId="{A339FAB9-DD6A-47C5-B316-057A2705DF0E}" srcOrd="0" destOrd="0" parTransId="{2CDF8D61-B327-483C-9FF3-E7889E8078F8}" sibTransId="{C1ABB665-F31E-4ADB-A9CD-1DB8B6B31701}"/>
    <dgm:cxn modelId="{88543ED4-325B-4413-B2D0-17205CC843F8}" type="presOf" srcId="{A339FAB9-DD6A-47C5-B316-057A2705DF0E}" destId="{979DDE4B-ECEC-4791-BC21-B552191287AE}" srcOrd="0" destOrd="0" presId="urn:microsoft.com/office/officeart/2008/layout/LinedList"/>
    <dgm:cxn modelId="{4C941025-2AA2-4E6C-9285-AD16F9113654}" type="presOf" srcId="{C8988905-5F41-4440-BAB7-B62CDE12F91F}" destId="{9607EC00-0F2A-4C13-BFF5-D0E7EBE41936}" srcOrd="0" destOrd="0" presId="urn:microsoft.com/office/officeart/2008/layout/LinedList"/>
    <dgm:cxn modelId="{1498F4A1-C693-4CF7-A6A8-621EA2FFF00E}" srcId="{B4F644D0-14C6-43A4-A256-AAC1F314E1D6}" destId="{DC16013A-9203-4F75-9C6C-562EAA2571E0}" srcOrd="1" destOrd="0" parTransId="{5D85E3C7-B774-4BE9-8993-0B53AB7F6C43}" sibTransId="{0AA17061-D27E-486E-B9EB-D314D4CA115C}"/>
    <dgm:cxn modelId="{4BC4819A-1454-42E0-98A3-4ACC09259EA2}" type="presOf" srcId="{B4F644D0-14C6-43A4-A256-AAC1F314E1D6}" destId="{8C63F758-0B32-4F0B-805F-1260B0AB3795}" srcOrd="0" destOrd="0" presId="urn:microsoft.com/office/officeart/2008/layout/LinedList"/>
    <dgm:cxn modelId="{2A0BEC1D-DB4A-4D8C-8EF5-0CD9C41DAD6F}" srcId="{6B6B6CEC-D269-4DFF-B9F1-34E5BCC3D3B3}" destId="{B4F644D0-14C6-43A4-A256-AAC1F314E1D6}" srcOrd="0" destOrd="0" parTransId="{F72C6267-3DDD-4A52-AAF7-FC7E4C4C7564}" sibTransId="{69302FB1-1DFB-446C-B27B-11AC2D8E25AF}"/>
    <dgm:cxn modelId="{0951CBAB-0A97-45F8-9F50-A34AACB2BD7F}" type="presParOf" srcId="{72715DE3-DC4E-4E48-BA8C-CE48C388671C}" destId="{44176C76-EDD1-4BA0-8B62-5C05DEB9C630}" srcOrd="0" destOrd="0" presId="urn:microsoft.com/office/officeart/2008/layout/LinedList"/>
    <dgm:cxn modelId="{13437704-2ABB-4C44-89FC-156434944EB9}" type="presParOf" srcId="{72715DE3-DC4E-4E48-BA8C-CE48C388671C}" destId="{46EB95AC-E102-4904-AEE7-BD23CB25C116}" srcOrd="1" destOrd="0" presId="urn:microsoft.com/office/officeart/2008/layout/LinedList"/>
    <dgm:cxn modelId="{9716FDC7-0D4E-4BC8-A6D9-7DCA078DD1D5}" type="presParOf" srcId="{46EB95AC-E102-4904-AEE7-BD23CB25C116}" destId="{8C63F758-0B32-4F0B-805F-1260B0AB3795}" srcOrd="0" destOrd="0" presId="urn:microsoft.com/office/officeart/2008/layout/LinedList"/>
    <dgm:cxn modelId="{4D554ACD-690D-468B-BA6F-9EF4124B6067}" type="presParOf" srcId="{46EB95AC-E102-4904-AEE7-BD23CB25C116}" destId="{FDB1CE21-B486-455A-85FB-24A5F7CF2F52}" srcOrd="1" destOrd="0" presId="urn:microsoft.com/office/officeart/2008/layout/LinedList"/>
    <dgm:cxn modelId="{C249872B-FADE-4B7A-8671-A9E606E45018}" type="presParOf" srcId="{FDB1CE21-B486-455A-85FB-24A5F7CF2F52}" destId="{661E7DD1-7B23-49FA-88DB-8B1FFC758333}" srcOrd="0" destOrd="0" presId="urn:microsoft.com/office/officeart/2008/layout/LinedList"/>
    <dgm:cxn modelId="{0ECAC3C6-E2A3-4755-AAC2-7E13E33FE8AE}" type="presParOf" srcId="{FDB1CE21-B486-455A-85FB-24A5F7CF2F52}" destId="{9489CCA4-04F9-4589-83E1-1370015B22EC}" srcOrd="1" destOrd="0" presId="urn:microsoft.com/office/officeart/2008/layout/LinedList"/>
    <dgm:cxn modelId="{AABFED99-BF33-4A6E-AAE5-F2A1E96F475A}" type="presParOf" srcId="{9489CCA4-04F9-4589-83E1-1370015B22EC}" destId="{F5118A72-6644-4F1A-A48A-7BEBFC50E1E3}" srcOrd="0" destOrd="0" presId="urn:microsoft.com/office/officeart/2008/layout/LinedList"/>
    <dgm:cxn modelId="{0FE22F56-C433-406A-8378-1D0EECF22E79}" type="presParOf" srcId="{9489CCA4-04F9-4589-83E1-1370015B22EC}" destId="{979DDE4B-ECEC-4791-BC21-B552191287AE}" srcOrd="1" destOrd="0" presId="urn:microsoft.com/office/officeart/2008/layout/LinedList"/>
    <dgm:cxn modelId="{9980CFB8-B217-4345-A556-CC3D83D9F63E}" type="presParOf" srcId="{9489CCA4-04F9-4589-83E1-1370015B22EC}" destId="{A5D292E2-50CC-40A2-BC3E-7BAF06E4EFD2}" srcOrd="2" destOrd="0" presId="urn:microsoft.com/office/officeart/2008/layout/LinedList"/>
    <dgm:cxn modelId="{14732FE8-680B-4D81-82EB-9CBA1BAC8A84}" type="presParOf" srcId="{FDB1CE21-B486-455A-85FB-24A5F7CF2F52}" destId="{65925C3A-33EC-41CD-93B9-3DC90FB21D56}" srcOrd="2" destOrd="0" presId="urn:microsoft.com/office/officeart/2008/layout/LinedList"/>
    <dgm:cxn modelId="{60B2F69D-EC1A-4B85-9739-83C244398C40}" type="presParOf" srcId="{FDB1CE21-B486-455A-85FB-24A5F7CF2F52}" destId="{04170C55-D620-42BE-B8BD-D71AD7BE239C}" srcOrd="3" destOrd="0" presId="urn:microsoft.com/office/officeart/2008/layout/LinedList"/>
    <dgm:cxn modelId="{6B4B5ECF-DDB7-4637-BEEA-C6C2028C413C}" type="presParOf" srcId="{FDB1CE21-B486-455A-85FB-24A5F7CF2F52}" destId="{AC63766E-70B4-42F9-BF81-5A4B69A155BB}" srcOrd="4" destOrd="0" presId="urn:microsoft.com/office/officeart/2008/layout/LinedList"/>
    <dgm:cxn modelId="{F11FA967-0FB2-4118-9196-A1A3A2116C8C}" type="presParOf" srcId="{AC63766E-70B4-42F9-BF81-5A4B69A155BB}" destId="{7D29864D-4926-4522-8BDB-07B20579CC79}" srcOrd="0" destOrd="0" presId="urn:microsoft.com/office/officeart/2008/layout/LinedList"/>
    <dgm:cxn modelId="{F83EEF62-4583-4047-83B6-0B97D4A052A1}" type="presParOf" srcId="{AC63766E-70B4-42F9-BF81-5A4B69A155BB}" destId="{5AE613CB-D1BA-40E3-8EA5-590661FA23E9}" srcOrd="1" destOrd="0" presId="urn:microsoft.com/office/officeart/2008/layout/LinedList"/>
    <dgm:cxn modelId="{43D66921-AF57-4D45-A7EB-119D661AC976}" type="presParOf" srcId="{AC63766E-70B4-42F9-BF81-5A4B69A155BB}" destId="{09128404-0FBE-4CA1-B330-43B11D3224E5}" srcOrd="2" destOrd="0" presId="urn:microsoft.com/office/officeart/2008/layout/LinedList"/>
    <dgm:cxn modelId="{8498532A-07E0-4324-898A-F351645C00D1}" type="presParOf" srcId="{FDB1CE21-B486-455A-85FB-24A5F7CF2F52}" destId="{65BBC6BC-2ED3-4137-9674-8C42A9C07F66}" srcOrd="5" destOrd="0" presId="urn:microsoft.com/office/officeart/2008/layout/LinedList"/>
    <dgm:cxn modelId="{DE22E214-0914-4B46-82EE-C57B2EFFFAB1}" type="presParOf" srcId="{FDB1CE21-B486-455A-85FB-24A5F7CF2F52}" destId="{F7371999-0444-4149-8168-E6569399DC30}" srcOrd="6" destOrd="0" presId="urn:microsoft.com/office/officeart/2008/layout/LinedList"/>
    <dgm:cxn modelId="{DA816EAA-DC5D-4AD6-8ADF-1E13CE153B3B}" type="presParOf" srcId="{FDB1CE21-B486-455A-85FB-24A5F7CF2F52}" destId="{9AEA8697-E883-4659-99A9-072297EA69A8}" srcOrd="7" destOrd="0" presId="urn:microsoft.com/office/officeart/2008/layout/LinedList"/>
    <dgm:cxn modelId="{77D5CFF4-3FD5-4151-B307-4172202CA1EC}" type="presParOf" srcId="{9AEA8697-E883-4659-99A9-072297EA69A8}" destId="{E8E2DFD3-9EF7-45DE-8EAB-9C85CD79210B}" srcOrd="0" destOrd="0" presId="urn:microsoft.com/office/officeart/2008/layout/LinedList"/>
    <dgm:cxn modelId="{30613C54-77B5-48B5-9210-FC7F21551847}" type="presParOf" srcId="{9AEA8697-E883-4659-99A9-072297EA69A8}" destId="{9607EC00-0F2A-4C13-BFF5-D0E7EBE41936}" srcOrd="1" destOrd="0" presId="urn:microsoft.com/office/officeart/2008/layout/LinedList"/>
    <dgm:cxn modelId="{DE443FF2-D2A1-462E-913D-546B13333CEF}" type="presParOf" srcId="{9AEA8697-E883-4659-99A9-072297EA69A8}" destId="{47B90CB1-5EF5-4960-BF9F-5B1D5F0A02C3}" srcOrd="2" destOrd="0" presId="urn:microsoft.com/office/officeart/2008/layout/LinedList"/>
    <dgm:cxn modelId="{76BE2D55-9230-439A-8A1A-719BB0F12BBD}" type="presParOf" srcId="{FDB1CE21-B486-455A-85FB-24A5F7CF2F52}" destId="{CA02AD27-0DDF-4276-BDBD-7C051596E592}" srcOrd="8" destOrd="0" presId="urn:microsoft.com/office/officeart/2008/layout/LinedList"/>
    <dgm:cxn modelId="{884A6152-6064-4E21-8A2D-0857278539C6}" type="presParOf" srcId="{FDB1CE21-B486-455A-85FB-24A5F7CF2F52}" destId="{595C9F31-9E45-4F5B-BBA8-AF8499B6A4F2}"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dgm:spPr/>
      <dgm:t>
        <a:bodyPr/>
        <a:lstStyle/>
        <a:p>
          <a:r>
            <a:rPr lang="ru-RU" b="0" dirty="0" smtClean="0"/>
            <a:t>12. Изменение границ УН в сторону его увеличения осуществляется таким образом, чтобы в эти границы вошел весь объем поставленных на баланс запасов полезных ископаемых</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8FF3D88C-39EA-4471-B115-F36863809E94}" type="presOf" srcId="{43A05EED-19DB-4EA5-9807-066A92F568D3}" destId="{5A6D8501-0F47-46FE-A535-7D72E5A8580E}" srcOrd="0" destOrd="0" presId="urn:microsoft.com/office/officeart/2005/8/layout/vList2"/>
    <dgm:cxn modelId="{113DC093-0125-4665-BF79-611E82495259}" type="presOf" srcId="{66309354-8663-466A-A5C2-8D27BF7FF92E}" destId="{4D42B572-073F-43E1-B9D1-8A56460035EF}" srcOrd="0" destOrd="0" presId="urn:microsoft.com/office/officeart/2005/8/layout/vList2"/>
    <dgm:cxn modelId="{0013587F-19CC-499A-AAC3-BAE9AF3551B1}"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6B6B6CEC-D269-4DFF-B9F1-34E5BCC3D3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4F644D0-14C6-43A4-A256-AAC1F314E1D6}">
      <dgm:prSet phldrT="[Текст]" custT="1"/>
      <dgm:spPr/>
      <dgm:t>
        <a:bodyPr/>
        <a:lstStyle/>
        <a:p>
          <a:r>
            <a:rPr lang="ru-RU" sz="1400" b="1" dirty="0" smtClean="0">
              <a:solidFill>
                <a:srgbClr val="C00000"/>
              </a:solidFill>
            </a:rPr>
            <a:t>Условия изменения границ в сторону увеличения</a:t>
          </a:r>
          <a:endParaRPr lang="ru-RU" sz="1400" dirty="0"/>
        </a:p>
      </dgm:t>
    </dgm:pt>
    <dgm:pt modelId="{F72C6267-3DDD-4A52-AAF7-FC7E4C4C7564}" type="parTrans" cxnId="{2A0BEC1D-DB4A-4D8C-8EF5-0CD9C41DAD6F}">
      <dgm:prSet/>
      <dgm:spPr/>
      <dgm:t>
        <a:bodyPr/>
        <a:lstStyle/>
        <a:p>
          <a:endParaRPr lang="ru-RU"/>
        </a:p>
      </dgm:t>
    </dgm:pt>
    <dgm:pt modelId="{69302FB1-1DFB-446C-B27B-11AC2D8E25AF}" type="sibTrans" cxnId="{2A0BEC1D-DB4A-4D8C-8EF5-0CD9C41DAD6F}">
      <dgm:prSet/>
      <dgm:spPr/>
      <dgm:t>
        <a:bodyPr/>
        <a:lstStyle/>
        <a:p>
          <a:endParaRPr lang="ru-RU"/>
        </a:p>
      </dgm:t>
    </dgm:pt>
    <dgm:pt modelId="{A339FAB9-DD6A-47C5-B316-057A2705DF0E}">
      <dgm:prSet phldrT="[Текст]" custT="1"/>
      <dgm:spPr/>
      <dgm:t>
        <a:bodyPr/>
        <a:lstStyle/>
        <a:p>
          <a:r>
            <a:rPr lang="ru-RU" sz="1200" b="0" dirty="0" smtClean="0"/>
            <a:t>12. </a:t>
          </a:r>
          <a:r>
            <a:rPr lang="ru-RU" sz="1200" b="1" dirty="0" smtClean="0">
              <a:solidFill>
                <a:srgbClr val="C00000"/>
              </a:solidFill>
            </a:rPr>
            <a:t>Изменение границ УН в сторону его увеличения осуществляется</a:t>
          </a:r>
          <a:r>
            <a:rPr lang="ru-RU" sz="1200" b="0" dirty="0" smtClean="0"/>
            <a:t> таким образом, чтобы в эти </a:t>
          </a:r>
          <a:r>
            <a:rPr lang="ru-RU" sz="1200" b="1" dirty="0" smtClean="0">
              <a:solidFill>
                <a:srgbClr val="C00000"/>
              </a:solidFill>
            </a:rPr>
            <a:t>границы вошел весь объем поставленных на баланс запасов по соответствующему объекту учета баланса </a:t>
          </a:r>
          <a:r>
            <a:rPr lang="ru-RU" sz="1200" b="0" dirty="0" smtClean="0"/>
            <a:t>(месторождению полезных ископаемых или части (участку) месторождения полезных ископаемых) за пределами УН, границы которого предлагается изменить, при условии, что такие запасы являются частью месторождения полезного ископаемого, частично расположенного на данном УН.</a:t>
          </a:r>
        </a:p>
        <a:p>
          <a:r>
            <a:rPr lang="ru-RU" sz="1200" b="0" u="sng" dirty="0" smtClean="0">
              <a:solidFill>
                <a:schemeClr val="tx1"/>
              </a:solidFill>
            </a:rPr>
            <a:t>Данное условие для следующих оснований  изменения границ с приростом запасов: </a:t>
          </a:r>
        </a:p>
      </dgm:t>
    </dgm:pt>
    <dgm:pt modelId="{C1ABB665-F31E-4ADB-A9CD-1DB8B6B31701}" type="sibTrans" cxnId="{79CCB99E-BCA4-4EB2-98C2-A50B10ED7E01}">
      <dgm:prSet/>
      <dgm:spPr/>
      <dgm:t>
        <a:bodyPr/>
        <a:lstStyle/>
        <a:p>
          <a:endParaRPr lang="ru-RU"/>
        </a:p>
      </dgm:t>
    </dgm:pt>
    <dgm:pt modelId="{2CDF8D61-B327-483C-9FF3-E7889E8078F8}" type="parTrans" cxnId="{79CCB99E-BCA4-4EB2-98C2-A50B10ED7E01}">
      <dgm:prSet/>
      <dgm:spPr/>
      <dgm:t>
        <a:bodyPr/>
        <a:lstStyle/>
        <a:p>
          <a:endParaRPr lang="ru-RU"/>
        </a:p>
      </dgm:t>
    </dgm:pt>
    <dgm:pt modelId="{A9942449-F199-49D6-848B-8BFA0BB78D25}">
      <dgm:prSet phldrT="[Текст]" custT="1"/>
      <dgm:spPr/>
      <dgm:t>
        <a:bodyPr/>
        <a:lstStyle/>
        <a:p>
          <a:r>
            <a:rPr lang="ru-RU" sz="1200" b="0" dirty="0" smtClean="0"/>
            <a:t>Абз. 3 подпункта "б" пункта 9-полезные ископаемые, находящиеся </a:t>
          </a:r>
          <a:r>
            <a:rPr lang="ru-RU" sz="1200" b="1" dirty="0" smtClean="0">
              <a:solidFill>
                <a:srgbClr val="C00000"/>
              </a:solidFill>
            </a:rPr>
            <a:t>в нераспределенном фонде недр на нижележащей и (или) вышележащей части недр за пределами УН</a:t>
          </a:r>
          <a:endParaRPr lang="ru-RU" sz="1200" b="1" u="sng" dirty="0" smtClean="0">
            <a:solidFill>
              <a:srgbClr val="C00000"/>
            </a:solidFill>
          </a:endParaRPr>
        </a:p>
      </dgm:t>
    </dgm:pt>
    <dgm:pt modelId="{80FCB284-6692-4A2F-A612-1B6BF4E3A8A6}" type="parTrans" cxnId="{D5FBA5C8-8772-4DFB-A4A9-BCE3A4E1D732}">
      <dgm:prSet/>
      <dgm:spPr/>
      <dgm:t>
        <a:bodyPr/>
        <a:lstStyle/>
        <a:p>
          <a:endParaRPr lang="ru-RU"/>
        </a:p>
      </dgm:t>
    </dgm:pt>
    <dgm:pt modelId="{47C4C942-BEE4-4A49-ADB0-569C60971129}" type="sibTrans" cxnId="{D5FBA5C8-8772-4DFB-A4A9-BCE3A4E1D732}">
      <dgm:prSet/>
      <dgm:spPr/>
      <dgm:t>
        <a:bodyPr/>
        <a:lstStyle/>
        <a:p>
          <a:endParaRPr lang="ru-RU"/>
        </a:p>
      </dgm:t>
    </dgm:pt>
    <dgm:pt modelId="{2935E14E-36E9-495B-9A98-204785322699}">
      <dgm:prSet phldrT="[Текст]" custT="1"/>
      <dgm:spPr/>
      <dgm:t>
        <a:bodyPr/>
        <a:lstStyle/>
        <a:p>
          <a:r>
            <a:rPr lang="ru-RU" sz="1200" b="0" dirty="0" smtClean="0"/>
            <a:t>Абз. 4 подпункта "б" пункта 9-полезные ископаемые </a:t>
          </a:r>
          <a:r>
            <a:rPr lang="ru-RU" sz="1200" b="1" dirty="0" smtClean="0">
              <a:solidFill>
                <a:srgbClr val="C00000"/>
              </a:solidFill>
            </a:rPr>
            <a:t>на УН, имеющем статус геологического отвода </a:t>
          </a:r>
          <a:r>
            <a:rPr lang="ru-RU" sz="1200" b="0" dirty="0" smtClean="0"/>
            <a:t>и предоставленном в пользование пользователю недр- заявителю, или лицу, входящему с ним в одну группу лиц, месторождение находятся за пределами УН </a:t>
          </a:r>
          <a:r>
            <a:rPr lang="ru-RU" sz="1200" b="1" dirty="0" smtClean="0">
              <a:solidFill>
                <a:srgbClr val="C00000"/>
              </a:solidFill>
            </a:rPr>
            <a:t>и  поставлены на баланс по результатам работ по геологическому изучению недр </a:t>
          </a:r>
          <a:r>
            <a:rPr lang="ru-RU" sz="1200" b="0" dirty="0" smtClean="0"/>
            <a:t>и являются частью месторождения этих полезных</a:t>
          </a:r>
          <a:endParaRPr lang="ru-RU" sz="1200" b="0" u="sng" dirty="0" smtClean="0">
            <a:solidFill>
              <a:srgbClr val="C00000"/>
            </a:solidFill>
          </a:endParaRPr>
        </a:p>
      </dgm:t>
    </dgm:pt>
    <dgm:pt modelId="{9975E562-E546-4B04-A380-F322DF7A2EFE}" type="parTrans" cxnId="{B1D1B626-0BE7-4489-8169-43ECFC923714}">
      <dgm:prSet/>
      <dgm:spPr/>
      <dgm:t>
        <a:bodyPr/>
        <a:lstStyle/>
        <a:p>
          <a:endParaRPr lang="ru-RU"/>
        </a:p>
      </dgm:t>
    </dgm:pt>
    <dgm:pt modelId="{ED381FB6-DD2B-4A80-B3C5-2C96C3CC20C6}" type="sibTrans" cxnId="{B1D1B626-0BE7-4489-8169-43ECFC923714}">
      <dgm:prSet/>
      <dgm:spPr/>
      <dgm:t>
        <a:bodyPr/>
        <a:lstStyle/>
        <a:p>
          <a:endParaRPr lang="ru-RU"/>
        </a:p>
      </dgm:t>
    </dgm:pt>
    <dgm:pt modelId="{F5F2491D-D083-44CD-8B06-8BFE1E1FD688}">
      <dgm:prSet phldrT="[Текст]" custT="1"/>
      <dgm:spPr/>
      <dgm:t>
        <a:bodyPr/>
        <a:lstStyle/>
        <a:p>
          <a:r>
            <a:rPr lang="ru-RU" sz="1200" b="0" dirty="0" smtClean="0"/>
            <a:t>Абз. 5 подпункта "б" пункта 9-полезные ископаемые </a:t>
          </a:r>
          <a:r>
            <a:rPr lang="ru-RU" sz="1200" b="1" dirty="0" smtClean="0">
              <a:solidFill>
                <a:srgbClr val="C00000"/>
              </a:solidFill>
            </a:rPr>
            <a:t>на УН, имеющем статус горного отвода </a:t>
          </a:r>
          <a:r>
            <a:rPr lang="ru-RU" sz="1200" b="0" dirty="0" smtClean="0"/>
            <a:t>и предоставленном в пользование пользователю недр</a:t>
          </a:r>
          <a:r>
            <a:rPr lang="en-US" sz="1200" b="0" dirty="0" smtClean="0"/>
            <a:t>-</a:t>
          </a:r>
          <a:r>
            <a:rPr lang="ru-RU" sz="1200" b="0" dirty="0" smtClean="0"/>
            <a:t>заявителю, или лицу, входящему с ним в одну группу лиц, находятся за пределами УН, </a:t>
          </a:r>
          <a:r>
            <a:rPr lang="ru-RU" sz="1200" b="1" dirty="0" smtClean="0">
              <a:solidFill>
                <a:srgbClr val="C00000"/>
              </a:solidFill>
            </a:rPr>
            <a:t>поставлены на баланс по результатам работ по геологическому изучению недр или разведке </a:t>
          </a:r>
          <a:r>
            <a:rPr lang="ru-RU" sz="1200" b="0" dirty="0" smtClean="0"/>
            <a:t>месторождений полезных ископаемых, осуществленных за счет собственных и (или) привлеченных средств пользователя недр и являются частью месторождения этих полезных ископаемых;</a:t>
          </a:r>
          <a:br>
            <a:rPr lang="ru-RU" sz="1200" b="0" dirty="0" smtClean="0"/>
          </a:br>
          <a:endParaRPr lang="ru-RU" sz="1200" b="0" u="sng" dirty="0" smtClean="0">
            <a:solidFill>
              <a:srgbClr val="C00000"/>
            </a:solidFill>
          </a:endParaRPr>
        </a:p>
      </dgm:t>
    </dgm:pt>
    <dgm:pt modelId="{E74F04DB-976C-487D-9F34-F9DBB30EA385}" type="parTrans" cxnId="{FDD0EF06-DAF5-4188-A11A-BBF48008B532}">
      <dgm:prSet/>
      <dgm:spPr/>
      <dgm:t>
        <a:bodyPr/>
        <a:lstStyle/>
        <a:p>
          <a:endParaRPr lang="ru-RU"/>
        </a:p>
      </dgm:t>
    </dgm:pt>
    <dgm:pt modelId="{853BB0FB-B7B7-4DF8-8147-B8C7D68C56A1}" type="sibTrans" cxnId="{FDD0EF06-DAF5-4188-A11A-BBF48008B532}">
      <dgm:prSet/>
      <dgm:spPr/>
      <dgm:t>
        <a:bodyPr/>
        <a:lstStyle/>
        <a:p>
          <a:endParaRPr lang="ru-RU"/>
        </a:p>
      </dgm:t>
    </dgm:pt>
    <dgm:pt modelId="{374468FC-0733-4AC2-8878-85D1847C3407}">
      <dgm:prSet custT="1"/>
      <dgm:spPr/>
      <dgm:t>
        <a:bodyPr/>
        <a:lstStyle/>
        <a:p>
          <a:r>
            <a:rPr lang="ru-RU" sz="1200" b="0" dirty="0" smtClean="0"/>
            <a:t>Абз. 6 подпункта "б" пункта 9-</a:t>
          </a:r>
          <a:r>
            <a:rPr lang="ru-RU" sz="1200" b="1" dirty="0" smtClean="0">
              <a:solidFill>
                <a:srgbClr val="C00000"/>
              </a:solidFill>
            </a:rPr>
            <a:t>подземные воды </a:t>
          </a:r>
          <a:r>
            <a:rPr lang="ru-RU" sz="1200" b="0" dirty="0" smtClean="0"/>
            <a:t>(за исключением минеральных, теплоэнергетических (термальных) и промышленных подземных вод), находящиеся в нераспределенном фонде недр за пределами УН, </a:t>
          </a:r>
          <a:endParaRPr lang="ru-RU" sz="1200" b="0" dirty="0"/>
        </a:p>
      </dgm:t>
    </dgm:pt>
    <dgm:pt modelId="{FBE58C45-C54F-4139-A961-0A1C5C0712EB}" type="parTrans" cxnId="{D7A74613-562C-4779-93B0-20A941D7EFB0}">
      <dgm:prSet/>
      <dgm:spPr/>
      <dgm:t>
        <a:bodyPr/>
        <a:lstStyle/>
        <a:p>
          <a:endParaRPr lang="ru-RU"/>
        </a:p>
      </dgm:t>
    </dgm:pt>
    <dgm:pt modelId="{1890C111-A8FB-4DD2-AC21-E51EEA7C90CA}" type="sibTrans" cxnId="{D7A74613-562C-4779-93B0-20A941D7EFB0}">
      <dgm:prSet/>
      <dgm:spPr/>
      <dgm:t>
        <a:bodyPr/>
        <a:lstStyle/>
        <a:p>
          <a:endParaRPr lang="ru-RU"/>
        </a:p>
      </dgm:t>
    </dgm:pt>
    <dgm:pt modelId="{CF27F61E-92CD-4DC5-B69A-67230EF1470A}">
      <dgm:prSet custT="1"/>
      <dgm:spPr/>
      <dgm:t>
        <a:bodyPr/>
        <a:lstStyle/>
        <a:p>
          <a:r>
            <a:rPr lang="ru-RU" sz="1200" b="0" dirty="0" smtClean="0"/>
            <a:t>Абз. 7 подпункта "б" пункта 9-полезные ископаемые, относящиеся к </a:t>
          </a:r>
          <a:r>
            <a:rPr lang="ru-RU" sz="1200" b="1" dirty="0" smtClean="0">
              <a:solidFill>
                <a:srgbClr val="C00000"/>
              </a:solidFill>
            </a:rPr>
            <a:t>поваренным, калийным и (или) магниевым солям, находящиеся в нераспределенном фонде нед</a:t>
          </a:r>
          <a:r>
            <a:rPr lang="ru-RU" sz="1200" b="0" dirty="0" smtClean="0"/>
            <a:t>р за пределами УН, </a:t>
          </a:r>
          <a:endParaRPr lang="ru-RU" sz="1200" b="0" dirty="0"/>
        </a:p>
      </dgm:t>
    </dgm:pt>
    <dgm:pt modelId="{D2A82193-3384-4FC0-AB8B-E640C951BC2E}" type="parTrans" cxnId="{E67205BD-B97E-4CB9-BD37-45E5E969BB1C}">
      <dgm:prSet/>
      <dgm:spPr/>
      <dgm:t>
        <a:bodyPr/>
        <a:lstStyle/>
        <a:p>
          <a:endParaRPr lang="ru-RU"/>
        </a:p>
      </dgm:t>
    </dgm:pt>
    <dgm:pt modelId="{632C8BBA-61E1-4099-9290-55AE325FAD8A}" type="sibTrans" cxnId="{E67205BD-B97E-4CB9-BD37-45E5E969BB1C}">
      <dgm:prSet/>
      <dgm:spPr/>
      <dgm:t>
        <a:bodyPr/>
        <a:lstStyle/>
        <a:p>
          <a:endParaRPr lang="ru-RU"/>
        </a:p>
      </dgm:t>
    </dgm:pt>
    <dgm:pt modelId="{72715DE3-DC4E-4E48-BA8C-CE48C388671C}" type="pres">
      <dgm:prSet presAssocID="{6B6B6CEC-D269-4DFF-B9F1-34E5BCC3D3B3}" presName="vert0" presStyleCnt="0">
        <dgm:presLayoutVars>
          <dgm:dir/>
          <dgm:animOne val="branch"/>
          <dgm:animLvl val="lvl"/>
        </dgm:presLayoutVars>
      </dgm:prSet>
      <dgm:spPr/>
      <dgm:t>
        <a:bodyPr/>
        <a:lstStyle/>
        <a:p>
          <a:endParaRPr lang="ru-RU"/>
        </a:p>
      </dgm:t>
    </dgm:pt>
    <dgm:pt modelId="{44176C76-EDD1-4BA0-8B62-5C05DEB9C630}" type="pres">
      <dgm:prSet presAssocID="{B4F644D0-14C6-43A4-A256-AAC1F314E1D6}" presName="thickLine" presStyleLbl="alignNode1" presStyleIdx="0" presStyleCnt="1"/>
      <dgm:spPr/>
    </dgm:pt>
    <dgm:pt modelId="{46EB95AC-E102-4904-AEE7-BD23CB25C116}" type="pres">
      <dgm:prSet presAssocID="{B4F644D0-14C6-43A4-A256-AAC1F314E1D6}" presName="horz1" presStyleCnt="0"/>
      <dgm:spPr/>
    </dgm:pt>
    <dgm:pt modelId="{8C63F758-0B32-4F0B-805F-1260B0AB3795}" type="pres">
      <dgm:prSet presAssocID="{B4F644D0-14C6-43A4-A256-AAC1F314E1D6}" presName="tx1" presStyleLbl="revTx" presStyleIdx="0" presStyleCnt="7" custScaleX="52623"/>
      <dgm:spPr/>
      <dgm:t>
        <a:bodyPr/>
        <a:lstStyle/>
        <a:p>
          <a:endParaRPr lang="ru-RU"/>
        </a:p>
      </dgm:t>
    </dgm:pt>
    <dgm:pt modelId="{FDB1CE21-B486-455A-85FB-24A5F7CF2F52}" type="pres">
      <dgm:prSet presAssocID="{B4F644D0-14C6-43A4-A256-AAC1F314E1D6}" presName="vert1" presStyleCnt="0"/>
      <dgm:spPr/>
    </dgm:pt>
    <dgm:pt modelId="{661E7DD1-7B23-49FA-88DB-8B1FFC758333}" type="pres">
      <dgm:prSet presAssocID="{A339FAB9-DD6A-47C5-B316-057A2705DF0E}" presName="vertSpace2a" presStyleCnt="0"/>
      <dgm:spPr/>
    </dgm:pt>
    <dgm:pt modelId="{9489CCA4-04F9-4589-83E1-1370015B22EC}" type="pres">
      <dgm:prSet presAssocID="{A339FAB9-DD6A-47C5-B316-057A2705DF0E}" presName="horz2" presStyleCnt="0"/>
      <dgm:spPr/>
    </dgm:pt>
    <dgm:pt modelId="{F5118A72-6644-4F1A-A48A-7BEBFC50E1E3}" type="pres">
      <dgm:prSet presAssocID="{A339FAB9-DD6A-47C5-B316-057A2705DF0E}" presName="horzSpace2" presStyleCnt="0"/>
      <dgm:spPr/>
    </dgm:pt>
    <dgm:pt modelId="{979DDE4B-ECEC-4791-BC21-B552191287AE}" type="pres">
      <dgm:prSet presAssocID="{A339FAB9-DD6A-47C5-B316-057A2705DF0E}" presName="tx2" presStyleLbl="revTx" presStyleIdx="1" presStyleCnt="7" custScaleX="111718" custScaleY="100098"/>
      <dgm:spPr/>
      <dgm:t>
        <a:bodyPr/>
        <a:lstStyle/>
        <a:p>
          <a:endParaRPr lang="ru-RU"/>
        </a:p>
      </dgm:t>
    </dgm:pt>
    <dgm:pt modelId="{A5D292E2-50CC-40A2-BC3E-7BAF06E4EFD2}" type="pres">
      <dgm:prSet presAssocID="{A339FAB9-DD6A-47C5-B316-057A2705DF0E}" presName="vert2" presStyleCnt="0"/>
      <dgm:spPr/>
    </dgm:pt>
    <dgm:pt modelId="{65925C3A-33EC-41CD-93B9-3DC90FB21D56}" type="pres">
      <dgm:prSet presAssocID="{A339FAB9-DD6A-47C5-B316-057A2705DF0E}" presName="thinLine2b" presStyleLbl="callout" presStyleIdx="0" presStyleCnt="6"/>
      <dgm:spPr/>
    </dgm:pt>
    <dgm:pt modelId="{04170C55-D620-42BE-B8BD-D71AD7BE239C}" type="pres">
      <dgm:prSet presAssocID="{A339FAB9-DD6A-47C5-B316-057A2705DF0E}" presName="vertSpace2b" presStyleCnt="0"/>
      <dgm:spPr/>
    </dgm:pt>
    <dgm:pt modelId="{32C9B473-C712-4982-BF1D-FD4D9382BC79}" type="pres">
      <dgm:prSet presAssocID="{A9942449-F199-49D6-848B-8BFA0BB78D25}" presName="horz2" presStyleCnt="0"/>
      <dgm:spPr/>
    </dgm:pt>
    <dgm:pt modelId="{6505E9FF-52A0-4F98-A3C3-67339337418C}" type="pres">
      <dgm:prSet presAssocID="{A9942449-F199-49D6-848B-8BFA0BB78D25}" presName="horzSpace2" presStyleCnt="0"/>
      <dgm:spPr/>
    </dgm:pt>
    <dgm:pt modelId="{4DD7B07E-95F1-4ACF-9A6F-2A8E669C955C}" type="pres">
      <dgm:prSet presAssocID="{A9942449-F199-49D6-848B-8BFA0BB78D25}" presName="tx2" presStyleLbl="revTx" presStyleIdx="2" presStyleCnt="7" custScaleX="111423" custScaleY="38147"/>
      <dgm:spPr/>
      <dgm:t>
        <a:bodyPr/>
        <a:lstStyle/>
        <a:p>
          <a:endParaRPr lang="ru-RU"/>
        </a:p>
      </dgm:t>
    </dgm:pt>
    <dgm:pt modelId="{7CC285C7-05AA-4EEB-BDCD-27463B952623}" type="pres">
      <dgm:prSet presAssocID="{A9942449-F199-49D6-848B-8BFA0BB78D25}" presName="vert2" presStyleCnt="0"/>
      <dgm:spPr/>
    </dgm:pt>
    <dgm:pt modelId="{13702DE0-F349-4A1F-B4A9-0112833F34C4}" type="pres">
      <dgm:prSet presAssocID="{A9942449-F199-49D6-848B-8BFA0BB78D25}" presName="thinLine2b" presStyleLbl="callout" presStyleIdx="1" presStyleCnt="6"/>
      <dgm:spPr/>
    </dgm:pt>
    <dgm:pt modelId="{E6700707-D14E-47DA-B2D4-1BB01F5B16CF}" type="pres">
      <dgm:prSet presAssocID="{A9942449-F199-49D6-848B-8BFA0BB78D25}" presName="vertSpace2b" presStyleCnt="0"/>
      <dgm:spPr/>
    </dgm:pt>
    <dgm:pt modelId="{8DB6EEB1-A1A9-4C01-B500-B0934FD9144D}" type="pres">
      <dgm:prSet presAssocID="{2935E14E-36E9-495B-9A98-204785322699}" presName="horz2" presStyleCnt="0"/>
      <dgm:spPr/>
    </dgm:pt>
    <dgm:pt modelId="{7C29FF9A-225B-4366-8F34-B3BC1337852C}" type="pres">
      <dgm:prSet presAssocID="{2935E14E-36E9-495B-9A98-204785322699}" presName="horzSpace2" presStyleCnt="0"/>
      <dgm:spPr/>
    </dgm:pt>
    <dgm:pt modelId="{A3A71294-DF97-4F59-AE55-DE9887F3145F}" type="pres">
      <dgm:prSet presAssocID="{2935E14E-36E9-495B-9A98-204785322699}" presName="tx2" presStyleLbl="revTx" presStyleIdx="3" presStyleCnt="7" custScaleX="113321" custScaleY="63423"/>
      <dgm:spPr/>
      <dgm:t>
        <a:bodyPr/>
        <a:lstStyle/>
        <a:p>
          <a:endParaRPr lang="ru-RU"/>
        </a:p>
      </dgm:t>
    </dgm:pt>
    <dgm:pt modelId="{68A32BDC-61E8-48AE-9952-421825034C03}" type="pres">
      <dgm:prSet presAssocID="{2935E14E-36E9-495B-9A98-204785322699}" presName="vert2" presStyleCnt="0"/>
      <dgm:spPr/>
    </dgm:pt>
    <dgm:pt modelId="{FEDC170F-798E-48B8-8560-C9EF1BDAB5FE}" type="pres">
      <dgm:prSet presAssocID="{2935E14E-36E9-495B-9A98-204785322699}" presName="thinLine2b" presStyleLbl="callout" presStyleIdx="2" presStyleCnt="6"/>
      <dgm:spPr/>
    </dgm:pt>
    <dgm:pt modelId="{7A04A036-3575-47B0-9BEB-04288C54B185}" type="pres">
      <dgm:prSet presAssocID="{2935E14E-36E9-495B-9A98-204785322699}" presName="vertSpace2b" presStyleCnt="0"/>
      <dgm:spPr/>
    </dgm:pt>
    <dgm:pt modelId="{48266655-5A6A-42AE-88B2-50DAEBEC633A}" type="pres">
      <dgm:prSet presAssocID="{F5F2491D-D083-44CD-8B06-8BFE1E1FD688}" presName="horz2" presStyleCnt="0"/>
      <dgm:spPr/>
    </dgm:pt>
    <dgm:pt modelId="{29316DA9-9BFD-4739-A9E0-B60853F9B1AB}" type="pres">
      <dgm:prSet presAssocID="{F5F2491D-D083-44CD-8B06-8BFE1E1FD688}" presName="horzSpace2" presStyleCnt="0"/>
      <dgm:spPr/>
    </dgm:pt>
    <dgm:pt modelId="{D791E12A-C232-4A78-AE00-6ECD7B4DC9AF}" type="pres">
      <dgm:prSet presAssocID="{F5F2491D-D083-44CD-8B06-8BFE1E1FD688}" presName="tx2" presStyleLbl="revTx" presStyleIdx="4" presStyleCnt="7" custScaleX="111713" custScaleY="88637"/>
      <dgm:spPr/>
      <dgm:t>
        <a:bodyPr/>
        <a:lstStyle/>
        <a:p>
          <a:endParaRPr lang="ru-RU"/>
        </a:p>
      </dgm:t>
    </dgm:pt>
    <dgm:pt modelId="{FC07671A-5F53-4265-A89C-068A4D69D76C}" type="pres">
      <dgm:prSet presAssocID="{F5F2491D-D083-44CD-8B06-8BFE1E1FD688}" presName="vert2" presStyleCnt="0"/>
      <dgm:spPr/>
    </dgm:pt>
    <dgm:pt modelId="{28F136AB-38CC-4066-A05A-D8756F7F7DCB}" type="pres">
      <dgm:prSet presAssocID="{F5F2491D-D083-44CD-8B06-8BFE1E1FD688}" presName="thinLine2b" presStyleLbl="callout" presStyleIdx="3" presStyleCnt="6"/>
      <dgm:spPr/>
    </dgm:pt>
    <dgm:pt modelId="{A671FFB7-3B94-464F-9B08-6993470ADC6A}" type="pres">
      <dgm:prSet presAssocID="{F5F2491D-D083-44CD-8B06-8BFE1E1FD688}" presName="vertSpace2b" presStyleCnt="0"/>
      <dgm:spPr/>
    </dgm:pt>
    <dgm:pt modelId="{126F2A89-805A-4CE1-877D-0D63E3A10ECF}" type="pres">
      <dgm:prSet presAssocID="{374468FC-0733-4AC2-8878-85D1847C3407}" presName="horz2" presStyleCnt="0"/>
      <dgm:spPr/>
    </dgm:pt>
    <dgm:pt modelId="{2C1A70F5-3E99-4719-B762-57D29FFB5261}" type="pres">
      <dgm:prSet presAssocID="{374468FC-0733-4AC2-8878-85D1847C3407}" presName="horzSpace2" presStyleCnt="0"/>
      <dgm:spPr/>
    </dgm:pt>
    <dgm:pt modelId="{4D3CC697-2253-4A7D-A82B-EE104CE84856}" type="pres">
      <dgm:prSet presAssocID="{374468FC-0733-4AC2-8878-85D1847C3407}" presName="tx2" presStyleLbl="revTx" presStyleIdx="5" presStyleCnt="7" custScaleX="112842" custScaleY="52742"/>
      <dgm:spPr/>
      <dgm:t>
        <a:bodyPr/>
        <a:lstStyle/>
        <a:p>
          <a:endParaRPr lang="ru-RU"/>
        </a:p>
      </dgm:t>
    </dgm:pt>
    <dgm:pt modelId="{3B454B93-15D2-4AB8-B7BF-A5EB042E0AED}" type="pres">
      <dgm:prSet presAssocID="{374468FC-0733-4AC2-8878-85D1847C3407}" presName="vert2" presStyleCnt="0"/>
      <dgm:spPr/>
    </dgm:pt>
    <dgm:pt modelId="{EF1ACA14-4CB6-4D55-AA13-BF0949D95599}" type="pres">
      <dgm:prSet presAssocID="{374468FC-0733-4AC2-8878-85D1847C3407}" presName="thinLine2b" presStyleLbl="callout" presStyleIdx="4" presStyleCnt="6"/>
      <dgm:spPr/>
    </dgm:pt>
    <dgm:pt modelId="{BB2B748A-11DE-4607-8B13-695D5DD729BD}" type="pres">
      <dgm:prSet presAssocID="{374468FC-0733-4AC2-8878-85D1847C3407}" presName="vertSpace2b" presStyleCnt="0"/>
      <dgm:spPr/>
    </dgm:pt>
    <dgm:pt modelId="{EDD6315A-4374-46B5-8191-17AAF117B4F8}" type="pres">
      <dgm:prSet presAssocID="{CF27F61E-92CD-4DC5-B69A-67230EF1470A}" presName="horz2" presStyleCnt="0"/>
      <dgm:spPr/>
    </dgm:pt>
    <dgm:pt modelId="{CD61C46A-8497-413C-8A98-ADC773A4C381}" type="pres">
      <dgm:prSet presAssocID="{CF27F61E-92CD-4DC5-B69A-67230EF1470A}" presName="horzSpace2" presStyleCnt="0"/>
      <dgm:spPr/>
    </dgm:pt>
    <dgm:pt modelId="{3B8BE904-9DAA-497C-90D5-1E22F9B4ECD7}" type="pres">
      <dgm:prSet presAssocID="{CF27F61E-92CD-4DC5-B69A-67230EF1470A}" presName="tx2" presStyleLbl="revTx" presStyleIdx="6" presStyleCnt="7" custScaleX="112571" custScaleY="37718"/>
      <dgm:spPr/>
      <dgm:t>
        <a:bodyPr/>
        <a:lstStyle/>
        <a:p>
          <a:endParaRPr lang="ru-RU"/>
        </a:p>
      </dgm:t>
    </dgm:pt>
    <dgm:pt modelId="{9E74DB06-3A23-4A9D-A4A3-6727CC6B27BB}" type="pres">
      <dgm:prSet presAssocID="{CF27F61E-92CD-4DC5-B69A-67230EF1470A}" presName="vert2" presStyleCnt="0"/>
      <dgm:spPr/>
    </dgm:pt>
    <dgm:pt modelId="{6C271BDF-8457-4A18-B79D-946867011F03}" type="pres">
      <dgm:prSet presAssocID="{CF27F61E-92CD-4DC5-B69A-67230EF1470A}" presName="thinLine2b" presStyleLbl="callout" presStyleIdx="5" presStyleCnt="6"/>
      <dgm:spPr/>
    </dgm:pt>
    <dgm:pt modelId="{956F60AC-BEC1-48EA-8ABE-96DC214C4EE1}" type="pres">
      <dgm:prSet presAssocID="{CF27F61E-92CD-4DC5-B69A-67230EF1470A}" presName="vertSpace2b" presStyleCnt="0"/>
      <dgm:spPr/>
    </dgm:pt>
  </dgm:ptLst>
  <dgm:cxnLst>
    <dgm:cxn modelId="{2A0BEC1D-DB4A-4D8C-8EF5-0CD9C41DAD6F}" srcId="{6B6B6CEC-D269-4DFF-B9F1-34E5BCC3D3B3}" destId="{B4F644D0-14C6-43A4-A256-AAC1F314E1D6}" srcOrd="0" destOrd="0" parTransId="{F72C6267-3DDD-4A52-AAF7-FC7E4C4C7564}" sibTransId="{69302FB1-1DFB-446C-B27B-11AC2D8E25AF}"/>
    <dgm:cxn modelId="{B1D1B626-0BE7-4489-8169-43ECFC923714}" srcId="{B4F644D0-14C6-43A4-A256-AAC1F314E1D6}" destId="{2935E14E-36E9-495B-9A98-204785322699}" srcOrd="2" destOrd="0" parTransId="{9975E562-E546-4B04-A380-F322DF7A2EFE}" sibTransId="{ED381FB6-DD2B-4A80-B3C5-2C96C3CC20C6}"/>
    <dgm:cxn modelId="{FDD0EF06-DAF5-4188-A11A-BBF48008B532}" srcId="{B4F644D0-14C6-43A4-A256-AAC1F314E1D6}" destId="{F5F2491D-D083-44CD-8B06-8BFE1E1FD688}" srcOrd="3" destOrd="0" parTransId="{E74F04DB-976C-487D-9F34-F9DBB30EA385}" sibTransId="{853BB0FB-B7B7-4DF8-8147-B8C7D68C56A1}"/>
    <dgm:cxn modelId="{3474FFB3-F420-44F6-B14C-5039F43BB5C7}" type="presOf" srcId="{A339FAB9-DD6A-47C5-B316-057A2705DF0E}" destId="{979DDE4B-ECEC-4791-BC21-B552191287AE}" srcOrd="0" destOrd="0" presId="urn:microsoft.com/office/officeart/2008/layout/LinedList"/>
    <dgm:cxn modelId="{D7A74613-562C-4779-93B0-20A941D7EFB0}" srcId="{B4F644D0-14C6-43A4-A256-AAC1F314E1D6}" destId="{374468FC-0733-4AC2-8878-85D1847C3407}" srcOrd="4" destOrd="0" parTransId="{FBE58C45-C54F-4139-A961-0A1C5C0712EB}" sibTransId="{1890C111-A8FB-4DD2-AC21-E51EEA7C90CA}"/>
    <dgm:cxn modelId="{D5FBA5C8-8772-4DFB-A4A9-BCE3A4E1D732}" srcId="{B4F644D0-14C6-43A4-A256-AAC1F314E1D6}" destId="{A9942449-F199-49D6-848B-8BFA0BB78D25}" srcOrd="1" destOrd="0" parTransId="{80FCB284-6692-4A2F-A612-1B6BF4E3A8A6}" sibTransId="{47C4C942-BEE4-4A49-ADB0-569C60971129}"/>
    <dgm:cxn modelId="{E67205BD-B97E-4CB9-BD37-45E5E969BB1C}" srcId="{B4F644D0-14C6-43A4-A256-AAC1F314E1D6}" destId="{CF27F61E-92CD-4DC5-B69A-67230EF1470A}" srcOrd="5" destOrd="0" parTransId="{D2A82193-3384-4FC0-AB8B-E640C951BC2E}" sibTransId="{632C8BBA-61E1-4099-9290-55AE325FAD8A}"/>
    <dgm:cxn modelId="{5A8FC953-95B4-4F48-B75F-D37F4248D25A}" type="presOf" srcId="{2935E14E-36E9-495B-9A98-204785322699}" destId="{A3A71294-DF97-4F59-AE55-DE9887F3145F}" srcOrd="0" destOrd="0" presId="urn:microsoft.com/office/officeart/2008/layout/LinedList"/>
    <dgm:cxn modelId="{F4265D0F-EE4A-4998-809A-DF394E9EDC82}" type="presOf" srcId="{CF27F61E-92CD-4DC5-B69A-67230EF1470A}" destId="{3B8BE904-9DAA-497C-90D5-1E22F9B4ECD7}" srcOrd="0" destOrd="0" presId="urn:microsoft.com/office/officeart/2008/layout/LinedList"/>
    <dgm:cxn modelId="{862A5EB3-5467-46C6-BCD9-418FABF4C39C}" type="presOf" srcId="{374468FC-0733-4AC2-8878-85D1847C3407}" destId="{4D3CC697-2253-4A7D-A82B-EE104CE84856}" srcOrd="0" destOrd="0" presId="urn:microsoft.com/office/officeart/2008/layout/LinedList"/>
    <dgm:cxn modelId="{46CFC56A-38DB-45B5-A567-FD01BFE24700}" type="presOf" srcId="{F5F2491D-D083-44CD-8B06-8BFE1E1FD688}" destId="{D791E12A-C232-4A78-AE00-6ECD7B4DC9AF}" srcOrd="0" destOrd="0" presId="urn:microsoft.com/office/officeart/2008/layout/LinedList"/>
    <dgm:cxn modelId="{79CCB99E-BCA4-4EB2-98C2-A50B10ED7E01}" srcId="{B4F644D0-14C6-43A4-A256-AAC1F314E1D6}" destId="{A339FAB9-DD6A-47C5-B316-057A2705DF0E}" srcOrd="0" destOrd="0" parTransId="{2CDF8D61-B327-483C-9FF3-E7889E8078F8}" sibTransId="{C1ABB665-F31E-4ADB-A9CD-1DB8B6B31701}"/>
    <dgm:cxn modelId="{A76C914A-C0E8-4E3B-9891-B73992653751}" type="presOf" srcId="{A9942449-F199-49D6-848B-8BFA0BB78D25}" destId="{4DD7B07E-95F1-4ACF-9A6F-2A8E669C955C}" srcOrd="0" destOrd="0" presId="urn:microsoft.com/office/officeart/2008/layout/LinedList"/>
    <dgm:cxn modelId="{D2C76C24-572F-4F41-B3E0-47351412C5EA}" type="presOf" srcId="{B4F644D0-14C6-43A4-A256-AAC1F314E1D6}" destId="{8C63F758-0B32-4F0B-805F-1260B0AB3795}" srcOrd="0" destOrd="0" presId="urn:microsoft.com/office/officeart/2008/layout/LinedList"/>
    <dgm:cxn modelId="{B36142BC-305E-47F5-BEED-E11FDD121C78}" type="presOf" srcId="{6B6B6CEC-D269-4DFF-B9F1-34E5BCC3D3B3}" destId="{72715DE3-DC4E-4E48-BA8C-CE48C388671C}" srcOrd="0" destOrd="0" presId="urn:microsoft.com/office/officeart/2008/layout/LinedList"/>
    <dgm:cxn modelId="{E06A5594-6190-4A63-859E-B2724C99CE16}" type="presParOf" srcId="{72715DE3-DC4E-4E48-BA8C-CE48C388671C}" destId="{44176C76-EDD1-4BA0-8B62-5C05DEB9C630}" srcOrd="0" destOrd="0" presId="urn:microsoft.com/office/officeart/2008/layout/LinedList"/>
    <dgm:cxn modelId="{1815FB40-F125-4552-B1AD-858498D69667}" type="presParOf" srcId="{72715DE3-DC4E-4E48-BA8C-CE48C388671C}" destId="{46EB95AC-E102-4904-AEE7-BD23CB25C116}" srcOrd="1" destOrd="0" presId="urn:microsoft.com/office/officeart/2008/layout/LinedList"/>
    <dgm:cxn modelId="{34170607-2F1C-4C8A-9905-127F84463D15}" type="presParOf" srcId="{46EB95AC-E102-4904-AEE7-BD23CB25C116}" destId="{8C63F758-0B32-4F0B-805F-1260B0AB3795}" srcOrd="0" destOrd="0" presId="urn:microsoft.com/office/officeart/2008/layout/LinedList"/>
    <dgm:cxn modelId="{9337F7BA-2B92-4E74-93AB-C717BA3F2E6C}" type="presParOf" srcId="{46EB95AC-E102-4904-AEE7-BD23CB25C116}" destId="{FDB1CE21-B486-455A-85FB-24A5F7CF2F52}" srcOrd="1" destOrd="0" presId="urn:microsoft.com/office/officeart/2008/layout/LinedList"/>
    <dgm:cxn modelId="{5552963C-CB61-41C5-9B5C-CC022FEF7770}" type="presParOf" srcId="{FDB1CE21-B486-455A-85FB-24A5F7CF2F52}" destId="{661E7DD1-7B23-49FA-88DB-8B1FFC758333}" srcOrd="0" destOrd="0" presId="urn:microsoft.com/office/officeart/2008/layout/LinedList"/>
    <dgm:cxn modelId="{734685E5-FE8A-4EA5-B6CC-6A264CA2BB0D}" type="presParOf" srcId="{FDB1CE21-B486-455A-85FB-24A5F7CF2F52}" destId="{9489CCA4-04F9-4589-83E1-1370015B22EC}" srcOrd="1" destOrd="0" presId="urn:microsoft.com/office/officeart/2008/layout/LinedList"/>
    <dgm:cxn modelId="{64BAAC0E-B2FF-451E-9831-C903EB0E27C5}" type="presParOf" srcId="{9489CCA4-04F9-4589-83E1-1370015B22EC}" destId="{F5118A72-6644-4F1A-A48A-7BEBFC50E1E3}" srcOrd="0" destOrd="0" presId="urn:microsoft.com/office/officeart/2008/layout/LinedList"/>
    <dgm:cxn modelId="{4E3D9D33-24C2-4D35-AFB5-912C02AC1F1A}" type="presParOf" srcId="{9489CCA4-04F9-4589-83E1-1370015B22EC}" destId="{979DDE4B-ECEC-4791-BC21-B552191287AE}" srcOrd="1" destOrd="0" presId="urn:microsoft.com/office/officeart/2008/layout/LinedList"/>
    <dgm:cxn modelId="{0FB3A365-8F3B-4A28-A615-6CE9721DECD9}" type="presParOf" srcId="{9489CCA4-04F9-4589-83E1-1370015B22EC}" destId="{A5D292E2-50CC-40A2-BC3E-7BAF06E4EFD2}" srcOrd="2" destOrd="0" presId="urn:microsoft.com/office/officeart/2008/layout/LinedList"/>
    <dgm:cxn modelId="{DAA56B6A-EFBB-430D-B324-676CAC102F49}" type="presParOf" srcId="{FDB1CE21-B486-455A-85FB-24A5F7CF2F52}" destId="{65925C3A-33EC-41CD-93B9-3DC90FB21D56}" srcOrd="2" destOrd="0" presId="urn:microsoft.com/office/officeart/2008/layout/LinedList"/>
    <dgm:cxn modelId="{DF0EB2AE-B56D-41BD-A18D-894B1313C23C}" type="presParOf" srcId="{FDB1CE21-B486-455A-85FB-24A5F7CF2F52}" destId="{04170C55-D620-42BE-B8BD-D71AD7BE239C}" srcOrd="3" destOrd="0" presId="urn:microsoft.com/office/officeart/2008/layout/LinedList"/>
    <dgm:cxn modelId="{A29EA4D7-6E1A-450E-88B6-7B0425773D71}" type="presParOf" srcId="{FDB1CE21-B486-455A-85FB-24A5F7CF2F52}" destId="{32C9B473-C712-4982-BF1D-FD4D9382BC79}" srcOrd="4" destOrd="0" presId="urn:microsoft.com/office/officeart/2008/layout/LinedList"/>
    <dgm:cxn modelId="{A0902549-A551-40FB-A984-779FDD1A758B}" type="presParOf" srcId="{32C9B473-C712-4982-BF1D-FD4D9382BC79}" destId="{6505E9FF-52A0-4F98-A3C3-67339337418C}" srcOrd="0" destOrd="0" presId="urn:microsoft.com/office/officeart/2008/layout/LinedList"/>
    <dgm:cxn modelId="{65D5E871-AB49-402E-B3E9-B1157E7EA1B9}" type="presParOf" srcId="{32C9B473-C712-4982-BF1D-FD4D9382BC79}" destId="{4DD7B07E-95F1-4ACF-9A6F-2A8E669C955C}" srcOrd="1" destOrd="0" presId="urn:microsoft.com/office/officeart/2008/layout/LinedList"/>
    <dgm:cxn modelId="{838DB968-B44C-46BD-889F-2778FCBA0994}" type="presParOf" srcId="{32C9B473-C712-4982-BF1D-FD4D9382BC79}" destId="{7CC285C7-05AA-4EEB-BDCD-27463B952623}" srcOrd="2" destOrd="0" presId="urn:microsoft.com/office/officeart/2008/layout/LinedList"/>
    <dgm:cxn modelId="{F05BF717-207B-4BF0-B04B-68751B6EBDA6}" type="presParOf" srcId="{FDB1CE21-B486-455A-85FB-24A5F7CF2F52}" destId="{13702DE0-F349-4A1F-B4A9-0112833F34C4}" srcOrd="5" destOrd="0" presId="urn:microsoft.com/office/officeart/2008/layout/LinedList"/>
    <dgm:cxn modelId="{DC60CC4C-8811-4DED-A252-A869C300DDBE}" type="presParOf" srcId="{FDB1CE21-B486-455A-85FB-24A5F7CF2F52}" destId="{E6700707-D14E-47DA-B2D4-1BB01F5B16CF}" srcOrd="6" destOrd="0" presId="urn:microsoft.com/office/officeart/2008/layout/LinedList"/>
    <dgm:cxn modelId="{0E3DCB97-A75F-449A-92BD-3E878C6677C8}" type="presParOf" srcId="{FDB1CE21-B486-455A-85FB-24A5F7CF2F52}" destId="{8DB6EEB1-A1A9-4C01-B500-B0934FD9144D}" srcOrd="7" destOrd="0" presId="urn:microsoft.com/office/officeart/2008/layout/LinedList"/>
    <dgm:cxn modelId="{9F8D956D-1CF6-4116-AB09-DF381F9D8E6D}" type="presParOf" srcId="{8DB6EEB1-A1A9-4C01-B500-B0934FD9144D}" destId="{7C29FF9A-225B-4366-8F34-B3BC1337852C}" srcOrd="0" destOrd="0" presId="urn:microsoft.com/office/officeart/2008/layout/LinedList"/>
    <dgm:cxn modelId="{07FA4EE2-7681-4CCA-9629-DFE4D5910242}" type="presParOf" srcId="{8DB6EEB1-A1A9-4C01-B500-B0934FD9144D}" destId="{A3A71294-DF97-4F59-AE55-DE9887F3145F}" srcOrd="1" destOrd="0" presId="urn:microsoft.com/office/officeart/2008/layout/LinedList"/>
    <dgm:cxn modelId="{930788AF-B07F-4BEA-A654-1D59FE8BDDFC}" type="presParOf" srcId="{8DB6EEB1-A1A9-4C01-B500-B0934FD9144D}" destId="{68A32BDC-61E8-48AE-9952-421825034C03}" srcOrd="2" destOrd="0" presId="urn:microsoft.com/office/officeart/2008/layout/LinedList"/>
    <dgm:cxn modelId="{64446656-261B-406C-9D51-17D3B1AECB92}" type="presParOf" srcId="{FDB1CE21-B486-455A-85FB-24A5F7CF2F52}" destId="{FEDC170F-798E-48B8-8560-C9EF1BDAB5FE}" srcOrd="8" destOrd="0" presId="urn:microsoft.com/office/officeart/2008/layout/LinedList"/>
    <dgm:cxn modelId="{97B29335-EA66-4D62-9EA6-2B549ACD0119}" type="presParOf" srcId="{FDB1CE21-B486-455A-85FB-24A5F7CF2F52}" destId="{7A04A036-3575-47B0-9BEB-04288C54B185}" srcOrd="9" destOrd="0" presId="urn:microsoft.com/office/officeart/2008/layout/LinedList"/>
    <dgm:cxn modelId="{AE0DC1E1-0779-4643-83ED-55829F790D19}" type="presParOf" srcId="{FDB1CE21-B486-455A-85FB-24A5F7CF2F52}" destId="{48266655-5A6A-42AE-88B2-50DAEBEC633A}" srcOrd="10" destOrd="0" presId="urn:microsoft.com/office/officeart/2008/layout/LinedList"/>
    <dgm:cxn modelId="{BB1F3CE1-0087-4D22-A890-18887F49D235}" type="presParOf" srcId="{48266655-5A6A-42AE-88B2-50DAEBEC633A}" destId="{29316DA9-9BFD-4739-A9E0-B60853F9B1AB}" srcOrd="0" destOrd="0" presId="urn:microsoft.com/office/officeart/2008/layout/LinedList"/>
    <dgm:cxn modelId="{88D30080-7FDF-4750-A596-56EF4CB6538A}" type="presParOf" srcId="{48266655-5A6A-42AE-88B2-50DAEBEC633A}" destId="{D791E12A-C232-4A78-AE00-6ECD7B4DC9AF}" srcOrd="1" destOrd="0" presId="urn:microsoft.com/office/officeart/2008/layout/LinedList"/>
    <dgm:cxn modelId="{9460CC91-A6F4-411B-AD65-5E2E55EE05D6}" type="presParOf" srcId="{48266655-5A6A-42AE-88B2-50DAEBEC633A}" destId="{FC07671A-5F53-4265-A89C-068A4D69D76C}" srcOrd="2" destOrd="0" presId="urn:microsoft.com/office/officeart/2008/layout/LinedList"/>
    <dgm:cxn modelId="{9EA2E108-AF7C-476A-9A11-CC68A03E9D23}" type="presParOf" srcId="{FDB1CE21-B486-455A-85FB-24A5F7CF2F52}" destId="{28F136AB-38CC-4066-A05A-D8756F7F7DCB}" srcOrd="11" destOrd="0" presId="urn:microsoft.com/office/officeart/2008/layout/LinedList"/>
    <dgm:cxn modelId="{63E1D831-EA5B-4FFF-9EC9-BD033C7E268F}" type="presParOf" srcId="{FDB1CE21-B486-455A-85FB-24A5F7CF2F52}" destId="{A671FFB7-3B94-464F-9B08-6993470ADC6A}" srcOrd="12" destOrd="0" presId="urn:microsoft.com/office/officeart/2008/layout/LinedList"/>
    <dgm:cxn modelId="{90103527-D99B-4C1E-96CF-CD404C272514}" type="presParOf" srcId="{FDB1CE21-B486-455A-85FB-24A5F7CF2F52}" destId="{126F2A89-805A-4CE1-877D-0D63E3A10ECF}" srcOrd="13" destOrd="0" presId="urn:microsoft.com/office/officeart/2008/layout/LinedList"/>
    <dgm:cxn modelId="{0D6A1F9C-2B68-40BA-A288-E5F305AB1FDA}" type="presParOf" srcId="{126F2A89-805A-4CE1-877D-0D63E3A10ECF}" destId="{2C1A70F5-3E99-4719-B762-57D29FFB5261}" srcOrd="0" destOrd="0" presId="urn:microsoft.com/office/officeart/2008/layout/LinedList"/>
    <dgm:cxn modelId="{5D838812-306B-4E82-A3F3-921445FEF80D}" type="presParOf" srcId="{126F2A89-805A-4CE1-877D-0D63E3A10ECF}" destId="{4D3CC697-2253-4A7D-A82B-EE104CE84856}" srcOrd="1" destOrd="0" presId="urn:microsoft.com/office/officeart/2008/layout/LinedList"/>
    <dgm:cxn modelId="{329BABA8-A09E-48DA-A368-FF1C7C57D437}" type="presParOf" srcId="{126F2A89-805A-4CE1-877D-0D63E3A10ECF}" destId="{3B454B93-15D2-4AB8-B7BF-A5EB042E0AED}" srcOrd="2" destOrd="0" presId="urn:microsoft.com/office/officeart/2008/layout/LinedList"/>
    <dgm:cxn modelId="{9E71923A-A196-4434-9AAA-FDB3283EA159}" type="presParOf" srcId="{FDB1CE21-B486-455A-85FB-24A5F7CF2F52}" destId="{EF1ACA14-4CB6-4D55-AA13-BF0949D95599}" srcOrd="14" destOrd="0" presId="urn:microsoft.com/office/officeart/2008/layout/LinedList"/>
    <dgm:cxn modelId="{111A7D77-848B-47C6-B42A-35EC2E44F155}" type="presParOf" srcId="{FDB1CE21-B486-455A-85FB-24A5F7CF2F52}" destId="{BB2B748A-11DE-4607-8B13-695D5DD729BD}" srcOrd="15" destOrd="0" presId="urn:microsoft.com/office/officeart/2008/layout/LinedList"/>
    <dgm:cxn modelId="{943E7964-5210-41CC-A97C-CCC582B67546}" type="presParOf" srcId="{FDB1CE21-B486-455A-85FB-24A5F7CF2F52}" destId="{EDD6315A-4374-46B5-8191-17AAF117B4F8}" srcOrd="16" destOrd="0" presId="urn:microsoft.com/office/officeart/2008/layout/LinedList"/>
    <dgm:cxn modelId="{BB65E49E-F17C-4379-BC1A-19D98AE7850D}" type="presParOf" srcId="{EDD6315A-4374-46B5-8191-17AAF117B4F8}" destId="{CD61C46A-8497-413C-8A98-ADC773A4C381}" srcOrd="0" destOrd="0" presId="urn:microsoft.com/office/officeart/2008/layout/LinedList"/>
    <dgm:cxn modelId="{6F05C714-7E2A-4F4F-BE1A-92FDA23D8B24}" type="presParOf" srcId="{EDD6315A-4374-46B5-8191-17AAF117B4F8}" destId="{3B8BE904-9DAA-497C-90D5-1E22F9B4ECD7}" srcOrd="1" destOrd="0" presId="urn:microsoft.com/office/officeart/2008/layout/LinedList"/>
    <dgm:cxn modelId="{4219E0CF-9B6A-498C-92C1-BE1536A28CDF}" type="presParOf" srcId="{EDD6315A-4374-46B5-8191-17AAF117B4F8}" destId="{9E74DB06-3A23-4A9D-A4A3-6727CC6B27BB}" srcOrd="2" destOrd="0" presId="urn:microsoft.com/office/officeart/2008/layout/LinedList"/>
    <dgm:cxn modelId="{0B22F007-6C78-4703-8231-6A90EB90AF3A}" type="presParOf" srcId="{FDB1CE21-B486-455A-85FB-24A5F7CF2F52}" destId="{6C271BDF-8457-4A18-B79D-946867011F03}" srcOrd="17" destOrd="0" presId="urn:microsoft.com/office/officeart/2008/layout/LinedList"/>
    <dgm:cxn modelId="{27214336-D7FB-40DC-91B1-55FE31F94D73}" type="presParOf" srcId="{FDB1CE21-B486-455A-85FB-24A5F7CF2F52}" destId="{956F60AC-BEC1-48EA-8ABE-96DC214C4EE1}" srcOrd="18"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dgm:spPr/>
      <dgm:t>
        <a:bodyPr/>
        <a:lstStyle/>
        <a:p>
          <a:r>
            <a:rPr lang="ru-RU" b="0" dirty="0" smtClean="0"/>
            <a:t>12. Изменение границ УН в сторону его увеличения осуществляется таким образом, чтобы в эти границы вошел весь объем поставленных на баланс запасов полезных ископаемых</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93A8C21E-2BDB-421E-9D10-C10F2543FD8F}" type="presOf" srcId="{43A05EED-19DB-4EA5-9807-066A92F568D3}" destId="{5A6D8501-0F47-46FE-A535-7D72E5A8580E}" srcOrd="0" destOrd="0" presId="urn:microsoft.com/office/officeart/2005/8/layout/vList2"/>
    <dgm:cxn modelId="{D98DED24-149B-4842-B12F-103E5E1DCAF3}" type="presOf" srcId="{66309354-8663-466A-A5C2-8D27BF7FF92E}" destId="{4D42B572-073F-43E1-B9D1-8A56460035EF}" srcOrd="0" destOrd="0" presId="urn:microsoft.com/office/officeart/2005/8/layout/vList2"/>
    <dgm:cxn modelId="{15C01700-62F3-4AB8-A959-885426434450}"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6B6B6CEC-D269-4DFF-B9F1-34E5BCC3D3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4F644D0-14C6-43A4-A256-AAC1F314E1D6}">
      <dgm:prSet phldrT="[Текст]" custT="1"/>
      <dgm:spPr/>
      <dgm:t>
        <a:bodyPr vert="vert270"/>
        <a:lstStyle/>
        <a:p>
          <a:r>
            <a:rPr lang="ru-RU" sz="1400" b="1" dirty="0" smtClean="0">
              <a:solidFill>
                <a:srgbClr val="C00000"/>
              </a:solidFill>
            </a:rPr>
            <a:t>Условия изменения границ в сторону увеличения</a:t>
          </a:r>
          <a:endParaRPr lang="ru-RU" sz="1400" dirty="0"/>
        </a:p>
      </dgm:t>
    </dgm:pt>
    <dgm:pt modelId="{F72C6267-3DDD-4A52-AAF7-FC7E4C4C7564}" type="parTrans" cxnId="{2A0BEC1D-DB4A-4D8C-8EF5-0CD9C41DAD6F}">
      <dgm:prSet/>
      <dgm:spPr/>
      <dgm:t>
        <a:bodyPr/>
        <a:lstStyle/>
        <a:p>
          <a:endParaRPr lang="ru-RU"/>
        </a:p>
      </dgm:t>
    </dgm:pt>
    <dgm:pt modelId="{69302FB1-1DFB-446C-B27B-11AC2D8E25AF}" type="sibTrans" cxnId="{2A0BEC1D-DB4A-4D8C-8EF5-0CD9C41DAD6F}">
      <dgm:prSet/>
      <dgm:spPr/>
      <dgm:t>
        <a:bodyPr/>
        <a:lstStyle/>
        <a:p>
          <a:endParaRPr lang="ru-RU"/>
        </a:p>
      </dgm:t>
    </dgm:pt>
    <dgm:pt modelId="{7B13EF78-F31D-4BF7-AE6E-C270565005A3}">
      <dgm:prSet phldrT="[Текст]" custT="1"/>
      <dgm:spPr/>
      <dgm:t>
        <a:bodyPr/>
        <a:lstStyle/>
        <a:p>
          <a:r>
            <a:rPr lang="ru-RU" sz="1050" b="1" dirty="0" smtClean="0">
              <a:solidFill>
                <a:srgbClr val="C00000"/>
              </a:solidFill>
            </a:rPr>
            <a:t>Изменения границ УН </a:t>
          </a:r>
          <a:r>
            <a:rPr lang="ru-RU" sz="1050" b="0" dirty="0" smtClean="0"/>
            <a:t>в сторону </a:t>
          </a:r>
          <a:r>
            <a:rPr lang="ru-RU" sz="1050" b="1" dirty="0" smtClean="0">
              <a:solidFill>
                <a:srgbClr val="C00000"/>
              </a:solidFill>
            </a:rPr>
            <a:t>его увеличения </a:t>
          </a:r>
          <a:r>
            <a:rPr lang="ru-RU" sz="1050" b="0" dirty="0" smtClean="0"/>
            <a:t>если полезные ископаемые, находящиеся </a:t>
          </a:r>
          <a:r>
            <a:rPr lang="ru-RU" sz="1050" b="1" dirty="0" smtClean="0">
              <a:solidFill>
                <a:srgbClr val="C00000"/>
              </a:solidFill>
            </a:rPr>
            <a:t>в НФН</a:t>
          </a:r>
          <a:r>
            <a:rPr lang="ru-RU" sz="1050" b="0" dirty="0" smtClean="0"/>
            <a:t>, </a:t>
          </a:r>
          <a:r>
            <a:rPr lang="ru-RU" sz="1050" b="1" dirty="0" smtClean="0">
              <a:solidFill>
                <a:srgbClr val="C00000"/>
              </a:solidFill>
            </a:rPr>
            <a:t>за пределами УН</a:t>
          </a:r>
          <a:r>
            <a:rPr lang="ru-RU" sz="1050" b="0" dirty="0" smtClean="0"/>
            <a:t>, границы которого предлагается изменить, </a:t>
          </a:r>
          <a:r>
            <a:rPr lang="ru-RU" sz="1050" b="1" dirty="0" smtClean="0">
              <a:solidFill>
                <a:srgbClr val="C00000"/>
              </a:solidFill>
            </a:rPr>
            <a:t>поставлены на баланс и являются частью месторождения </a:t>
          </a:r>
          <a:r>
            <a:rPr lang="ru-RU" sz="1050" b="0" dirty="0" smtClean="0"/>
            <a:t>этих полезных ископаемых, частично расположенного на УН, границы которого предлагается изменить (за исключением вышележащих/нижележащих частей), </a:t>
          </a:r>
          <a:r>
            <a:rPr lang="ru-RU" sz="1050" b="1" dirty="0" smtClean="0">
              <a:solidFill>
                <a:srgbClr val="C00000"/>
              </a:solidFill>
            </a:rPr>
            <a:t>на основании заключения государственной экспертизы запасов</a:t>
          </a:r>
          <a:r>
            <a:rPr lang="ru-RU" sz="1050" b="0" dirty="0" smtClean="0"/>
            <a:t> полезных ископаемых и подземных вод </a:t>
          </a:r>
          <a:r>
            <a:rPr lang="ru-RU" sz="1050" b="1" dirty="0" smtClean="0">
              <a:solidFill>
                <a:srgbClr val="C00000"/>
              </a:solidFill>
            </a:rPr>
            <a:t>при выполнении следующих условий:</a:t>
          </a:r>
          <a:br>
            <a:rPr lang="ru-RU" sz="1050" b="1" dirty="0" smtClean="0">
              <a:solidFill>
                <a:srgbClr val="C00000"/>
              </a:solidFill>
            </a:rPr>
          </a:br>
          <a:endParaRPr lang="ru-RU" sz="1050" b="1" u="sng" dirty="0" smtClean="0">
            <a:solidFill>
              <a:srgbClr val="C00000"/>
            </a:solidFill>
          </a:endParaRPr>
        </a:p>
      </dgm:t>
    </dgm:pt>
    <dgm:pt modelId="{72957CA3-02F8-459A-BE2C-E4463B3A5BEE}" type="parTrans" cxnId="{1276F213-AD8A-4228-9DA6-F65F44889719}">
      <dgm:prSet/>
      <dgm:spPr/>
      <dgm:t>
        <a:bodyPr/>
        <a:lstStyle/>
        <a:p>
          <a:endParaRPr lang="ru-RU"/>
        </a:p>
      </dgm:t>
    </dgm:pt>
    <dgm:pt modelId="{0B3B4827-D662-404A-9FCB-AF9447C6963B}" type="sibTrans" cxnId="{1276F213-AD8A-4228-9DA6-F65F44889719}">
      <dgm:prSet/>
      <dgm:spPr/>
      <dgm:t>
        <a:bodyPr/>
        <a:lstStyle/>
        <a:p>
          <a:endParaRPr lang="ru-RU"/>
        </a:p>
      </dgm:t>
    </dgm:pt>
    <dgm:pt modelId="{E0156E8D-044F-411F-AB8D-6839761DA410}">
      <dgm:prSet phldrT="[Текст]" custT="1"/>
      <dgm:spPr/>
      <dgm:t>
        <a:bodyPr/>
        <a:lstStyle/>
        <a:p>
          <a:r>
            <a:rPr lang="ru-RU" sz="1050" b="0" dirty="0" smtClean="0"/>
            <a:t>осуществляется таким образом, </a:t>
          </a:r>
          <a:r>
            <a:rPr lang="ru-RU" sz="1050" b="1" dirty="0" smtClean="0">
              <a:solidFill>
                <a:srgbClr val="C00000"/>
              </a:solidFill>
            </a:rPr>
            <a:t>чтобы в измененные границы вошел весь объем поставленных на баланс запасов </a:t>
          </a:r>
          <a:r>
            <a:rPr lang="ru-RU" sz="1050" b="0" dirty="0" smtClean="0"/>
            <a:t>полезных ископаемых по соответствующему объекту учета баланса (месторождению полезных ископаемых или части (участку) месторождения полезных ископаемых) за пределами УН, границы которого предлагается изменить, </a:t>
          </a:r>
          <a:endParaRPr lang="ru-RU" sz="1050" b="0" u="sng" dirty="0" smtClean="0">
            <a:solidFill>
              <a:schemeClr val="tx1"/>
            </a:solidFill>
          </a:endParaRPr>
        </a:p>
      </dgm:t>
    </dgm:pt>
    <dgm:pt modelId="{17647304-9031-4DBA-BE57-865E4F946BDD}" type="parTrans" cxnId="{962AF006-58B2-4181-99E8-3DF93F18F09A}">
      <dgm:prSet/>
      <dgm:spPr/>
      <dgm:t>
        <a:bodyPr/>
        <a:lstStyle/>
        <a:p>
          <a:endParaRPr lang="ru-RU"/>
        </a:p>
      </dgm:t>
    </dgm:pt>
    <dgm:pt modelId="{4658BA61-2E8C-43D5-B1F6-6F47E5E5C823}" type="sibTrans" cxnId="{962AF006-58B2-4181-99E8-3DF93F18F09A}">
      <dgm:prSet/>
      <dgm:spPr/>
      <dgm:t>
        <a:bodyPr/>
        <a:lstStyle/>
        <a:p>
          <a:endParaRPr lang="ru-RU"/>
        </a:p>
      </dgm:t>
    </dgm:pt>
    <dgm:pt modelId="{8077510C-CA28-4A5C-A9BF-FE9EF72DF834}">
      <dgm:prSet phldrT="[Текст]" custT="1"/>
      <dgm:spPr/>
      <dgm:t>
        <a:bodyPr/>
        <a:lstStyle/>
        <a:p>
          <a:r>
            <a:rPr lang="ru-RU" sz="1050" b="0" dirty="0" smtClean="0"/>
            <a:t>при условии, что </a:t>
          </a:r>
          <a:r>
            <a:rPr lang="ru-RU" sz="1050" b="1" dirty="0" smtClean="0">
              <a:solidFill>
                <a:srgbClr val="C00000"/>
              </a:solidFill>
            </a:rPr>
            <a:t>такие запасы являются частью месторождения </a:t>
          </a:r>
          <a:r>
            <a:rPr lang="ru-RU" sz="1050" b="0" dirty="0" smtClean="0"/>
            <a:t>полезного ископаемого, частично расположенного на данном УН </a:t>
          </a:r>
          <a:endParaRPr lang="ru-RU" sz="1050" b="0" u="sng" dirty="0" smtClean="0">
            <a:solidFill>
              <a:schemeClr val="tx1"/>
            </a:solidFill>
          </a:endParaRPr>
        </a:p>
      </dgm:t>
    </dgm:pt>
    <dgm:pt modelId="{41F24B4F-6380-4FEB-BEC4-60EDDD4E2FA6}" type="parTrans" cxnId="{A0489AFE-9D1F-4093-98FD-6079B98ACF5A}">
      <dgm:prSet/>
      <dgm:spPr/>
      <dgm:t>
        <a:bodyPr/>
        <a:lstStyle/>
        <a:p>
          <a:endParaRPr lang="ru-RU"/>
        </a:p>
      </dgm:t>
    </dgm:pt>
    <dgm:pt modelId="{B3BEB18A-0B98-4389-9B2C-7AB91712B6A1}" type="sibTrans" cxnId="{A0489AFE-9D1F-4093-98FD-6079B98ACF5A}">
      <dgm:prSet/>
      <dgm:spPr/>
      <dgm:t>
        <a:bodyPr/>
        <a:lstStyle/>
        <a:p>
          <a:endParaRPr lang="ru-RU"/>
        </a:p>
      </dgm:t>
    </dgm:pt>
    <dgm:pt modelId="{90B812FF-448D-4B31-B4F3-28EECD0D3F37}">
      <dgm:prSet phldrT="[Текст]" custT="1"/>
      <dgm:spPr/>
      <dgm:t>
        <a:bodyPr/>
        <a:lstStyle/>
        <a:p>
          <a:r>
            <a:rPr lang="ru-RU" sz="1050" b="0" dirty="0" smtClean="0"/>
            <a:t>и </a:t>
          </a:r>
          <a:r>
            <a:rPr lang="ru-RU" sz="1050" b="1" dirty="0" smtClean="0">
              <a:solidFill>
                <a:srgbClr val="C00000"/>
              </a:solidFill>
            </a:rPr>
            <a:t>объем всех присоединяемых запасов полезных ископаемых не превышает 20 % запасов </a:t>
          </a:r>
          <a:r>
            <a:rPr lang="ru-RU" sz="1050" b="0" dirty="0" smtClean="0"/>
            <a:t>полезных ископаемых </a:t>
          </a:r>
          <a:r>
            <a:rPr lang="ru-RU" sz="1050" b="1" dirty="0" smtClean="0">
              <a:solidFill>
                <a:srgbClr val="C00000"/>
              </a:solidFill>
            </a:rPr>
            <a:t>данного месторождения</a:t>
          </a:r>
          <a:r>
            <a:rPr lang="ru-RU" sz="1050" b="0" dirty="0" smtClean="0"/>
            <a:t>, </a:t>
          </a:r>
          <a:r>
            <a:rPr lang="ru-RU" sz="1050" b="1" dirty="0" smtClean="0">
              <a:solidFill>
                <a:srgbClr val="C00000"/>
              </a:solidFill>
            </a:rPr>
            <a:t>поставленных на баланс</a:t>
          </a:r>
          <a:r>
            <a:rPr lang="ru-RU" sz="1050" b="0" dirty="0" smtClean="0"/>
            <a:t> по соответствующему объекту учета баланса (месторождению полезных ископаемых или части (участку) месторождения полезных ископаемых) </a:t>
          </a:r>
          <a:r>
            <a:rPr lang="ru-RU" sz="1050" b="1" dirty="0" smtClean="0">
              <a:solidFill>
                <a:srgbClr val="C00000"/>
              </a:solidFill>
            </a:rPr>
            <a:t>до даты подачи заявки об изменении границ УН</a:t>
          </a:r>
          <a:r>
            <a:rPr lang="ru-RU" sz="1050" b="0" dirty="0" smtClean="0"/>
            <a:t>.</a:t>
          </a:r>
          <a:endParaRPr lang="ru-RU" sz="1050" b="0" u="sng" dirty="0" smtClean="0">
            <a:solidFill>
              <a:schemeClr val="tx1"/>
            </a:solidFill>
          </a:endParaRPr>
        </a:p>
      </dgm:t>
    </dgm:pt>
    <dgm:pt modelId="{5E216D89-D9F9-424D-BDEC-E343A67DFCCC}" type="parTrans" cxnId="{8464E1A0-BEE3-4B6E-A041-C79CEE94BFBA}">
      <dgm:prSet/>
      <dgm:spPr/>
      <dgm:t>
        <a:bodyPr/>
        <a:lstStyle/>
        <a:p>
          <a:endParaRPr lang="ru-RU"/>
        </a:p>
      </dgm:t>
    </dgm:pt>
    <dgm:pt modelId="{2BDEE477-4E01-4315-AA62-170F794FC009}" type="sibTrans" cxnId="{8464E1A0-BEE3-4B6E-A041-C79CEE94BFBA}">
      <dgm:prSet/>
      <dgm:spPr/>
      <dgm:t>
        <a:bodyPr/>
        <a:lstStyle/>
        <a:p>
          <a:endParaRPr lang="ru-RU"/>
        </a:p>
      </dgm:t>
    </dgm:pt>
    <dgm:pt modelId="{72715DE3-DC4E-4E48-BA8C-CE48C388671C}" type="pres">
      <dgm:prSet presAssocID="{6B6B6CEC-D269-4DFF-B9F1-34E5BCC3D3B3}" presName="vert0" presStyleCnt="0">
        <dgm:presLayoutVars>
          <dgm:dir/>
          <dgm:animOne val="branch"/>
          <dgm:animLvl val="lvl"/>
        </dgm:presLayoutVars>
      </dgm:prSet>
      <dgm:spPr/>
      <dgm:t>
        <a:bodyPr/>
        <a:lstStyle/>
        <a:p>
          <a:endParaRPr lang="ru-RU"/>
        </a:p>
      </dgm:t>
    </dgm:pt>
    <dgm:pt modelId="{44176C76-EDD1-4BA0-8B62-5C05DEB9C630}" type="pres">
      <dgm:prSet presAssocID="{B4F644D0-14C6-43A4-A256-AAC1F314E1D6}" presName="thickLine" presStyleLbl="alignNode1" presStyleIdx="0" presStyleCnt="1"/>
      <dgm:spPr/>
    </dgm:pt>
    <dgm:pt modelId="{46EB95AC-E102-4904-AEE7-BD23CB25C116}" type="pres">
      <dgm:prSet presAssocID="{B4F644D0-14C6-43A4-A256-AAC1F314E1D6}" presName="horz1" presStyleCnt="0"/>
      <dgm:spPr/>
    </dgm:pt>
    <dgm:pt modelId="{8C63F758-0B32-4F0B-805F-1260B0AB3795}" type="pres">
      <dgm:prSet presAssocID="{B4F644D0-14C6-43A4-A256-AAC1F314E1D6}" presName="tx1" presStyleLbl="revTx" presStyleIdx="0" presStyleCnt="5" custScaleX="26152"/>
      <dgm:spPr/>
      <dgm:t>
        <a:bodyPr/>
        <a:lstStyle/>
        <a:p>
          <a:endParaRPr lang="ru-RU"/>
        </a:p>
      </dgm:t>
    </dgm:pt>
    <dgm:pt modelId="{FDB1CE21-B486-455A-85FB-24A5F7CF2F52}" type="pres">
      <dgm:prSet presAssocID="{B4F644D0-14C6-43A4-A256-AAC1F314E1D6}" presName="vert1" presStyleCnt="0"/>
      <dgm:spPr/>
    </dgm:pt>
    <dgm:pt modelId="{22874217-FB81-4ACF-91CE-4A50BFBD3AA7}" type="pres">
      <dgm:prSet presAssocID="{7B13EF78-F31D-4BF7-AE6E-C270565005A3}" presName="vertSpace2a" presStyleCnt="0"/>
      <dgm:spPr/>
    </dgm:pt>
    <dgm:pt modelId="{A1102A3B-79D4-4A19-AC25-231000BC8CED}" type="pres">
      <dgm:prSet presAssocID="{7B13EF78-F31D-4BF7-AE6E-C270565005A3}" presName="horz2" presStyleCnt="0"/>
      <dgm:spPr/>
    </dgm:pt>
    <dgm:pt modelId="{BD0B05B5-82CE-478E-AB18-1A621763A213}" type="pres">
      <dgm:prSet presAssocID="{7B13EF78-F31D-4BF7-AE6E-C270565005A3}" presName="horzSpace2" presStyleCnt="0"/>
      <dgm:spPr/>
    </dgm:pt>
    <dgm:pt modelId="{1A1E045E-F21B-405C-91CD-7D9AD88EE28B}" type="pres">
      <dgm:prSet presAssocID="{7B13EF78-F31D-4BF7-AE6E-C270565005A3}" presName="tx2" presStyleLbl="revTx" presStyleIdx="1" presStyleCnt="5" custScaleX="121858" custScaleY="36246"/>
      <dgm:spPr/>
      <dgm:t>
        <a:bodyPr/>
        <a:lstStyle/>
        <a:p>
          <a:endParaRPr lang="ru-RU"/>
        </a:p>
      </dgm:t>
    </dgm:pt>
    <dgm:pt modelId="{C3618728-C368-47E0-B3FA-6614BEE52EA5}" type="pres">
      <dgm:prSet presAssocID="{7B13EF78-F31D-4BF7-AE6E-C270565005A3}" presName="vert2" presStyleCnt="0"/>
      <dgm:spPr/>
    </dgm:pt>
    <dgm:pt modelId="{7914332D-10CE-460A-8101-2E3E678D7D73}" type="pres">
      <dgm:prSet presAssocID="{7B13EF78-F31D-4BF7-AE6E-C270565005A3}" presName="thinLine2b" presStyleLbl="callout" presStyleIdx="0" presStyleCnt="4"/>
      <dgm:spPr/>
    </dgm:pt>
    <dgm:pt modelId="{93B1D89D-8428-495B-9E70-282CBCFC929C}" type="pres">
      <dgm:prSet presAssocID="{7B13EF78-F31D-4BF7-AE6E-C270565005A3}" presName="vertSpace2b" presStyleCnt="0"/>
      <dgm:spPr/>
    </dgm:pt>
    <dgm:pt modelId="{F460D9A1-9894-4A01-85E1-69272750DF9D}" type="pres">
      <dgm:prSet presAssocID="{E0156E8D-044F-411F-AB8D-6839761DA410}" presName="horz2" presStyleCnt="0"/>
      <dgm:spPr/>
    </dgm:pt>
    <dgm:pt modelId="{AB6C56D5-813D-46BF-92C4-AC351DFE1E31}" type="pres">
      <dgm:prSet presAssocID="{E0156E8D-044F-411F-AB8D-6839761DA410}" presName="horzSpace2" presStyleCnt="0"/>
      <dgm:spPr/>
    </dgm:pt>
    <dgm:pt modelId="{2C609F96-B0BE-4FE7-8902-D2F20B539BE5}" type="pres">
      <dgm:prSet presAssocID="{E0156E8D-044F-411F-AB8D-6839761DA410}" presName="tx2" presStyleLbl="revTx" presStyleIdx="2" presStyleCnt="5" custScaleX="118364" custScaleY="28038"/>
      <dgm:spPr/>
      <dgm:t>
        <a:bodyPr/>
        <a:lstStyle/>
        <a:p>
          <a:endParaRPr lang="ru-RU"/>
        </a:p>
      </dgm:t>
    </dgm:pt>
    <dgm:pt modelId="{13ED2623-4411-45FB-8366-B6315AB0EC77}" type="pres">
      <dgm:prSet presAssocID="{E0156E8D-044F-411F-AB8D-6839761DA410}" presName="vert2" presStyleCnt="0"/>
      <dgm:spPr/>
    </dgm:pt>
    <dgm:pt modelId="{5F4E6D77-FA21-40AA-A083-6E63519C3FB4}" type="pres">
      <dgm:prSet presAssocID="{E0156E8D-044F-411F-AB8D-6839761DA410}" presName="thinLine2b" presStyleLbl="callout" presStyleIdx="1" presStyleCnt="4"/>
      <dgm:spPr/>
    </dgm:pt>
    <dgm:pt modelId="{1662B50B-AE0C-4234-B757-D6FE18E9D283}" type="pres">
      <dgm:prSet presAssocID="{E0156E8D-044F-411F-AB8D-6839761DA410}" presName="vertSpace2b" presStyleCnt="0"/>
      <dgm:spPr/>
    </dgm:pt>
    <dgm:pt modelId="{45C79D42-B594-4F7A-8243-3807E072A691}" type="pres">
      <dgm:prSet presAssocID="{8077510C-CA28-4A5C-A9BF-FE9EF72DF834}" presName="horz2" presStyleCnt="0"/>
      <dgm:spPr/>
    </dgm:pt>
    <dgm:pt modelId="{90757601-1DD2-4E33-8733-FE8F82F97214}" type="pres">
      <dgm:prSet presAssocID="{8077510C-CA28-4A5C-A9BF-FE9EF72DF834}" presName="horzSpace2" presStyleCnt="0"/>
      <dgm:spPr/>
    </dgm:pt>
    <dgm:pt modelId="{A723CB38-214B-487E-932E-B2B1AE0C0BD0}" type="pres">
      <dgm:prSet presAssocID="{8077510C-CA28-4A5C-A9BF-FE9EF72DF834}" presName="tx2" presStyleLbl="revTx" presStyleIdx="3" presStyleCnt="5" custScaleX="120792" custScaleY="20387"/>
      <dgm:spPr/>
      <dgm:t>
        <a:bodyPr/>
        <a:lstStyle/>
        <a:p>
          <a:endParaRPr lang="ru-RU"/>
        </a:p>
      </dgm:t>
    </dgm:pt>
    <dgm:pt modelId="{9B7A5AA6-98D7-4995-9B3D-3DBCB3D789A8}" type="pres">
      <dgm:prSet presAssocID="{8077510C-CA28-4A5C-A9BF-FE9EF72DF834}" presName="vert2" presStyleCnt="0"/>
      <dgm:spPr/>
    </dgm:pt>
    <dgm:pt modelId="{B923F47B-D93A-4863-B5D5-D4EF5511678D}" type="pres">
      <dgm:prSet presAssocID="{8077510C-CA28-4A5C-A9BF-FE9EF72DF834}" presName="thinLine2b" presStyleLbl="callout" presStyleIdx="2" presStyleCnt="4"/>
      <dgm:spPr/>
    </dgm:pt>
    <dgm:pt modelId="{CC7D48F6-15BC-42A7-9A83-F0947E1AA588}" type="pres">
      <dgm:prSet presAssocID="{8077510C-CA28-4A5C-A9BF-FE9EF72DF834}" presName="vertSpace2b" presStyleCnt="0"/>
      <dgm:spPr/>
    </dgm:pt>
    <dgm:pt modelId="{C3DF00FD-FA5C-4E54-A3A3-3DC749253876}" type="pres">
      <dgm:prSet presAssocID="{90B812FF-448D-4B31-B4F3-28EECD0D3F37}" presName="horz2" presStyleCnt="0"/>
      <dgm:spPr/>
    </dgm:pt>
    <dgm:pt modelId="{A27740AD-B3EF-4E06-89B9-3F67938FD4B0}" type="pres">
      <dgm:prSet presAssocID="{90B812FF-448D-4B31-B4F3-28EECD0D3F37}" presName="horzSpace2" presStyleCnt="0"/>
      <dgm:spPr/>
    </dgm:pt>
    <dgm:pt modelId="{0EB02208-7325-4462-93F5-0681F7FDD984}" type="pres">
      <dgm:prSet presAssocID="{90B812FF-448D-4B31-B4F3-28EECD0D3F37}" presName="tx2" presStyleLbl="revTx" presStyleIdx="4" presStyleCnt="5" custScaleX="119583" custScaleY="32035"/>
      <dgm:spPr/>
      <dgm:t>
        <a:bodyPr/>
        <a:lstStyle/>
        <a:p>
          <a:endParaRPr lang="ru-RU"/>
        </a:p>
      </dgm:t>
    </dgm:pt>
    <dgm:pt modelId="{938E369F-B39D-4EDA-84DD-F53C20808BF1}" type="pres">
      <dgm:prSet presAssocID="{90B812FF-448D-4B31-B4F3-28EECD0D3F37}" presName="vert2" presStyleCnt="0"/>
      <dgm:spPr/>
    </dgm:pt>
    <dgm:pt modelId="{19629360-EA16-435B-99D3-8D42ECD1B8D1}" type="pres">
      <dgm:prSet presAssocID="{90B812FF-448D-4B31-B4F3-28EECD0D3F37}" presName="thinLine2b" presStyleLbl="callout" presStyleIdx="3" presStyleCnt="4"/>
      <dgm:spPr/>
    </dgm:pt>
    <dgm:pt modelId="{70468910-AC9E-45D9-8ECD-ACB63C3D975B}" type="pres">
      <dgm:prSet presAssocID="{90B812FF-448D-4B31-B4F3-28EECD0D3F37}" presName="vertSpace2b" presStyleCnt="0"/>
      <dgm:spPr/>
    </dgm:pt>
  </dgm:ptLst>
  <dgm:cxnLst>
    <dgm:cxn modelId="{8464E1A0-BEE3-4B6E-A041-C79CEE94BFBA}" srcId="{B4F644D0-14C6-43A4-A256-AAC1F314E1D6}" destId="{90B812FF-448D-4B31-B4F3-28EECD0D3F37}" srcOrd="3" destOrd="0" parTransId="{5E216D89-D9F9-424D-BDEC-E343A67DFCCC}" sibTransId="{2BDEE477-4E01-4315-AA62-170F794FC009}"/>
    <dgm:cxn modelId="{8E37AB22-2ACC-49F2-83FD-B0F0E67D7E39}" type="presOf" srcId="{B4F644D0-14C6-43A4-A256-AAC1F314E1D6}" destId="{8C63F758-0B32-4F0B-805F-1260B0AB3795}" srcOrd="0" destOrd="0" presId="urn:microsoft.com/office/officeart/2008/layout/LinedList"/>
    <dgm:cxn modelId="{FFF2B5FF-02C0-4755-BEC7-0B84598A7BEB}" type="presOf" srcId="{6B6B6CEC-D269-4DFF-B9F1-34E5BCC3D3B3}" destId="{72715DE3-DC4E-4E48-BA8C-CE48C388671C}" srcOrd="0" destOrd="0" presId="urn:microsoft.com/office/officeart/2008/layout/LinedList"/>
    <dgm:cxn modelId="{9015F958-7855-4A70-B7D2-758FF7ED6E4D}" type="presOf" srcId="{90B812FF-448D-4B31-B4F3-28EECD0D3F37}" destId="{0EB02208-7325-4462-93F5-0681F7FDD984}" srcOrd="0" destOrd="0" presId="urn:microsoft.com/office/officeart/2008/layout/LinedList"/>
    <dgm:cxn modelId="{A0489AFE-9D1F-4093-98FD-6079B98ACF5A}" srcId="{B4F644D0-14C6-43A4-A256-AAC1F314E1D6}" destId="{8077510C-CA28-4A5C-A9BF-FE9EF72DF834}" srcOrd="2" destOrd="0" parTransId="{41F24B4F-6380-4FEB-BEC4-60EDDD4E2FA6}" sibTransId="{B3BEB18A-0B98-4389-9B2C-7AB91712B6A1}"/>
    <dgm:cxn modelId="{309F4B64-C6C2-4FD1-957A-5FE15516A6FB}" type="presOf" srcId="{8077510C-CA28-4A5C-A9BF-FE9EF72DF834}" destId="{A723CB38-214B-487E-932E-B2B1AE0C0BD0}" srcOrd="0" destOrd="0" presId="urn:microsoft.com/office/officeart/2008/layout/LinedList"/>
    <dgm:cxn modelId="{8CA3AB9B-A238-4802-8B69-DF88EE982092}" type="presOf" srcId="{E0156E8D-044F-411F-AB8D-6839761DA410}" destId="{2C609F96-B0BE-4FE7-8902-D2F20B539BE5}" srcOrd="0" destOrd="0" presId="urn:microsoft.com/office/officeart/2008/layout/LinedList"/>
    <dgm:cxn modelId="{1276F213-AD8A-4228-9DA6-F65F44889719}" srcId="{B4F644D0-14C6-43A4-A256-AAC1F314E1D6}" destId="{7B13EF78-F31D-4BF7-AE6E-C270565005A3}" srcOrd="0" destOrd="0" parTransId="{72957CA3-02F8-459A-BE2C-E4463B3A5BEE}" sibTransId="{0B3B4827-D662-404A-9FCB-AF9447C6963B}"/>
    <dgm:cxn modelId="{2A0BEC1D-DB4A-4D8C-8EF5-0CD9C41DAD6F}" srcId="{6B6B6CEC-D269-4DFF-B9F1-34E5BCC3D3B3}" destId="{B4F644D0-14C6-43A4-A256-AAC1F314E1D6}" srcOrd="0" destOrd="0" parTransId="{F72C6267-3DDD-4A52-AAF7-FC7E4C4C7564}" sibTransId="{69302FB1-1DFB-446C-B27B-11AC2D8E25AF}"/>
    <dgm:cxn modelId="{21C84343-F1C8-4D01-B525-7C3FCD808B01}" type="presOf" srcId="{7B13EF78-F31D-4BF7-AE6E-C270565005A3}" destId="{1A1E045E-F21B-405C-91CD-7D9AD88EE28B}" srcOrd="0" destOrd="0" presId="urn:microsoft.com/office/officeart/2008/layout/LinedList"/>
    <dgm:cxn modelId="{962AF006-58B2-4181-99E8-3DF93F18F09A}" srcId="{B4F644D0-14C6-43A4-A256-AAC1F314E1D6}" destId="{E0156E8D-044F-411F-AB8D-6839761DA410}" srcOrd="1" destOrd="0" parTransId="{17647304-9031-4DBA-BE57-865E4F946BDD}" sibTransId="{4658BA61-2E8C-43D5-B1F6-6F47E5E5C823}"/>
    <dgm:cxn modelId="{78745C36-21D5-4F10-910C-C666D91B8002}" type="presParOf" srcId="{72715DE3-DC4E-4E48-BA8C-CE48C388671C}" destId="{44176C76-EDD1-4BA0-8B62-5C05DEB9C630}" srcOrd="0" destOrd="0" presId="urn:microsoft.com/office/officeart/2008/layout/LinedList"/>
    <dgm:cxn modelId="{C8EDD02F-CE82-49E0-B1A8-F5160FA9FABD}" type="presParOf" srcId="{72715DE3-DC4E-4E48-BA8C-CE48C388671C}" destId="{46EB95AC-E102-4904-AEE7-BD23CB25C116}" srcOrd="1" destOrd="0" presId="urn:microsoft.com/office/officeart/2008/layout/LinedList"/>
    <dgm:cxn modelId="{09B4D7A6-942A-4CFC-AD36-82D959A23598}" type="presParOf" srcId="{46EB95AC-E102-4904-AEE7-BD23CB25C116}" destId="{8C63F758-0B32-4F0B-805F-1260B0AB3795}" srcOrd="0" destOrd="0" presId="urn:microsoft.com/office/officeart/2008/layout/LinedList"/>
    <dgm:cxn modelId="{934D8050-E9C2-449E-8144-D4B43B021999}" type="presParOf" srcId="{46EB95AC-E102-4904-AEE7-BD23CB25C116}" destId="{FDB1CE21-B486-455A-85FB-24A5F7CF2F52}" srcOrd="1" destOrd="0" presId="urn:microsoft.com/office/officeart/2008/layout/LinedList"/>
    <dgm:cxn modelId="{17137675-74F4-458A-8592-22AD6D96DA8C}" type="presParOf" srcId="{FDB1CE21-B486-455A-85FB-24A5F7CF2F52}" destId="{22874217-FB81-4ACF-91CE-4A50BFBD3AA7}" srcOrd="0" destOrd="0" presId="urn:microsoft.com/office/officeart/2008/layout/LinedList"/>
    <dgm:cxn modelId="{4C1F431F-0354-4A82-89A2-84C37A74C8DE}" type="presParOf" srcId="{FDB1CE21-B486-455A-85FB-24A5F7CF2F52}" destId="{A1102A3B-79D4-4A19-AC25-231000BC8CED}" srcOrd="1" destOrd="0" presId="urn:microsoft.com/office/officeart/2008/layout/LinedList"/>
    <dgm:cxn modelId="{306F4391-42F6-46FD-97FF-1CF4342B610E}" type="presParOf" srcId="{A1102A3B-79D4-4A19-AC25-231000BC8CED}" destId="{BD0B05B5-82CE-478E-AB18-1A621763A213}" srcOrd="0" destOrd="0" presId="urn:microsoft.com/office/officeart/2008/layout/LinedList"/>
    <dgm:cxn modelId="{E659E960-3281-495E-BBF8-F619F486D500}" type="presParOf" srcId="{A1102A3B-79D4-4A19-AC25-231000BC8CED}" destId="{1A1E045E-F21B-405C-91CD-7D9AD88EE28B}" srcOrd="1" destOrd="0" presId="urn:microsoft.com/office/officeart/2008/layout/LinedList"/>
    <dgm:cxn modelId="{D375B16E-ADEA-400A-AF93-071A1E1B5158}" type="presParOf" srcId="{A1102A3B-79D4-4A19-AC25-231000BC8CED}" destId="{C3618728-C368-47E0-B3FA-6614BEE52EA5}" srcOrd="2" destOrd="0" presId="urn:microsoft.com/office/officeart/2008/layout/LinedList"/>
    <dgm:cxn modelId="{EB7DD4BC-4608-461C-90A7-AF7427AEC879}" type="presParOf" srcId="{FDB1CE21-B486-455A-85FB-24A5F7CF2F52}" destId="{7914332D-10CE-460A-8101-2E3E678D7D73}" srcOrd="2" destOrd="0" presId="urn:microsoft.com/office/officeart/2008/layout/LinedList"/>
    <dgm:cxn modelId="{81DEB8A7-5CD2-4D5B-8517-28EAD5C34136}" type="presParOf" srcId="{FDB1CE21-B486-455A-85FB-24A5F7CF2F52}" destId="{93B1D89D-8428-495B-9E70-282CBCFC929C}" srcOrd="3" destOrd="0" presId="urn:microsoft.com/office/officeart/2008/layout/LinedList"/>
    <dgm:cxn modelId="{619FA88F-260D-41C6-965E-5AB104711820}" type="presParOf" srcId="{FDB1CE21-B486-455A-85FB-24A5F7CF2F52}" destId="{F460D9A1-9894-4A01-85E1-69272750DF9D}" srcOrd="4" destOrd="0" presId="urn:microsoft.com/office/officeart/2008/layout/LinedList"/>
    <dgm:cxn modelId="{7FF7BEE5-C754-4D80-BD0A-B295834C2C43}" type="presParOf" srcId="{F460D9A1-9894-4A01-85E1-69272750DF9D}" destId="{AB6C56D5-813D-46BF-92C4-AC351DFE1E31}" srcOrd="0" destOrd="0" presId="urn:microsoft.com/office/officeart/2008/layout/LinedList"/>
    <dgm:cxn modelId="{70DB632E-552E-4201-BDF4-215EA25C7BE3}" type="presParOf" srcId="{F460D9A1-9894-4A01-85E1-69272750DF9D}" destId="{2C609F96-B0BE-4FE7-8902-D2F20B539BE5}" srcOrd="1" destOrd="0" presId="urn:microsoft.com/office/officeart/2008/layout/LinedList"/>
    <dgm:cxn modelId="{204CC969-957E-4C08-8FA4-DA90E1780B03}" type="presParOf" srcId="{F460D9A1-9894-4A01-85E1-69272750DF9D}" destId="{13ED2623-4411-45FB-8366-B6315AB0EC77}" srcOrd="2" destOrd="0" presId="urn:microsoft.com/office/officeart/2008/layout/LinedList"/>
    <dgm:cxn modelId="{917BC984-2341-4957-98A4-FBBCF67E7F62}" type="presParOf" srcId="{FDB1CE21-B486-455A-85FB-24A5F7CF2F52}" destId="{5F4E6D77-FA21-40AA-A083-6E63519C3FB4}" srcOrd="5" destOrd="0" presId="urn:microsoft.com/office/officeart/2008/layout/LinedList"/>
    <dgm:cxn modelId="{D9DBDFEC-BE7D-4C71-9EE3-995BAFC990E6}" type="presParOf" srcId="{FDB1CE21-B486-455A-85FB-24A5F7CF2F52}" destId="{1662B50B-AE0C-4234-B757-D6FE18E9D283}" srcOrd="6" destOrd="0" presId="urn:microsoft.com/office/officeart/2008/layout/LinedList"/>
    <dgm:cxn modelId="{FFDA9330-BD15-493E-8362-3EA93D150557}" type="presParOf" srcId="{FDB1CE21-B486-455A-85FB-24A5F7CF2F52}" destId="{45C79D42-B594-4F7A-8243-3807E072A691}" srcOrd="7" destOrd="0" presId="urn:microsoft.com/office/officeart/2008/layout/LinedList"/>
    <dgm:cxn modelId="{947D420A-A62C-445E-B938-00BE5C6C1E0B}" type="presParOf" srcId="{45C79D42-B594-4F7A-8243-3807E072A691}" destId="{90757601-1DD2-4E33-8733-FE8F82F97214}" srcOrd="0" destOrd="0" presId="urn:microsoft.com/office/officeart/2008/layout/LinedList"/>
    <dgm:cxn modelId="{CFC29A95-89A9-446C-BFE1-11E210721332}" type="presParOf" srcId="{45C79D42-B594-4F7A-8243-3807E072A691}" destId="{A723CB38-214B-487E-932E-B2B1AE0C0BD0}" srcOrd="1" destOrd="0" presId="urn:microsoft.com/office/officeart/2008/layout/LinedList"/>
    <dgm:cxn modelId="{2A11B23C-8925-4AB0-BA6E-715E41CEEC6E}" type="presParOf" srcId="{45C79D42-B594-4F7A-8243-3807E072A691}" destId="{9B7A5AA6-98D7-4995-9B3D-3DBCB3D789A8}" srcOrd="2" destOrd="0" presId="urn:microsoft.com/office/officeart/2008/layout/LinedList"/>
    <dgm:cxn modelId="{78ADB143-9BEB-439E-B52F-64C3DC76BACE}" type="presParOf" srcId="{FDB1CE21-B486-455A-85FB-24A5F7CF2F52}" destId="{B923F47B-D93A-4863-B5D5-D4EF5511678D}" srcOrd="8" destOrd="0" presId="urn:microsoft.com/office/officeart/2008/layout/LinedList"/>
    <dgm:cxn modelId="{6C87C6C7-5609-477C-BCF2-1FB3E4AEC8C3}" type="presParOf" srcId="{FDB1CE21-B486-455A-85FB-24A5F7CF2F52}" destId="{CC7D48F6-15BC-42A7-9A83-F0947E1AA588}" srcOrd="9" destOrd="0" presId="urn:microsoft.com/office/officeart/2008/layout/LinedList"/>
    <dgm:cxn modelId="{8D4707A9-2A7D-40D8-BC85-489D6B135723}" type="presParOf" srcId="{FDB1CE21-B486-455A-85FB-24A5F7CF2F52}" destId="{C3DF00FD-FA5C-4E54-A3A3-3DC749253876}" srcOrd="10" destOrd="0" presId="urn:microsoft.com/office/officeart/2008/layout/LinedList"/>
    <dgm:cxn modelId="{71BEF0A8-183F-4BB0-BBD2-F232046ECFB1}" type="presParOf" srcId="{C3DF00FD-FA5C-4E54-A3A3-3DC749253876}" destId="{A27740AD-B3EF-4E06-89B9-3F67938FD4B0}" srcOrd="0" destOrd="0" presId="urn:microsoft.com/office/officeart/2008/layout/LinedList"/>
    <dgm:cxn modelId="{B4BAB6B5-28B6-4418-A1EF-A9E9DB3ECAC2}" type="presParOf" srcId="{C3DF00FD-FA5C-4E54-A3A3-3DC749253876}" destId="{0EB02208-7325-4462-93F5-0681F7FDD984}" srcOrd="1" destOrd="0" presId="urn:microsoft.com/office/officeart/2008/layout/LinedList"/>
    <dgm:cxn modelId="{7EA0F9BD-F445-4C0A-AF8C-B68C20406199}" type="presParOf" srcId="{C3DF00FD-FA5C-4E54-A3A3-3DC749253876}" destId="{938E369F-B39D-4EDA-84DD-F53C20808BF1}" srcOrd="2" destOrd="0" presId="urn:microsoft.com/office/officeart/2008/layout/LinedList"/>
    <dgm:cxn modelId="{D8741C68-512A-4AFA-B924-4BF93DF2D3A3}" type="presParOf" srcId="{FDB1CE21-B486-455A-85FB-24A5F7CF2F52}" destId="{19629360-EA16-435B-99D3-8D42ECD1B8D1}" srcOrd="11" destOrd="0" presId="urn:microsoft.com/office/officeart/2008/layout/LinedList"/>
    <dgm:cxn modelId="{D34DCC57-FADD-42AA-96DE-33049AD80F33}" type="presParOf" srcId="{FDB1CE21-B486-455A-85FB-24A5F7CF2F52}" destId="{70468910-AC9E-45D9-8ECD-ACB63C3D975B}" srcOrd="12"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6B6B6CEC-D269-4DFF-B9F1-34E5BCC3D3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4F644D0-14C6-43A4-A256-AAC1F314E1D6}">
      <dgm:prSet phldrT="[Текст]" custT="1"/>
      <dgm:spPr/>
      <dgm:t>
        <a:bodyPr vert="vert270"/>
        <a:lstStyle/>
        <a:p>
          <a:pPr algn="ctr"/>
          <a:r>
            <a:rPr lang="ru-RU" sz="1800" b="1" u="none" dirty="0" smtClean="0">
              <a:solidFill>
                <a:srgbClr val="C00000"/>
              </a:solidFill>
              <a:effectLst>
                <a:outerShdw blurRad="38100" dist="38100" dir="2700000" algn="tl">
                  <a:srgbClr val="000000">
                    <a:alpha val="43137"/>
                  </a:srgbClr>
                </a:outerShdw>
              </a:effectLst>
            </a:rPr>
            <a:t>Абз.3, 4 - ИСКЛЮЧЕНИЕ</a:t>
          </a:r>
          <a:r>
            <a:rPr lang="ru-RU" sz="1800" b="1" u="none" dirty="0" smtClean="0">
              <a:solidFill>
                <a:srgbClr val="C00000"/>
              </a:solidFill>
            </a:rPr>
            <a:t> </a:t>
          </a:r>
          <a:r>
            <a:rPr lang="ru-RU" sz="1800" b="0" u="none" dirty="0" smtClean="0">
              <a:solidFill>
                <a:schemeClr val="tx1"/>
              </a:solidFill>
            </a:rPr>
            <a:t>по предельно допустимому объему запасов (20%)  для 2 оснований изменения границ</a:t>
          </a:r>
          <a:endParaRPr lang="ru-RU" sz="1800" b="0" u="none" dirty="0">
            <a:solidFill>
              <a:schemeClr val="tx1"/>
            </a:solidFill>
          </a:endParaRPr>
        </a:p>
      </dgm:t>
    </dgm:pt>
    <dgm:pt modelId="{F72C6267-3DDD-4A52-AAF7-FC7E4C4C7564}" type="parTrans" cxnId="{2A0BEC1D-DB4A-4D8C-8EF5-0CD9C41DAD6F}">
      <dgm:prSet/>
      <dgm:spPr/>
      <dgm:t>
        <a:bodyPr/>
        <a:lstStyle/>
        <a:p>
          <a:endParaRPr lang="ru-RU" u="none"/>
        </a:p>
      </dgm:t>
    </dgm:pt>
    <dgm:pt modelId="{69302FB1-1DFB-446C-B27B-11AC2D8E25AF}" type="sibTrans" cxnId="{2A0BEC1D-DB4A-4D8C-8EF5-0CD9C41DAD6F}">
      <dgm:prSet/>
      <dgm:spPr/>
      <dgm:t>
        <a:bodyPr/>
        <a:lstStyle/>
        <a:p>
          <a:endParaRPr lang="ru-RU" u="none"/>
        </a:p>
      </dgm:t>
    </dgm:pt>
    <dgm:pt modelId="{7B13EF78-F31D-4BF7-AE6E-C270565005A3}">
      <dgm:prSet phldrT="[Текст]" custT="1"/>
      <dgm:spPr/>
      <dgm:t>
        <a:bodyPr/>
        <a:lstStyle/>
        <a:p>
          <a:r>
            <a:rPr lang="ru-RU" sz="1600" b="0" u="none" dirty="0" smtClean="0">
              <a:solidFill>
                <a:schemeClr val="tx1"/>
              </a:solidFill>
            </a:rPr>
            <a:t>Абз.3</a:t>
          </a:r>
          <a:r>
            <a:rPr lang="ru-RU" sz="1600" b="1" u="none" dirty="0" smtClean="0">
              <a:solidFill>
                <a:srgbClr val="C00000"/>
              </a:solidFill>
            </a:rPr>
            <a:t> - по месторождению УВС в  НФН - запасы полезных ископаемых </a:t>
          </a:r>
          <a:r>
            <a:rPr lang="ru-RU" sz="1600" b="0" u="none" dirty="0" smtClean="0"/>
            <a:t>по соответствующему объекту учета баланса (месторождению полезных ископаемых или части (участку) месторождения полезных ископаемых) </a:t>
          </a:r>
          <a:r>
            <a:rPr lang="ru-RU" sz="1600" b="1" u="none" dirty="0" smtClean="0">
              <a:solidFill>
                <a:srgbClr val="C00000"/>
              </a:solidFill>
            </a:rPr>
            <a:t>за пределами УН были поставлены на баланс по результатам работ, осуществленных за счет собственных и (или) привлеченных средств пользователей недр</a:t>
          </a:r>
          <a:r>
            <a:rPr lang="ru-RU" sz="1600" b="0" u="none" dirty="0" smtClean="0"/>
            <a:t>.</a:t>
          </a:r>
        </a:p>
      </dgm:t>
    </dgm:pt>
    <dgm:pt modelId="{72957CA3-02F8-459A-BE2C-E4463B3A5BEE}" type="parTrans" cxnId="{1276F213-AD8A-4228-9DA6-F65F44889719}">
      <dgm:prSet/>
      <dgm:spPr/>
      <dgm:t>
        <a:bodyPr/>
        <a:lstStyle/>
        <a:p>
          <a:endParaRPr lang="ru-RU" u="none"/>
        </a:p>
      </dgm:t>
    </dgm:pt>
    <dgm:pt modelId="{0B3B4827-D662-404A-9FCB-AF9447C6963B}" type="sibTrans" cxnId="{1276F213-AD8A-4228-9DA6-F65F44889719}">
      <dgm:prSet/>
      <dgm:spPr/>
      <dgm:t>
        <a:bodyPr/>
        <a:lstStyle/>
        <a:p>
          <a:endParaRPr lang="ru-RU" u="none"/>
        </a:p>
      </dgm:t>
    </dgm:pt>
    <dgm:pt modelId="{AF4A91F5-C007-4AF4-B032-B0F6E89F5303}">
      <dgm:prSet phldrT="[Текст]" custT="1"/>
      <dgm:spPr/>
      <dgm:t>
        <a:bodyPr/>
        <a:lstStyle/>
        <a:p>
          <a:r>
            <a:rPr lang="ru-RU" sz="1600" b="0" u="none" dirty="0" smtClean="0">
              <a:solidFill>
                <a:schemeClr val="tx1"/>
              </a:solidFill>
            </a:rPr>
            <a:t>Абз.4 - В случае  </a:t>
          </a:r>
          <a:r>
            <a:rPr lang="ru-RU" sz="1600" b="1" u="none" dirty="0" smtClean="0">
              <a:solidFill>
                <a:srgbClr val="C00000"/>
              </a:solidFill>
            </a:rPr>
            <a:t>если подтверждена невозможность самостоятельной промышленной отработки</a:t>
          </a:r>
          <a:r>
            <a:rPr lang="ru-RU" sz="1600" b="1" u="none" dirty="0" smtClean="0">
              <a:solidFill>
                <a:srgbClr val="FF0000"/>
              </a:solidFill>
            </a:rPr>
            <a:t> </a:t>
          </a:r>
          <a:r>
            <a:rPr lang="ru-RU" sz="1600" b="0" u="none" dirty="0" smtClean="0">
              <a:solidFill>
                <a:schemeClr val="tx1"/>
              </a:solidFill>
            </a:rPr>
            <a:t>частей месторождения </a:t>
          </a:r>
          <a:r>
            <a:rPr lang="ru-RU" sz="1600" b="1" u="none" dirty="0" smtClean="0">
              <a:solidFill>
                <a:srgbClr val="C00000"/>
              </a:solidFill>
            </a:rPr>
            <a:t>углей, поваренных, калийных и (или) магниевых солей</a:t>
          </a:r>
          <a:r>
            <a:rPr lang="ru-RU" sz="1600" b="0" u="none" dirty="0" smtClean="0">
              <a:solidFill>
                <a:srgbClr val="C00000"/>
              </a:solidFill>
            </a:rPr>
            <a:t> </a:t>
          </a:r>
          <a:r>
            <a:rPr lang="ru-RU" sz="1600" b="1" u="none" dirty="0" smtClean="0">
              <a:solidFill>
                <a:srgbClr val="C00000"/>
              </a:solidFill>
            </a:rPr>
            <a:t>допустимо превышение </a:t>
          </a:r>
          <a:r>
            <a:rPr lang="ru-RU" sz="1600" b="0" u="none" dirty="0" smtClean="0">
              <a:solidFill>
                <a:schemeClr val="tx1"/>
              </a:solidFill>
            </a:rPr>
            <a:t>предельно допустимого объема запасов </a:t>
          </a:r>
        </a:p>
      </dgm:t>
    </dgm:pt>
    <dgm:pt modelId="{6BC6A61A-187A-456A-B029-9652A41A90EC}" type="parTrans" cxnId="{1B8B8111-A3A3-493A-BF48-E378552B90F5}">
      <dgm:prSet/>
      <dgm:spPr/>
      <dgm:t>
        <a:bodyPr/>
        <a:lstStyle/>
        <a:p>
          <a:endParaRPr lang="ru-RU" u="none"/>
        </a:p>
      </dgm:t>
    </dgm:pt>
    <dgm:pt modelId="{83ACFF68-04B2-42AF-ACFF-4E2B6CB47A62}" type="sibTrans" cxnId="{1B8B8111-A3A3-493A-BF48-E378552B90F5}">
      <dgm:prSet/>
      <dgm:spPr/>
      <dgm:t>
        <a:bodyPr/>
        <a:lstStyle/>
        <a:p>
          <a:endParaRPr lang="ru-RU" u="none"/>
        </a:p>
      </dgm:t>
    </dgm:pt>
    <dgm:pt modelId="{72715DE3-DC4E-4E48-BA8C-CE48C388671C}" type="pres">
      <dgm:prSet presAssocID="{6B6B6CEC-D269-4DFF-B9F1-34E5BCC3D3B3}" presName="vert0" presStyleCnt="0">
        <dgm:presLayoutVars>
          <dgm:dir/>
          <dgm:animOne val="branch"/>
          <dgm:animLvl val="lvl"/>
        </dgm:presLayoutVars>
      </dgm:prSet>
      <dgm:spPr/>
      <dgm:t>
        <a:bodyPr/>
        <a:lstStyle/>
        <a:p>
          <a:endParaRPr lang="ru-RU"/>
        </a:p>
      </dgm:t>
    </dgm:pt>
    <dgm:pt modelId="{44176C76-EDD1-4BA0-8B62-5C05DEB9C630}" type="pres">
      <dgm:prSet presAssocID="{B4F644D0-14C6-43A4-A256-AAC1F314E1D6}" presName="thickLine" presStyleLbl="alignNode1" presStyleIdx="0" presStyleCnt="1"/>
      <dgm:spPr/>
    </dgm:pt>
    <dgm:pt modelId="{46EB95AC-E102-4904-AEE7-BD23CB25C116}" type="pres">
      <dgm:prSet presAssocID="{B4F644D0-14C6-43A4-A256-AAC1F314E1D6}" presName="horz1" presStyleCnt="0"/>
      <dgm:spPr/>
    </dgm:pt>
    <dgm:pt modelId="{8C63F758-0B32-4F0B-805F-1260B0AB3795}" type="pres">
      <dgm:prSet presAssocID="{B4F644D0-14C6-43A4-A256-AAC1F314E1D6}" presName="tx1" presStyleLbl="revTx" presStyleIdx="0" presStyleCnt="3" custScaleX="73556"/>
      <dgm:spPr/>
      <dgm:t>
        <a:bodyPr/>
        <a:lstStyle/>
        <a:p>
          <a:endParaRPr lang="ru-RU"/>
        </a:p>
      </dgm:t>
    </dgm:pt>
    <dgm:pt modelId="{FDB1CE21-B486-455A-85FB-24A5F7CF2F52}" type="pres">
      <dgm:prSet presAssocID="{B4F644D0-14C6-43A4-A256-AAC1F314E1D6}" presName="vert1" presStyleCnt="0"/>
      <dgm:spPr/>
    </dgm:pt>
    <dgm:pt modelId="{22874217-FB81-4ACF-91CE-4A50BFBD3AA7}" type="pres">
      <dgm:prSet presAssocID="{7B13EF78-F31D-4BF7-AE6E-C270565005A3}" presName="vertSpace2a" presStyleCnt="0"/>
      <dgm:spPr/>
    </dgm:pt>
    <dgm:pt modelId="{A1102A3B-79D4-4A19-AC25-231000BC8CED}" type="pres">
      <dgm:prSet presAssocID="{7B13EF78-F31D-4BF7-AE6E-C270565005A3}" presName="horz2" presStyleCnt="0"/>
      <dgm:spPr/>
    </dgm:pt>
    <dgm:pt modelId="{BD0B05B5-82CE-478E-AB18-1A621763A213}" type="pres">
      <dgm:prSet presAssocID="{7B13EF78-F31D-4BF7-AE6E-C270565005A3}" presName="horzSpace2" presStyleCnt="0"/>
      <dgm:spPr/>
    </dgm:pt>
    <dgm:pt modelId="{1A1E045E-F21B-405C-91CD-7D9AD88EE28B}" type="pres">
      <dgm:prSet presAssocID="{7B13EF78-F31D-4BF7-AE6E-C270565005A3}" presName="tx2" presStyleLbl="revTx" presStyleIdx="1" presStyleCnt="3" custScaleX="96455" custScaleY="95240"/>
      <dgm:spPr/>
      <dgm:t>
        <a:bodyPr/>
        <a:lstStyle/>
        <a:p>
          <a:endParaRPr lang="ru-RU"/>
        </a:p>
      </dgm:t>
    </dgm:pt>
    <dgm:pt modelId="{C3618728-C368-47E0-B3FA-6614BEE52EA5}" type="pres">
      <dgm:prSet presAssocID="{7B13EF78-F31D-4BF7-AE6E-C270565005A3}" presName="vert2" presStyleCnt="0"/>
      <dgm:spPr/>
    </dgm:pt>
    <dgm:pt modelId="{7914332D-10CE-460A-8101-2E3E678D7D73}" type="pres">
      <dgm:prSet presAssocID="{7B13EF78-F31D-4BF7-AE6E-C270565005A3}" presName="thinLine2b" presStyleLbl="callout" presStyleIdx="0" presStyleCnt="2"/>
      <dgm:spPr/>
    </dgm:pt>
    <dgm:pt modelId="{93B1D89D-8428-495B-9E70-282CBCFC929C}" type="pres">
      <dgm:prSet presAssocID="{7B13EF78-F31D-4BF7-AE6E-C270565005A3}" presName="vertSpace2b" presStyleCnt="0"/>
      <dgm:spPr/>
    </dgm:pt>
    <dgm:pt modelId="{C8E82E69-A162-43D0-8BBA-BCC53BC951F9}" type="pres">
      <dgm:prSet presAssocID="{AF4A91F5-C007-4AF4-B032-B0F6E89F5303}" presName="horz2" presStyleCnt="0"/>
      <dgm:spPr/>
    </dgm:pt>
    <dgm:pt modelId="{B6211251-CA45-4CB1-8D06-6D076F82F2A8}" type="pres">
      <dgm:prSet presAssocID="{AF4A91F5-C007-4AF4-B032-B0F6E89F5303}" presName="horzSpace2" presStyleCnt="0"/>
      <dgm:spPr/>
    </dgm:pt>
    <dgm:pt modelId="{3B156246-6E33-4E20-BBCF-512607177818}" type="pres">
      <dgm:prSet presAssocID="{AF4A91F5-C007-4AF4-B032-B0F6E89F5303}" presName="tx2" presStyleLbl="revTx" presStyleIdx="2" presStyleCnt="3"/>
      <dgm:spPr/>
      <dgm:t>
        <a:bodyPr/>
        <a:lstStyle/>
        <a:p>
          <a:endParaRPr lang="ru-RU"/>
        </a:p>
      </dgm:t>
    </dgm:pt>
    <dgm:pt modelId="{6B560BAB-EB10-443B-A4FD-56BDFB394BBC}" type="pres">
      <dgm:prSet presAssocID="{AF4A91F5-C007-4AF4-B032-B0F6E89F5303}" presName="vert2" presStyleCnt="0"/>
      <dgm:spPr/>
    </dgm:pt>
    <dgm:pt modelId="{F1CAD56A-C4E3-4D2E-9DCE-15E9DB4DCFE4}" type="pres">
      <dgm:prSet presAssocID="{AF4A91F5-C007-4AF4-B032-B0F6E89F5303}" presName="thinLine2b" presStyleLbl="callout" presStyleIdx="1" presStyleCnt="2"/>
      <dgm:spPr/>
    </dgm:pt>
    <dgm:pt modelId="{3342489C-51FC-4E75-818E-3B89DE017A41}" type="pres">
      <dgm:prSet presAssocID="{AF4A91F5-C007-4AF4-B032-B0F6E89F5303}" presName="vertSpace2b" presStyleCnt="0"/>
      <dgm:spPr/>
    </dgm:pt>
  </dgm:ptLst>
  <dgm:cxnLst>
    <dgm:cxn modelId="{1B8B8111-A3A3-493A-BF48-E378552B90F5}" srcId="{B4F644D0-14C6-43A4-A256-AAC1F314E1D6}" destId="{AF4A91F5-C007-4AF4-B032-B0F6E89F5303}" srcOrd="1" destOrd="0" parTransId="{6BC6A61A-187A-456A-B029-9652A41A90EC}" sibTransId="{83ACFF68-04B2-42AF-ACFF-4E2B6CB47A62}"/>
    <dgm:cxn modelId="{C7F1812B-BF4E-4730-A9F9-EE980A13CB52}" type="presOf" srcId="{AF4A91F5-C007-4AF4-B032-B0F6E89F5303}" destId="{3B156246-6E33-4E20-BBCF-512607177818}" srcOrd="0" destOrd="0" presId="urn:microsoft.com/office/officeart/2008/layout/LinedList"/>
    <dgm:cxn modelId="{A2C24142-706A-4ACC-97C1-2D8E61F6621A}" type="presOf" srcId="{B4F644D0-14C6-43A4-A256-AAC1F314E1D6}" destId="{8C63F758-0B32-4F0B-805F-1260B0AB3795}" srcOrd="0" destOrd="0" presId="urn:microsoft.com/office/officeart/2008/layout/LinedList"/>
    <dgm:cxn modelId="{0EB8D75D-D34E-4A57-B9C9-080B24B2C851}" type="presOf" srcId="{6B6B6CEC-D269-4DFF-B9F1-34E5BCC3D3B3}" destId="{72715DE3-DC4E-4E48-BA8C-CE48C388671C}" srcOrd="0" destOrd="0" presId="urn:microsoft.com/office/officeart/2008/layout/LinedList"/>
    <dgm:cxn modelId="{1276F213-AD8A-4228-9DA6-F65F44889719}" srcId="{B4F644D0-14C6-43A4-A256-AAC1F314E1D6}" destId="{7B13EF78-F31D-4BF7-AE6E-C270565005A3}" srcOrd="0" destOrd="0" parTransId="{72957CA3-02F8-459A-BE2C-E4463B3A5BEE}" sibTransId="{0B3B4827-D662-404A-9FCB-AF9447C6963B}"/>
    <dgm:cxn modelId="{1D316842-07CE-40B6-95D5-61053509C700}" type="presOf" srcId="{7B13EF78-F31D-4BF7-AE6E-C270565005A3}" destId="{1A1E045E-F21B-405C-91CD-7D9AD88EE28B}" srcOrd="0" destOrd="0" presId="urn:microsoft.com/office/officeart/2008/layout/LinedList"/>
    <dgm:cxn modelId="{2A0BEC1D-DB4A-4D8C-8EF5-0CD9C41DAD6F}" srcId="{6B6B6CEC-D269-4DFF-B9F1-34E5BCC3D3B3}" destId="{B4F644D0-14C6-43A4-A256-AAC1F314E1D6}" srcOrd="0" destOrd="0" parTransId="{F72C6267-3DDD-4A52-AAF7-FC7E4C4C7564}" sibTransId="{69302FB1-1DFB-446C-B27B-11AC2D8E25AF}"/>
    <dgm:cxn modelId="{E0FA030A-00BD-49A2-A942-326971CB7A3E}" type="presParOf" srcId="{72715DE3-DC4E-4E48-BA8C-CE48C388671C}" destId="{44176C76-EDD1-4BA0-8B62-5C05DEB9C630}" srcOrd="0" destOrd="0" presId="urn:microsoft.com/office/officeart/2008/layout/LinedList"/>
    <dgm:cxn modelId="{82BC3679-AB43-4466-AB6F-D5178AE6C272}" type="presParOf" srcId="{72715DE3-DC4E-4E48-BA8C-CE48C388671C}" destId="{46EB95AC-E102-4904-AEE7-BD23CB25C116}" srcOrd="1" destOrd="0" presId="urn:microsoft.com/office/officeart/2008/layout/LinedList"/>
    <dgm:cxn modelId="{9A349146-C0C5-4873-BEB7-395238FB8207}" type="presParOf" srcId="{46EB95AC-E102-4904-AEE7-BD23CB25C116}" destId="{8C63F758-0B32-4F0B-805F-1260B0AB3795}" srcOrd="0" destOrd="0" presId="urn:microsoft.com/office/officeart/2008/layout/LinedList"/>
    <dgm:cxn modelId="{F55EC029-28DC-4974-B745-67B580C35F9F}" type="presParOf" srcId="{46EB95AC-E102-4904-AEE7-BD23CB25C116}" destId="{FDB1CE21-B486-455A-85FB-24A5F7CF2F52}" srcOrd="1" destOrd="0" presId="urn:microsoft.com/office/officeart/2008/layout/LinedList"/>
    <dgm:cxn modelId="{0A0235AD-7452-4D7E-95DB-08DDA4503E81}" type="presParOf" srcId="{FDB1CE21-B486-455A-85FB-24A5F7CF2F52}" destId="{22874217-FB81-4ACF-91CE-4A50BFBD3AA7}" srcOrd="0" destOrd="0" presId="urn:microsoft.com/office/officeart/2008/layout/LinedList"/>
    <dgm:cxn modelId="{5FF3F27B-1469-4F63-9122-A9F3593F8824}" type="presParOf" srcId="{FDB1CE21-B486-455A-85FB-24A5F7CF2F52}" destId="{A1102A3B-79D4-4A19-AC25-231000BC8CED}" srcOrd="1" destOrd="0" presId="urn:microsoft.com/office/officeart/2008/layout/LinedList"/>
    <dgm:cxn modelId="{8CDD5E9A-A00A-4392-9B91-8A7F69635176}" type="presParOf" srcId="{A1102A3B-79D4-4A19-AC25-231000BC8CED}" destId="{BD0B05B5-82CE-478E-AB18-1A621763A213}" srcOrd="0" destOrd="0" presId="urn:microsoft.com/office/officeart/2008/layout/LinedList"/>
    <dgm:cxn modelId="{5F1FE973-2DFE-473B-84C3-7B083EF5250D}" type="presParOf" srcId="{A1102A3B-79D4-4A19-AC25-231000BC8CED}" destId="{1A1E045E-F21B-405C-91CD-7D9AD88EE28B}" srcOrd="1" destOrd="0" presId="urn:microsoft.com/office/officeart/2008/layout/LinedList"/>
    <dgm:cxn modelId="{12FCD757-2BA6-40D7-A986-3699C044516F}" type="presParOf" srcId="{A1102A3B-79D4-4A19-AC25-231000BC8CED}" destId="{C3618728-C368-47E0-B3FA-6614BEE52EA5}" srcOrd="2" destOrd="0" presId="urn:microsoft.com/office/officeart/2008/layout/LinedList"/>
    <dgm:cxn modelId="{B3193B5F-4960-4B4F-8E6F-D110D19DE8D6}" type="presParOf" srcId="{FDB1CE21-B486-455A-85FB-24A5F7CF2F52}" destId="{7914332D-10CE-460A-8101-2E3E678D7D73}" srcOrd="2" destOrd="0" presId="urn:microsoft.com/office/officeart/2008/layout/LinedList"/>
    <dgm:cxn modelId="{97A170E5-0233-45A5-9FB2-2E4D8B2CA38C}" type="presParOf" srcId="{FDB1CE21-B486-455A-85FB-24A5F7CF2F52}" destId="{93B1D89D-8428-495B-9E70-282CBCFC929C}" srcOrd="3" destOrd="0" presId="urn:microsoft.com/office/officeart/2008/layout/LinedList"/>
    <dgm:cxn modelId="{F6D45EA6-8231-49B0-BF5C-21F275C72D66}" type="presParOf" srcId="{FDB1CE21-B486-455A-85FB-24A5F7CF2F52}" destId="{C8E82E69-A162-43D0-8BBA-BCC53BC951F9}" srcOrd="4" destOrd="0" presId="urn:microsoft.com/office/officeart/2008/layout/LinedList"/>
    <dgm:cxn modelId="{31A56C4A-8406-4042-9CFD-E6A5B62368FE}" type="presParOf" srcId="{C8E82E69-A162-43D0-8BBA-BCC53BC951F9}" destId="{B6211251-CA45-4CB1-8D06-6D076F82F2A8}" srcOrd="0" destOrd="0" presId="urn:microsoft.com/office/officeart/2008/layout/LinedList"/>
    <dgm:cxn modelId="{E40EFB9E-BB2C-40FD-9A0A-014589283777}" type="presParOf" srcId="{C8E82E69-A162-43D0-8BBA-BCC53BC951F9}" destId="{3B156246-6E33-4E20-BBCF-512607177818}" srcOrd="1" destOrd="0" presId="urn:microsoft.com/office/officeart/2008/layout/LinedList"/>
    <dgm:cxn modelId="{DF70D3F8-3458-43DA-814C-86C3D4BA25A0}" type="presParOf" srcId="{C8E82E69-A162-43D0-8BBA-BCC53BC951F9}" destId="{6B560BAB-EB10-443B-A4FD-56BDFB394BBC}" srcOrd="2" destOrd="0" presId="urn:microsoft.com/office/officeart/2008/layout/LinedList"/>
    <dgm:cxn modelId="{5FBDFEF9-61A9-4670-8062-81743DEEA126}" type="presParOf" srcId="{FDB1CE21-B486-455A-85FB-24A5F7CF2F52}" destId="{F1CAD56A-C4E3-4D2E-9DCE-15E9DB4DCFE4}" srcOrd="5" destOrd="0" presId="urn:microsoft.com/office/officeart/2008/layout/LinedList"/>
    <dgm:cxn modelId="{48ECBCC5-E5B4-4614-BF6F-B04FD8CB99DE}" type="presParOf" srcId="{FDB1CE21-B486-455A-85FB-24A5F7CF2F52}" destId="{3342489C-51FC-4E75-818E-3B89DE017A41}" srcOrd="6" destOrd="0" presId="urn:microsoft.com/office/officeart/2008/layout/Lin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dgm:spPr/>
      <dgm:t>
        <a:bodyPr/>
        <a:lstStyle/>
        <a:p>
          <a:r>
            <a:rPr lang="ru-RU" b="0" dirty="0" smtClean="0"/>
            <a:t>12. Изменение границ УН в сторону его увеличения осуществляется таким образом, чтобы в эти границы вошел весь объем поставленных на баланс запасов полезных ископаемых</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dgm:presLayoutVars>
          <dgm:chMax val="0"/>
          <dgm:bulletEnabled val="1"/>
        </dgm:presLayoutVars>
      </dgm:prSet>
      <dgm:spPr/>
      <dgm:t>
        <a:bodyPr/>
        <a:lstStyle/>
        <a:p>
          <a:endParaRPr lang="ru-RU"/>
        </a:p>
      </dgm:t>
    </dgm:pt>
  </dgm:ptLst>
  <dgm:cxnLst>
    <dgm:cxn modelId="{57F71489-7C9F-4B0D-AF50-798A074A6DB7}" type="presOf" srcId="{43A05EED-19DB-4EA5-9807-066A92F568D3}" destId="{5A6D8501-0F47-46FE-A535-7D72E5A8580E}" srcOrd="0" destOrd="0" presId="urn:microsoft.com/office/officeart/2005/8/layout/vList2"/>
    <dgm:cxn modelId="{D8037DD2-85CA-4876-BDF5-45B570085DE4}" srcId="{66309354-8663-466A-A5C2-8D27BF7FF92E}" destId="{43A05EED-19DB-4EA5-9807-066A92F568D3}" srcOrd="0" destOrd="0" parTransId="{91588138-22A4-4C22-A94D-2D2F9EF1313F}" sibTransId="{D1597FA7-EB16-4172-A757-17E63AF5C4EF}"/>
    <dgm:cxn modelId="{5C44BDA0-9902-4D6E-B229-C82BB817BC87}" type="presOf" srcId="{66309354-8663-466A-A5C2-8D27BF7FF92E}" destId="{4D42B572-073F-43E1-B9D1-8A56460035EF}" srcOrd="0" destOrd="0" presId="urn:microsoft.com/office/officeart/2005/8/layout/vList2"/>
    <dgm:cxn modelId="{A26198D4-33F4-4071-A9A3-0AFB4178B594}"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699CB3-ECC6-4850-8B93-6BDE21E7999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2FB2ACB7-B0CA-45CA-A44C-815081026168}">
      <dgm:prSet phldrT="[Текст]"/>
      <dgm:spPr/>
      <dgm:t>
        <a:bodyPr vert="vert270"/>
        <a:lstStyle/>
        <a:p>
          <a:r>
            <a:rPr lang="ru-RU" b="1" u="sng" dirty="0" smtClean="0"/>
            <a:t>Правительством Российской Федерации</a:t>
          </a:r>
          <a:endParaRPr lang="ru-RU" b="1" u="sng" dirty="0"/>
        </a:p>
      </dgm:t>
    </dgm:pt>
    <dgm:pt modelId="{3EEBBEF4-CDF9-45FC-BA5D-9A3E72B9696B}" type="parTrans" cxnId="{B7288638-CA0C-4A51-85EC-C60D44BF8610}">
      <dgm:prSet/>
      <dgm:spPr/>
      <dgm:t>
        <a:bodyPr/>
        <a:lstStyle/>
        <a:p>
          <a:endParaRPr lang="ru-RU"/>
        </a:p>
      </dgm:t>
    </dgm:pt>
    <dgm:pt modelId="{C7E8DAD2-DF48-47FB-8D9E-68ADA2103A70}" type="sibTrans" cxnId="{B7288638-CA0C-4A51-85EC-C60D44BF8610}">
      <dgm:prSet/>
      <dgm:spPr/>
      <dgm:t>
        <a:bodyPr/>
        <a:lstStyle/>
        <a:p>
          <a:endParaRPr lang="ru-RU"/>
        </a:p>
      </dgm:t>
    </dgm:pt>
    <dgm:pt modelId="{6F19FB42-B606-4A94-8689-D4A286ADE9A3}">
      <dgm:prSet phldrT="[Текст]"/>
      <dgm:spPr/>
      <dgm:t>
        <a:bodyPr/>
        <a:lstStyle/>
        <a:p>
          <a:r>
            <a:rPr lang="ru-RU" b="0" dirty="0" smtClean="0"/>
            <a:t>а) </a:t>
          </a:r>
          <a:r>
            <a:rPr lang="ru-RU" b="1" dirty="0" smtClean="0">
              <a:solidFill>
                <a:srgbClr val="C00000"/>
              </a:solidFill>
            </a:rPr>
            <a:t>при подготовке перечня УФЗ</a:t>
          </a:r>
          <a:r>
            <a:rPr lang="ru-RU" b="0" dirty="0" smtClean="0"/>
            <a:t>, которые предоставляются в пользование </a:t>
          </a:r>
          <a:r>
            <a:rPr lang="ru-RU" b="1" dirty="0" smtClean="0">
              <a:solidFill>
                <a:srgbClr val="C00000"/>
              </a:solidFill>
            </a:rPr>
            <a:t>без проведения аукционов </a:t>
          </a:r>
        </a:p>
        <a:p>
          <a:r>
            <a:rPr lang="ru-RU" b="0" dirty="0" smtClean="0"/>
            <a:t>- для геологического изучения УФЗ внутренних морских вод и территориального моря Российской Федерации в целях поиска и оценки месторождений углеводородного сырья из утверждаемого Правительством РФ перечня УФЗ</a:t>
          </a:r>
          <a:br>
            <a:rPr lang="ru-RU" b="0" dirty="0" smtClean="0"/>
          </a:br>
          <a:r>
            <a:rPr lang="ru-RU" b="0" dirty="0" smtClean="0"/>
            <a:t>- для разведки и добычи или для геологического изучения недр, разведки и добычи, осуществляемых по совмещенной лицензии, на УФЗ континентального шельфа РФ, на УФЗ, расположенном на территории РФ и простирающемся на ее континентальный шельф, на УФЗ, содержащем газ, из утверждаемого Правительством РФ перечня УФЗ</a:t>
          </a:r>
          <a:endParaRPr lang="ru-RU" dirty="0"/>
        </a:p>
      </dgm:t>
    </dgm:pt>
    <dgm:pt modelId="{8D0AD8A3-4BF0-4053-810D-5877E809A92E}" type="parTrans" cxnId="{B2F26358-CF9B-4269-BA88-C2DA4E3D1005}">
      <dgm:prSet/>
      <dgm:spPr/>
      <dgm:t>
        <a:bodyPr/>
        <a:lstStyle/>
        <a:p>
          <a:endParaRPr lang="ru-RU"/>
        </a:p>
      </dgm:t>
    </dgm:pt>
    <dgm:pt modelId="{50BDBB00-4FA3-459B-965C-9E09D517EAE1}" type="sibTrans" cxnId="{B2F26358-CF9B-4269-BA88-C2DA4E3D1005}">
      <dgm:prSet/>
      <dgm:spPr/>
      <dgm:t>
        <a:bodyPr/>
        <a:lstStyle/>
        <a:p>
          <a:endParaRPr lang="ru-RU"/>
        </a:p>
      </dgm:t>
    </dgm:pt>
    <dgm:pt modelId="{3863F7B1-EE14-4E81-AE3E-0B0DE6BDAB83}">
      <dgm:prSet phldrT="[Текст]"/>
      <dgm:spPr/>
      <dgm:t>
        <a:bodyPr/>
        <a:lstStyle/>
        <a:p>
          <a:r>
            <a:rPr lang="ru-RU" b="0" dirty="0" smtClean="0"/>
            <a:t>б) </a:t>
          </a:r>
          <a:r>
            <a:rPr lang="ru-RU" b="1" dirty="0" smtClean="0">
              <a:solidFill>
                <a:srgbClr val="C00000"/>
              </a:solidFill>
            </a:rPr>
            <a:t>при </a:t>
          </a:r>
          <a:r>
            <a:rPr lang="ru-RU" b="1" i="0" dirty="0" smtClean="0">
              <a:solidFill>
                <a:srgbClr val="C00000"/>
              </a:solidFill>
            </a:rPr>
            <a:t>принятии решений о проведении аукциона на право пользования участком недр </a:t>
          </a:r>
          <a:r>
            <a:rPr lang="ru-RU" b="0" i="0" dirty="0" smtClean="0"/>
            <a:t>в соответствии </a:t>
          </a:r>
          <a:r>
            <a:rPr lang="ru-RU" b="0" i="0" dirty="0" smtClean="0">
              <a:solidFill>
                <a:srgbClr val="C00000"/>
              </a:solidFill>
            </a:rPr>
            <a:t>с решением создаваемой Правительством РФ аукционной комиссии </a:t>
          </a:r>
          <a:r>
            <a:rPr lang="ru-RU" b="0" i="0" dirty="0" smtClean="0"/>
            <a:t>о предоставлении по результатам аукциона права пользования </a:t>
          </a:r>
          <a:r>
            <a:rPr lang="ru-RU" b="1" i="0" dirty="0" smtClean="0">
              <a:solidFill>
                <a:srgbClr val="C00000"/>
              </a:solidFill>
            </a:rPr>
            <a:t>УФЗ </a:t>
          </a:r>
          <a:r>
            <a:rPr lang="ru-RU" b="0" i="0" dirty="0" smtClean="0"/>
            <a:t>для разведки и добычи полезных ископаемых или для геологического изучения недр, разведки и добычи полезных ископаемых, осуществляемых по совмещенной лицензии, а в случае наличия единственного заявителя -  о предоставлении права пользования указанным участком недр лицу, заявка которого соответствует требованиям Закона о недрах и условиям объявленного аукциона, или единственному участнику аукциона</a:t>
          </a:r>
        </a:p>
      </dgm:t>
    </dgm:pt>
    <dgm:pt modelId="{D842786F-A5F9-4CD9-BA00-B317F3FDBF2F}" type="parTrans" cxnId="{34BD4C58-AF34-4614-A98A-B5ADB895BBD2}">
      <dgm:prSet/>
      <dgm:spPr/>
      <dgm:t>
        <a:bodyPr/>
        <a:lstStyle/>
        <a:p>
          <a:endParaRPr lang="ru-RU"/>
        </a:p>
      </dgm:t>
    </dgm:pt>
    <dgm:pt modelId="{8C44421B-E885-4F73-92A5-E8428C113940}" type="sibTrans" cxnId="{34BD4C58-AF34-4614-A98A-B5ADB895BBD2}">
      <dgm:prSet/>
      <dgm:spPr/>
      <dgm:t>
        <a:bodyPr/>
        <a:lstStyle/>
        <a:p>
          <a:endParaRPr lang="ru-RU"/>
        </a:p>
      </dgm:t>
    </dgm:pt>
    <dgm:pt modelId="{C702579F-D2EF-4A91-8534-370954136DD0}" type="pres">
      <dgm:prSet presAssocID="{38699CB3-ECC6-4850-8B93-6BDE21E7999C}" presName="vert0" presStyleCnt="0">
        <dgm:presLayoutVars>
          <dgm:dir/>
          <dgm:animOne val="branch"/>
          <dgm:animLvl val="lvl"/>
        </dgm:presLayoutVars>
      </dgm:prSet>
      <dgm:spPr/>
      <dgm:t>
        <a:bodyPr/>
        <a:lstStyle/>
        <a:p>
          <a:endParaRPr lang="ru-RU"/>
        </a:p>
      </dgm:t>
    </dgm:pt>
    <dgm:pt modelId="{A59AC3E4-DE7A-4AD4-A512-BE7A7AC8D40C}" type="pres">
      <dgm:prSet presAssocID="{2FB2ACB7-B0CA-45CA-A44C-815081026168}" presName="thickLine" presStyleLbl="alignNode1" presStyleIdx="0" presStyleCnt="1"/>
      <dgm:spPr/>
    </dgm:pt>
    <dgm:pt modelId="{D59AED3B-1DD1-4A10-92F3-3D624E2F4289}" type="pres">
      <dgm:prSet presAssocID="{2FB2ACB7-B0CA-45CA-A44C-815081026168}" presName="horz1" presStyleCnt="0"/>
      <dgm:spPr/>
    </dgm:pt>
    <dgm:pt modelId="{83D3103B-54A1-4D2D-8CE5-E833DD83F3EA}" type="pres">
      <dgm:prSet presAssocID="{2FB2ACB7-B0CA-45CA-A44C-815081026168}" presName="tx1" presStyleLbl="revTx" presStyleIdx="0" presStyleCnt="3" custScaleX="37267"/>
      <dgm:spPr/>
      <dgm:t>
        <a:bodyPr/>
        <a:lstStyle/>
        <a:p>
          <a:endParaRPr lang="ru-RU"/>
        </a:p>
      </dgm:t>
    </dgm:pt>
    <dgm:pt modelId="{BFC1E50A-5E67-4609-BC6F-0C03699035E4}" type="pres">
      <dgm:prSet presAssocID="{2FB2ACB7-B0CA-45CA-A44C-815081026168}" presName="vert1" presStyleCnt="0"/>
      <dgm:spPr/>
    </dgm:pt>
    <dgm:pt modelId="{29AA5F42-985C-4F4B-B82D-1C23C122E137}" type="pres">
      <dgm:prSet presAssocID="{6F19FB42-B606-4A94-8689-D4A286ADE9A3}" presName="vertSpace2a" presStyleCnt="0"/>
      <dgm:spPr/>
    </dgm:pt>
    <dgm:pt modelId="{79E3F629-D22E-49A5-99D2-08C9DEC533C5}" type="pres">
      <dgm:prSet presAssocID="{6F19FB42-B606-4A94-8689-D4A286ADE9A3}" presName="horz2" presStyleCnt="0"/>
      <dgm:spPr/>
    </dgm:pt>
    <dgm:pt modelId="{6F1D75A2-00A2-4981-B252-A1E26FD7522F}" type="pres">
      <dgm:prSet presAssocID="{6F19FB42-B606-4A94-8689-D4A286ADE9A3}" presName="horzSpace2" presStyleCnt="0"/>
      <dgm:spPr/>
    </dgm:pt>
    <dgm:pt modelId="{C71A5145-869D-407C-8C70-E4C7D8AC4806}" type="pres">
      <dgm:prSet presAssocID="{6F19FB42-B606-4A94-8689-D4A286ADE9A3}" presName="tx2" presStyleLbl="revTx" presStyleIdx="1" presStyleCnt="3" custScaleX="114936"/>
      <dgm:spPr/>
      <dgm:t>
        <a:bodyPr/>
        <a:lstStyle/>
        <a:p>
          <a:endParaRPr lang="ru-RU"/>
        </a:p>
      </dgm:t>
    </dgm:pt>
    <dgm:pt modelId="{8E976ED1-20C0-450A-B588-3AA66281C061}" type="pres">
      <dgm:prSet presAssocID="{6F19FB42-B606-4A94-8689-D4A286ADE9A3}" presName="vert2" presStyleCnt="0"/>
      <dgm:spPr/>
    </dgm:pt>
    <dgm:pt modelId="{0AC76259-D05C-49A2-9845-D291B43DC690}" type="pres">
      <dgm:prSet presAssocID="{6F19FB42-B606-4A94-8689-D4A286ADE9A3}" presName="thinLine2b" presStyleLbl="callout" presStyleIdx="0" presStyleCnt="2"/>
      <dgm:spPr/>
    </dgm:pt>
    <dgm:pt modelId="{2A59F427-90AA-4DB1-888E-CD124D9CDDD9}" type="pres">
      <dgm:prSet presAssocID="{6F19FB42-B606-4A94-8689-D4A286ADE9A3}" presName="vertSpace2b" presStyleCnt="0"/>
      <dgm:spPr/>
    </dgm:pt>
    <dgm:pt modelId="{757A2169-19C4-4D19-B090-03893C2AE8DF}" type="pres">
      <dgm:prSet presAssocID="{3863F7B1-EE14-4E81-AE3E-0B0DE6BDAB83}" presName="horz2" presStyleCnt="0"/>
      <dgm:spPr/>
    </dgm:pt>
    <dgm:pt modelId="{1E16B017-5FCF-4C22-98BE-48D60A2248FD}" type="pres">
      <dgm:prSet presAssocID="{3863F7B1-EE14-4E81-AE3E-0B0DE6BDAB83}" presName="horzSpace2" presStyleCnt="0"/>
      <dgm:spPr/>
    </dgm:pt>
    <dgm:pt modelId="{C7DB71EA-383E-452C-9C6A-13D68B067AC7}" type="pres">
      <dgm:prSet presAssocID="{3863F7B1-EE14-4E81-AE3E-0B0DE6BDAB83}" presName="tx2" presStyleLbl="revTx" presStyleIdx="2" presStyleCnt="3" custScaleX="113677" custScaleY="83328"/>
      <dgm:spPr/>
      <dgm:t>
        <a:bodyPr/>
        <a:lstStyle/>
        <a:p>
          <a:endParaRPr lang="ru-RU"/>
        </a:p>
      </dgm:t>
    </dgm:pt>
    <dgm:pt modelId="{A05CA2D8-4A08-47A1-9F9D-051AA86F70B4}" type="pres">
      <dgm:prSet presAssocID="{3863F7B1-EE14-4E81-AE3E-0B0DE6BDAB83}" presName="vert2" presStyleCnt="0"/>
      <dgm:spPr/>
    </dgm:pt>
    <dgm:pt modelId="{AB491BB5-B1B5-4413-9497-56304E7D43EE}" type="pres">
      <dgm:prSet presAssocID="{3863F7B1-EE14-4E81-AE3E-0B0DE6BDAB83}" presName="thinLine2b" presStyleLbl="callout" presStyleIdx="1" presStyleCnt="2"/>
      <dgm:spPr/>
    </dgm:pt>
    <dgm:pt modelId="{09F3D903-796B-45FF-AC12-B4BBEC1DDA90}" type="pres">
      <dgm:prSet presAssocID="{3863F7B1-EE14-4E81-AE3E-0B0DE6BDAB83}" presName="vertSpace2b" presStyleCnt="0"/>
      <dgm:spPr/>
    </dgm:pt>
  </dgm:ptLst>
  <dgm:cxnLst>
    <dgm:cxn modelId="{BD35FBB6-8898-46C6-91DB-45F3FFCB379B}" type="presOf" srcId="{38699CB3-ECC6-4850-8B93-6BDE21E7999C}" destId="{C702579F-D2EF-4A91-8534-370954136DD0}" srcOrd="0" destOrd="0" presId="urn:microsoft.com/office/officeart/2008/layout/LinedList"/>
    <dgm:cxn modelId="{34BD4C58-AF34-4614-A98A-B5ADB895BBD2}" srcId="{2FB2ACB7-B0CA-45CA-A44C-815081026168}" destId="{3863F7B1-EE14-4E81-AE3E-0B0DE6BDAB83}" srcOrd="1" destOrd="0" parTransId="{D842786F-A5F9-4CD9-BA00-B317F3FDBF2F}" sibTransId="{8C44421B-E885-4F73-92A5-E8428C113940}"/>
    <dgm:cxn modelId="{F82A4F91-41E3-44A4-AC7F-DB55FEBADEA4}" type="presOf" srcId="{3863F7B1-EE14-4E81-AE3E-0B0DE6BDAB83}" destId="{C7DB71EA-383E-452C-9C6A-13D68B067AC7}" srcOrd="0" destOrd="0" presId="urn:microsoft.com/office/officeart/2008/layout/LinedList"/>
    <dgm:cxn modelId="{E0FF8DAB-2B07-4D6E-8F00-6ABA6F87A9EE}" type="presOf" srcId="{6F19FB42-B606-4A94-8689-D4A286ADE9A3}" destId="{C71A5145-869D-407C-8C70-E4C7D8AC4806}" srcOrd="0" destOrd="0" presId="urn:microsoft.com/office/officeart/2008/layout/LinedList"/>
    <dgm:cxn modelId="{B7288638-CA0C-4A51-85EC-C60D44BF8610}" srcId="{38699CB3-ECC6-4850-8B93-6BDE21E7999C}" destId="{2FB2ACB7-B0CA-45CA-A44C-815081026168}" srcOrd="0" destOrd="0" parTransId="{3EEBBEF4-CDF9-45FC-BA5D-9A3E72B9696B}" sibTransId="{C7E8DAD2-DF48-47FB-8D9E-68ADA2103A70}"/>
    <dgm:cxn modelId="{B2F26358-CF9B-4269-BA88-C2DA4E3D1005}" srcId="{2FB2ACB7-B0CA-45CA-A44C-815081026168}" destId="{6F19FB42-B606-4A94-8689-D4A286ADE9A3}" srcOrd="0" destOrd="0" parTransId="{8D0AD8A3-4BF0-4053-810D-5877E809A92E}" sibTransId="{50BDBB00-4FA3-459B-965C-9E09D517EAE1}"/>
    <dgm:cxn modelId="{B5661D96-4C49-4250-BE4D-386E1BBB2025}" type="presOf" srcId="{2FB2ACB7-B0CA-45CA-A44C-815081026168}" destId="{83D3103B-54A1-4D2D-8CE5-E833DD83F3EA}" srcOrd="0" destOrd="0" presId="urn:microsoft.com/office/officeart/2008/layout/LinedList"/>
    <dgm:cxn modelId="{AC8A5D26-852E-4ADF-933E-CFB94C9E9FF0}" type="presParOf" srcId="{C702579F-D2EF-4A91-8534-370954136DD0}" destId="{A59AC3E4-DE7A-4AD4-A512-BE7A7AC8D40C}" srcOrd="0" destOrd="0" presId="urn:microsoft.com/office/officeart/2008/layout/LinedList"/>
    <dgm:cxn modelId="{4F134847-C4B7-440E-AAFF-F9DB99F5F8F3}" type="presParOf" srcId="{C702579F-D2EF-4A91-8534-370954136DD0}" destId="{D59AED3B-1DD1-4A10-92F3-3D624E2F4289}" srcOrd="1" destOrd="0" presId="urn:microsoft.com/office/officeart/2008/layout/LinedList"/>
    <dgm:cxn modelId="{5E64EE01-D020-47FA-A98B-F194992D1D26}" type="presParOf" srcId="{D59AED3B-1DD1-4A10-92F3-3D624E2F4289}" destId="{83D3103B-54A1-4D2D-8CE5-E833DD83F3EA}" srcOrd="0" destOrd="0" presId="urn:microsoft.com/office/officeart/2008/layout/LinedList"/>
    <dgm:cxn modelId="{5CB2F318-278E-438E-8379-7E34A2385776}" type="presParOf" srcId="{D59AED3B-1DD1-4A10-92F3-3D624E2F4289}" destId="{BFC1E50A-5E67-4609-BC6F-0C03699035E4}" srcOrd="1" destOrd="0" presId="urn:microsoft.com/office/officeart/2008/layout/LinedList"/>
    <dgm:cxn modelId="{058B73A3-1E33-4813-88B0-68AF7FB6E9A7}" type="presParOf" srcId="{BFC1E50A-5E67-4609-BC6F-0C03699035E4}" destId="{29AA5F42-985C-4F4B-B82D-1C23C122E137}" srcOrd="0" destOrd="0" presId="urn:microsoft.com/office/officeart/2008/layout/LinedList"/>
    <dgm:cxn modelId="{29BFB39B-2736-4353-AA57-ACB2B2FD6EA9}" type="presParOf" srcId="{BFC1E50A-5E67-4609-BC6F-0C03699035E4}" destId="{79E3F629-D22E-49A5-99D2-08C9DEC533C5}" srcOrd="1" destOrd="0" presId="urn:microsoft.com/office/officeart/2008/layout/LinedList"/>
    <dgm:cxn modelId="{D4C4163B-5E26-4B43-937A-B46CD46B33A6}" type="presParOf" srcId="{79E3F629-D22E-49A5-99D2-08C9DEC533C5}" destId="{6F1D75A2-00A2-4981-B252-A1E26FD7522F}" srcOrd="0" destOrd="0" presId="urn:microsoft.com/office/officeart/2008/layout/LinedList"/>
    <dgm:cxn modelId="{226F04F3-1537-4BCD-94F7-4C0B3A0E0E5C}" type="presParOf" srcId="{79E3F629-D22E-49A5-99D2-08C9DEC533C5}" destId="{C71A5145-869D-407C-8C70-E4C7D8AC4806}" srcOrd="1" destOrd="0" presId="urn:microsoft.com/office/officeart/2008/layout/LinedList"/>
    <dgm:cxn modelId="{769F31C8-2CA1-4074-855A-D0BE8B6ABB58}" type="presParOf" srcId="{79E3F629-D22E-49A5-99D2-08C9DEC533C5}" destId="{8E976ED1-20C0-450A-B588-3AA66281C061}" srcOrd="2" destOrd="0" presId="urn:microsoft.com/office/officeart/2008/layout/LinedList"/>
    <dgm:cxn modelId="{ACFA92A6-4FE9-418F-A1DF-250D4E801C14}" type="presParOf" srcId="{BFC1E50A-5E67-4609-BC6F-0C03699035E4}" destId="{0AC76259-D05C-49A2-9845-D291B43DC690}" srcOrd="2" destOrd="0" presId="urn:microsoft.com/office/officeart/2008/layout/LinedList"/>
    <dgm:cxn modelId="{AEF9ACCC-2635-490C-879D-08F2FC7D0EEE}" type="presParOf" srcId="{BFC1E50A-5E67-4609-BC6F-0C03699035E4}" destId="{2A59F427-90AA-4DB1-888E-CD124D9CDDD9}" srcOrd="3" destOrd="0" presId="urn:microsoft.com/office/officeart/2008/layout/LinedList"/>
    <dgm:cxn modelId="{85FEBA23-680B-4647-A53F-91BF7F12C324}" type="presParOf" srcId="{BFC1E50A-5E67-4609-BC6F-0C03699035E4}" destId="{757A2169-19C4-4D19-B090-03893C2AE8DF}" srcOrd="4" destOrd="0" presId="urn:microsoft.com/office/officeart/2008/layout/LinedList"/>
    <dgm:cxn modelId="{690D4079-634B-411C-8779-CBFCC3675039}" type="presParOf" srcId="{757A2169-19C4-4D19-B090-03893C2AE8DF}" destId="{1E16B017-5FCF-4C22-98BE-48D60A2248FD}" srcOrd="0" destOrd="0" presId="urn:microsoft.com/office/officeart/2008/layout/LinedList"/>
    <dgm:cxn modelId="{05FD4D3F-1338-4DD7-B8DB-6610C1E63FDE}" type="presParOf" srcId="{757A2169-19C4-4D19-B090-03893C2AE8DF}" destId="{C7DB71EA-383E-452C-9C6A-13D68B067AC7}" srcOrd="1" destOrd="0" presId="urn:microsoft.com/office/officeart/2008/layout/LinedList"/>
    <dgm:cxn modelId="{D14C2EE2-1913-4D5F-AF44-5DC6AEF3A2B6}" type="presParOf" srcId="{757A2169-19C4-4D19-B090-03893C2AE8DF}" destId="{A05CA2D8-4A08-47A1-9F9D-051AA86F70B4}" srcOrd="2" destOrd="0" presId="urn:microsoft.com/office/officeart/2008/layout/LinedList"/>
    <dgm:cxn modelId="{6464CD66-6477-4325-9057-48D4F62E5EEE}" type="presParOf" srcId="{BFC1E50A-5E67-4609-BC6F-0C03699035E4}" destId="{AB491BB5-B1B5-4413-9497-56304E7D43EE}" srcOrd="5" destOrd="0" presId="urn:microsoft.com/office/officeart/2008/layout/LinedList"/>
    <dgm:cxn modelId="{97559B05-BE0A-41AD-B5C2-67386B8574ED}" type="presParOf" srcId="{BFC1E50A-5E67-4609-BC6F-0C03699035E4}" destId="{09F3D903-796B-45FF-AC12-B4BBEC1DDA90}"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6B6B6CEC-D269-4DFF-B9F1-34E5BCC3D3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4F644D0-14C6-43A4-A256-AAC1F314E1D6}">
      <dgm:prSet phldrT="[Текст]" custT="1"/>
      <dgm:spPr/>
      <dgm:t>
        <a:bodyPr vert="vert270"/>
        <a:lstStyle/>
        <a:p>
          <a:pPr algn="ctr"/>
          <a:r>
            <a:rPr lang="ru-RU" sz="1600" b="1" dirty="0" smtClean="0">
              <a:solidFill>
                <a:srgbClr val="C00000"/>
              </a:solidFill>
            </a:rPr>
            <a:t>Абз.5 п.12 - Как определить % запасов полезных ископаемых</a:t>
          </a:r>
          <a:endParaRPr lang="ru-RU" sz="1600" b="1" dirty="0">
            <a:solidFill>
              <a:srgbClr val="C00000"/>
            </a:solidFill>
          </a:endParaRPr>
        </a:p>
      </dgm:t>
    </dgm:pt>
    <dgm:pt modelId="{F72C6267-3DDD-4A52-AAF7-FC7E4C4C7564}" type="parTrans" cxnId="{2A0BEC1D-DB4A-4D8C-8EF5-0CD9C41DAD6F}">
      <dgm:prSet/>
      <dgm:spPr/>
      <dgm:t>
        <a:bodyPr/>
        <a:lstStyle/>
        <a:p>
          <a:endParaRPr lang="ru-RU"/>
        </a:p>
      </dgm:t>
    </dgm:pt>
    <dgm:pt modelId="{69302FB1-1DFB-446C-B27B-11AC2D8E25AF}" type="sibTrans" cxnId="{2A0BEC1D-DB4A-4D8C-8EF5-0CD9C41DAD6F}">
      <dgm:prSet/>
      <dgm:spPr/>
      <dgm:t>
        <a:bodyPr/>
        <a:lstStyle/>
        <a:p>
          <a:endParaRPr lang="ru-RU"/>
        </a:p>
      </dgm:t>
    </dgm:pt>
    <dgm:pt modelId="{345B90F6-7310-4357-BBB1-5227220B1398}">
      <dgm:prSet phldrT="[Текст]" custT="1"/>
      <dgm:spPr/>
      <dgm:t>
        <a:bodyPr/>
        <a:lstStyle/>
        <a:p>
          <a:pPr>
            <a:lnSpc>
              <a:spcPct val="100000"/>
            </a:lnSpc>
            <a:spcAft>
              <a:spcPts val="0"/>
            </a:spcAft>
          </a:pPr>
          <a:r>
            <a:rPr lang="ru-RU" sz="1600" b="0" dirty="0" smtClean="0"/>
            <a:t>Проценты запасов полезных ископаемых определяются </a:t>
          </a:r>
          <a:r>
            <a:rPr lang="ru-RU" sz="1600" b="1" dirty="0" smtClean="0">
              <a:solidFill>
                <a:srgbClr val="C00000"/>
              </a:solidFill>
            </a:rPr>
            <a:t>от </a:t>
          </a:r>
          <a:r>
            <a:rPr lang="ru-RU" sz="1600" b="1" u="sng" dirty="0" smtClean="0">
              <a:solidFill>
                <a:srgbClr val="C00000"/>
              </a:solidFill>
            </a:rPr>
            <a:t>суммы </a:t>
          </a:r>
          <a:r>
            <a:rPr lang="ru-RU" sz="1600" b="1" u="none" dirty="0" smtClean="0">
              <a:solidFill>
                <a:srgbClr val="C00000"/>
              </a:solidFill>
            </a:rPr>
            <a:t>запасов полезных ископаемых </a:t>
          </a:r>
          <a:r>
            <a:rPr lang="ru-RU" sz="1600" b="0" dirty="0" smtClean="0"/>
            <a:t>по соответствующему объекту учета баланса (месторождению полезных ископаемых или части (участку) месторождения полезных ископаемых), расположенному </a:t>
          </a:r>
          <a:r>
            <a:rPr lang="ru-RU" sz="1600" b="1" dirty="0" smtClean="0">
              <a:solidFill>
                <a:srgbClr val="C00000"/>
              </a:solidFill>
            </a:rPr>
            <a:t>на УН, границы которого предлагается изменить, учтенных на балансе</a:t>
          </a:r>
          <a:r>
            <a:rPr lang="ru-RU" sz="1600" b="0" dirty="0" smtClean="0"/>
            <a:t> в пределах данного УН </a:t>
          </a:r>
          <a:r>
            <a:rPr lang="ru-RU" sz="1600" b="1" dirty="0" smtClean="0">
              <a:solidFill>
                <a:srgbClr val="C00000"/>
              </a:solidFill>
            </a:rPr>
            <a:t>по состоянию на дату подачи заявки об изменении границ УН</a:t>
          </a:r>
          <a:r>
            <a:rPr lang="ru-RU" sz="1600" b="0" dirty="0" smtClean="0"/>
            <a:t>, поданной </a:t>
          </a:r>
          <a:r>
            <a:rPr lang="ru-RU" sz="1600" b="1" dirty="0" smtClean="0">
              <a:solidFill>
                <a:srgbClr val="C00000"/>
              </a:solidFill>
            </a:rPr>
            <a:t>первоначально</a:t>
          </a:r>
          <a:r>
            <a:rPr lang="ru-RU" sz="1600" b="0" dirty="0" smtClean="0"/>
            <a:t>, </a:t>
          </a:r>
        </a:p>
        <a:p>
          <a:pPr>
            <a:lnSpc>
              <a:spcPct val="100000"/>
            </a:lnSpc>
            <a:spcAft>
              <a:spcPts val="0"/>
            </a:spcAft>
          </a:pPr>
          <a:r>
            <a:rPr lang="ru-RU" sz="1600" b="1" dirty="0" smtClean="0">
              <a:solidFill>
                <a:srgbClr val="C00000"/>
              </a:solidFill>
            </a:rPr>
            <a:t>+ запасов </a:t>
          </a:r>
          <a:r>
            <a:rPr lang="ru-RU" sz="1600" b="0" dirty="0" smtClean="0"/>
            <a:t>по соответствующему объекту учета баланса (месторождению полезных ископаемых или части (участку) месторождения полезных ископаемых), расположенному на УН, границы которого предлагается изменить, </a:t>
          </a:r>
          <a:r>
            <a:rPr lang="ru-RU" sz="1600" b="1" dirty="0" smtClean="0">
              <a:solidFill>
                <a:srgbClr val="C00000"/>
              </a:solidFill>
            </a:rPr>
            <a:t>списанных с баланса в пределах данного УН в связи с их добычей</a:t>
          </a:r>
          <a:r>
            <a:rPr lang="ru-RU" sz="1600" b="0" dirty="0" smtClean="0">
              <a:solidFill>
                <a:srgbClr val="C00000"/>
              </a:solidFill>
            </a:rPr>
            <a:t>, </a:t>
          </a:r>
          <a:r>
            <a:rPr lang="ru-RU" sz="1600" b="1" dirty="0" smtClean="0">
              <a:solidFill>
                <a:srgbClr val="C00000"/>
              </a:solidFill>
            </a:rPr>
            <a:t>по состоянию на дату подачи заявки об изменении границ УН, поданной первоначально</a:t>
          </a:r>
          <a:r>
            <a:rPr lang="ru-RU" sz="1600" b="0" dirty="0" smtClean="0">
              <a:solidFill>
                <a:srgbClr val="C00000"/>
              </a:solidFill>
            </a:rPr>
            <a:t>. </a:t>
          </a:r>
          <a:r>
            <a:rPr lang="ru-RU" sz="1600" b="1" u="sng" dirty="0" err="1" smtClean="0">
              <a:solidFill>
                <a:srgbClr val="C00000"/>
              </a:solidFill>
            </a:rPr>
            <a:t>Т.е</a:t>
          </a:r>
          <a:r>
            <a:rPr lang="ru-RU" sz="1600" b="1" u="sng" dirty="0" smtClean="0">
              <a:solidFill>
                <a:srgbClr val="C00000"/>
              </a:solidFill>
            </a:rPr>
            <a:t>, 20% от начальных запасов полезных ископаемых по месторождению или части (участку) месторождения</a:t>
          </a:r>
          <a:r>
            <a:rPr lang="ru-RU" sz="1600" b="1" dirty="0" smtClean="0">
              <a:solidFill>
                <a:srgbClr val="C00000"/>
              </a:solidFill>
            </a:rPr>
            <a:t>.</a:t>
          </a:r>
          <a:endParaRPr lang="ru-RU" sz="1600" b="1" dirty="0">
            <a:solidFill>
              <a:srgbClr val="C00000"/>
            </a:solidFill>
          </a:endParaRPr>
        </a:p>
      </dgm:t>
    </dgm:pt>
    <dgm:pt modelId="{4FC4AAA7-BCB0-4A4B-A97F-EEFCB568A4B7}" type="parTrans" cxnId="{D787C4F1-54C0-4372-84CC-70F901E08D2C}">
      <dgm:prSet/>
      <dgm:spPr/>
      <dgm:t>
        <a:bodyPr/>
        <a:lstStyle/>
        <a:p>
          <a:endParaRPr lang="ru-RU"/>
        </a:p>
      </dgm:t>
    </dgm:pt>
    <dgm:pt modelId="{CF85D49B-70F6-4E81-A007-E08469AF15ED}" type="sibTrans" cxnId="{D787C4F1-54C0-4372-84CC-70F901E08D2C}">
      <dgm:prSet/>
      <dgm:spPr/>
      <dgm:t>
        <a:bodyPr/>
        <a:lstStyle/>
        <a:p>
          <a:endParaRPr lang="ru-RU"/>
        </a:p>
      </dgm:t>
    </dgm:pt>
    <dgm:pt modelId="{72715DE3-DC4E-4E48-BA8C-CE48C388671C}" type="pres">
      <dgm:prSet presAssocID="{6B6B6CEC-D269-4DFF-B9F1-34E5BCC3D3B3}" presName="vert0" presStyleCnt="0">
        <dgm:presLayoutVars>
          <dgm:dir/>
          <dgm:animOne val="branch"/>
          <dgm:animLvl val="lvl"/>
        </dgm:presLayoutVars>
      </dgm:prSet>
      <dgm:spPr/>
      <dgm:t>
        <a:bodyPr/>
        <a:lstStyle/>
        <a:p>
          <a:endParaRPr lang="ru-RU"/>
        </a:p>
      </dgm:t>
    </dgm:pt>
    <dgm:pt modelId="{44176C76-EDD1-4BA0-8B62-5C05DEB9C630}" type="pres">
      <dgm:prSet presAssocID="{B4F644D0-14C6-43A4-A256-AAC1F314E1D6}" presName="thickLine" presStyleLbl="alignNode1" presStyleIdx="0" presStyleCnt="1"/>
      <dgm:spPr/>
    </dgm:pt>
    <dgm:pt modelId="{46EB95AC-E102-4904-AEE7-BD23CB25C116}" type="pres">
      <dgm:prSet presAssocID="{B4F644D0-14C6-43A4-A256-AAC1F314E1D6}" presName="horz1" presStyleCnt="0"/>
      <dgm:spPr/>
    </dgm:pt>
    <dgm:pt modelId="{8C63F758-0B32-4F0B-805F-1260B0AB3795}" type="pres">
      <dgm:prSet presAssocID="{B4F644D0-14C6-43A4-A256-AAC1F314E1D6}" presName="tx1" presStyleLbl="revTx" presStyleIdx="0" presStyleCnt="2" custScaleX="34902"/>
      <dgm:spPr/>
      <dgm:t>
        <a:bodyPr/>
        <a:lstStyle/>
        <a:p>
          <a:endParaRPr lang="ru-RU"/>
        </a:p>
      </dgm:t>
    </dgm:pt>
    <dgm:pt modelId="{FDB1CE21-B486-455A-85FB-24A5F7CF2F52}" type="pres">
      <dgm:prSet presAssocID="{B4F644D0-14C6-43A4-A256-AAC1F314E1D6}" presName="vert1" presStyleCnt="0"/>
      <dgm:spPr/>
    </dgm:pt>
    <dgm:pt modelId="{3273989C-697A-43F8-A308-449235357A7F}" type="pres">
      <dgm:prSet presAssocID="{345B90F6-7310-4357-BBB1-5227220B1398}" presName="vertSpace2a" presStyleCnt="0"/>
      <dgm:spPr/>
    </dgm:pt>
    <dgm:pt modelId="{F7553726-432B-47D1-B8EC-507E2D54A199}" type="pres">
      <dgm:prSet presAssocID="{345B90F6-7310-4357-BBB1-5227220B1398}" presName="horz2" presStyleCnt="0"/>
      <dgm:spPr/>
    </dgm:pt>
    <dgm:pt modelId="{C2D15B77-6128-43F3-8CD7-123FB3FCA31C}" type="pres">
      <dgm:prSet presAssocID="{345B90F6-7310-4357-BBB1-5227220B1398}" presName="horzSpace2" presStyleCnt="0"/>
      <dgm:spPr/>
    </dgm:pt>
    <dgm:pt modelId="{A34C17E8-146E-41C7-83A8-B688DF146EB9}" type="pres">
      <dgm:prSet presAssocID="{345B90F6-7310-4357-BBB1-5227220B1398}" presName="tx2" presStyleLbl="revTx" presStyleIdx="1" presStyleCnt="2" custScaleX="116330" custScaleY="91454"/>
      <dgm:spPr/>
      <dgm:t>
        <a:bodyPr/>
        <a:lstStyle/>
        <a:p>
          <a:endParaRPr lang="ru-RU"/>
        </a:p>
      </dgm:t>
    </dgm:pt>
    <dgm:pt modelId="{BC2AA985-EFBB-4C7E-822C-AA15118C9C39}" type="pres">
      <dgm:prSet presAssocID="{345B90F6-7310-4357-BBB1-5227220B1398}" presName="vert2" presStyleCnt="0"/>
      <dgm:spPr/>
    </dgm:pt>
    <dgm:pt modelId="{A0A8211D-1FBD-49B2-A466-4A21386BA125}" type="pres">
      <dgm:prSet presAssocID="{345B90F6-7310-4357-BBB1-5227220B1398}" presName="thinLine2b" presStyleLbl="callout" presStyleIdx="0" presStyleCnt="1"/>
      <dgm:spPr/>
    </dgm:pt>
    <dgm:pt modelId="{1B7EF225-E1F2-4175-9CC7-97C39722E362}" type="pres">
      <dgm:prSet presAssocID="{345B90F6-7310-4357-BBB1-5227220B1398}" presName="vertSpace2b" presStyleCnt="0"/>
      <dgm:spPr/>
    </dgm:pt>
  </dgm:ptLst>
  <dgm:cxnLst>
    <dgm:cxn modelId="{EB8040DE-CF56-4DEE-A0AA-D36AA9E8A5BE}" type="presOf" srcId="{6B6B6CEC-D269-4DFF-B9F1-34E5BCC3D3B3}" destId="{72715DE3-DC4E-4E48-BA8C-CE48C388671C}" srcOrd="0" destOrd="0" presId="urn:microsoft.com/office/officeart/2008/layout/LinedList"/>
    <dgm:cxn modelId="{D787C4F1-54C0-4372-84CC-70F901E08D2C}" srcId="{B4F644D0-14C6-43A4-A256-AAC1F314E1D6}" destId="{345B90F6-7310-4357-BBB1-5227220B1398}" srcOrd="0" destOrd="0" parTransId="{4FC4AAA7-BCB0-4A4B-A97F-EEFCB568A4B7}" sibTransId="{CF85D49B-70F6-4E81-A007-E08469AF15ED}"/>
    <dgm:cxn modelId="{56A9AA15-0785-44EE-9ED4-E675154B7D5C}" type="presOf" srcId="{B4F644D0-14C6-43A4-A256-AAC1F314E1D6}" destId="{8C63F758-0B32-4F0B-805F-1260B0AB3795}" srcOrd="0" destOrd="0" presId="urn:microsoft.com/office/officeart/2008/layout/LinedList"/>
    <dgm:cxn modelId="{50A0960E-B439-4425-A09E-2BE1B239BCF0}" type="presOf" srcId="{345B90F6-7310-4357-BBB1-5227220B1398}" destId="{A34C17E8-146E-41C7-83A8-B688DF146EB9}" srcOrd="0" destOrd="0" presId="urn:microsoft.com/office/officeart/2008/layout/LinedList"/>
    <dgm:cxn modelId="{2A0BEC1D-DB4A-4D8C-8EF5-0CD9C41DAD6F}" srcId="{6B6B6CEC-D269-4DFF-B9F1-34E5BCC3D3B3}" destId="{B4F644D0-14C6-43A4-A256-AAC1F314E1D6}" srcOrd="0" destOrd="0" parTransId="{F72C6267-3DDD-4A52-AAF7-FC7E4C4C7564}" sibTransId="{69302FB1-1DFB-446C-B27B-11AC2D8E25AF}"/>
    <dgm:cxn modelId="{C5D82E7D-C834-4DDF-9C43-677B19D9741B}" type="presParOf" srcId="{72715DE3-DC4E-4E48-BA8C-CE48C388671C}" destId="{44176C76-EDD1-4BA0-8B62-5C05DEB9C630}" srcOrd="0" destOrd="0" presId="urn:microsoft.com/office/officeart/2008/layout/LinedList"/>
    <dgm:cxn modelId="{F9F916E9-AC01-4775-BC6D-A343A6E7BC07}" type="presParOf" srcId="{72715DE3-DC4E-4E48-BA8C-CE48C388671C}" destId="{46EB95AC-E102-4904-AEE7-BD23CB25C116}" srcOrd="1" destOrd="0" presId="urn:microsoft.com/office/officeart/2008/layout/LinedList"/>
    <dgm:cxn modelId="{54C8203D-6118-4209-B13E-FB9459063B41}" type="presParOf" srcId="{46EB95AC-E102-4904-AEE7-BD23CB25C116}" destId="{8C63F758-0B32-4F0B-805F-1260B0AB3795}" srcOrd="0" destOrd="0" presId="urn:microsoft.com/office/officeart/2008/layout/LinedList"/>
    <dgm:cxn modelId="{7965BDAB-628E-42E0-8E50-D529C4277CC4}" type="presParOf" srcId="{46EB95AC-E102-4904-AEE7-BD23CB25C116}" destId="{FDB1CE21-B486-455A-85FB-24A5F7CF2F52}" srcOrd="1" destOrd="0" presId="urn:microsoft.com/office/officeart/2008/layout/LinedList"/>
    <dgm:cxn modelId="{7B6FB018-24CE-49D8-9647-4A91B461EF95}" type="presParOf" srcId="{FDB1CE21-B486-455A-85FB-24A5F7CF2F52}" destId="{3273989C-697A-43F8-A308-449235357A7F}" srcOrd="0" destOrd="0" presId="urn:microsoft.com/office/officeart/2008/layout/LinedList"/>
    <dgm:cxn modelId="{28656A54-1DC8-4F84-9F83-03F1037B7170}" type="presParOf" srcId="{FDB1CE21-B486-455A-85FB-24A5F7CF2F52}" destId="{F7553726-432B-47D1-B8EC-507E2D54A199}" srcOrd="1" destOrd="0" presId="urn:microsoft.com/office/officeart/2008/layout/LinedList"/>
    <dgm:cxn modelId="{4216711F-9AFA-42E0-AA03-7897042476D8}" type="presParOf" srcId="{F7553726-432B-47D1-B8EC-507E2D54A199}" destId="{C2D15B77-6128-43F3-8CD7-123FB3FCA31C}" srcOrd="0" destOrd="0" presId="urn:microsoft.com/office/officeart/2008/layout/LinedList"/>
    <dgm:cxn modelId="{430AE400-C29F-4501-B274-5511789D7461}" type="presParOf" srcId="{F7553726-432B-47D1-B8EC-507E2D54A199}" destId="{A34C17E8-146E-41C7-83A8-B688DF146EB9}" srcOrd="1" destOrd="0" presId="urn:microsoft.com/office/officeart/2008/layout/LinedList"/>
    <dgm:cxn modelId="{8620FFBC-7511-46A7-AEB3-62F574B27A98}" type="presParOf" srcId="{F7553726-432B-47D1-B8EC-507E2D54A199}" destId="{BC2AA985-EFBB-4C7E-822C-AA15118C9C39}" srcOrd="2" destOrd="0" presId="urn:microsoft.com/office/officeart/2008/layout/LinedList"/>
    <dgm:cxn modelId="{A2C69B1F-5A9B-4299-8E7B-FE2250A32D34}" type="presParOf" srcId="{FDB1CE21-B486-455A-85FB-24A5F7CF2F52}" destId="{A0A8211D-1FBD-49B2-A466-4A21386BA125}" srcOrd="2" destOrd="0" presId="urn:microsoft.com/office/officeart/2008/layout/LinedList"/>
    <dgm:cxn modelId="{438662B3-9501-4865-AB55-EBD36F112715}" type="presParOf" srcId="{FDB1CE21-B486-455A-85FB-24A5F7CF2F52}" destId="{1B7EF225-E1F2-4175-9CC7-97C39722E362}" srcOrd="3"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6B6B6CEC-D269-4DFF-B9F1-34E5BCC3D3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4F644D0-14C6-43A4-A256-AAC1F314E1D6}">
      <dgm:prSet phldrT="[Текст]" custT="1"/>
      <dgm:spPr/>
      <dgm:t>
        <a:bodyPr vert="vert270"/>
        <a:lstStyle/>
        <a:p>
          <a:pPr algn="ctr">
            <a:spcAft>
              <a:spcPts val="0"/>
            </a:spcAft>
          </a:pPr>
          <a:r>
            <a:rPr lang="ru-RU" sz="1600" b="1" dirty="0" smtClean="0">
              <a:solidFill>
                <a:srgbClr val="C00000"/>
              </a:solidFill>
            </a:rPr>
            <a:t>Абз.6 п.12 </a:t>
          </a:r>
          <a:r>
            <a:rPr lang="ru-RU" sz="2400" b="1" dirty="0" smtClean="0">
              <a:solidFill>
                <a:srgbClr val="C00000"/>
              </a:solidFill>
            </a:rPr>
            <a:t>– </a:t>
          </a:r>
        </a:p>
        <a:p>
          <a:pPr algn="ctr">
            <a:spcAft>
              <a:spcPts val="0"/>
            </a:spcAft>
          </a:pPr>
          <a:r>
            <a:rPr lang="ru-RU" sz="1800" b="1" u="sng" dirty="0" smtClean="0">
              <a:solidFill>
                <a:srgbClr val="C00000"/>
              </a:solidFill>
              <a:effectLst>
                <a:outerShdw blurRad="38100" dist="38100" dir="2700000" algn="tl">
                  <a:srgbClr val="000000">
                    <a:alpha val="43137"/>
                  </a:srgbClr>
                </a:outerShdw>
              </a:effectLst>
            </a:rPr>
            <a:t>не допускается</a:t>
          </a:r>
          <a:endParaRPr lang="ru-RU" sz="1800" b="1" u="sng" dirty="0">
            <a:solidFill>
              <a:srgbClr val="C00000"/>
            </a:solidFill>
            <a:effectLst>
              <a:outerShdw blurRad="38100" dist="38100" dir="2700000" algn="tl">
                <a:srgbClr val="000000">
                  <a:alpha val="43137"/>
                </a:srgbClr>
              </a:outerShdw>
            </a:effectLst>
          </a:endParaRPr>
        </a:p>
      </dgm:t>
    </dgm:pt>
    <dgm:pt modelId="{F72C6267-3DDD-4A52-AAF7-FC7E4C4C7564}" type="parTrans" cxnId="{2A0BEC1D-DB4A-4D8C-8EF5-0CD9C41DAD6F}">
      <dgm:prSet/>
      <dgm:spPr/>
      <dgm:t>
        <a:bodyPr/>
        <a:lstStyle/>
        <a:p>
          <a:endParaRPr lang="ru-RU"/>
        </a:p>
      </dgm:t>
    </dgm:pt>
    <dgm:pt modelId="{69302FB1-1DFB-446C-B27B-11AC2D8E25AF}" type="sibTrans" cxnId="{2A0BEC1D-DB4A-4D8C-8EF5-0CD9C41DAD6F}">
      <dgm:prSet/>
      <dgm:spPr/>
      <dgm:t>
        <a:bodyPr/>
        <a:lstStyle/>
        <a:p>
          <a:endParaRPr lang="ru-RU"/>
        </a:p>
      </dgm:t>
    </dgm:pt>
    <dgm:pt modelId="{345B90F6-7310-4357-BBB1-5227220B1398}">
      <dgm:prSet phldrT="[Текст]" custT="1"/>
      <dgm:spPr/>
      <dgm:t>
        <a:bodyPr/>
        <a:lstStyle/>
        <a:p>
          <a:r>
            <a:rPr lang="ru-RU" sz="1800" b="0" dirty="0" smtClean="0"/>
            <a:t>В случае </a:t>
          </a:r>
          <a:r>
            <a:rPr lang="ru-RU" sz="1800" b="1" dirty="0" smtClean="0">
              <a:solidFill>
                <a:srgbClr val="C00000"/>
              </a:solidFill>
            </a:rPr>
            <a:t>если за границами участка недр</a:t>
          </a:r>
          <a:r>
            <a:rPr lang="ru-RU" sz="1800" b="0" dirty="0" smtClean="0"/>
            <a:t>, границы которого предлагается изменить в сторону его увеличения по основанию, предусмотренному абзацем вторым подпункта "б" пункта 9 настоящих Правил (</a:t>
          </a:r>
          <a:r>
            <a:rPr lang="ru-RU" sz="1800" b="1" dirty="0" smtClean="0">
              <a:solidFill>
                <a:srgbClr val="C00000"/>
              </a:solidFill>
            </a:rPr>
            <a:t>прирезка по площади месторождения НФН</a:t>
          </a:r>
          <a:r>
            <a:rPr lang="ru-RU" sz="1800" b="0" dirty="0" smtClean="0"/>
            <a:t>), </a:t>
          </a:r>
          <a:r>
            <a:rPr lang="ru-RU" sz="1800" b="1" dirty="0" smtClean="0">
              <a:solidFill>
                <a:srgbClr val="C00000"/>
              </a:solidFill>
            </a:rPr>
            <a:t>на баланс </a:t>
          </a:r>
          <a:r>
            <a:rPr lang="ru-RU" sz="1800" b="0" dirty="0" smtClean="0"/>
            <a:t>по соответствующему объекту учета баланса (месторождению полезных ископаемых или части (участку) месторождения полезных ископаемых) </a:t>
          </a:r>
          <a:r>
            <a:rPr lang="ru-RU" sz="1800" b="1" dirty="0" smtClean="0">
              <a:solidFill>
                <a:srgbClr val="C00000"/>
              </a:solidFill>
            </a:rPr>
            <a:t>поставлен объем запасов</a:t>
          </a:r>
          <a:r>
            <a:rPr lang="ru-RU" sz="1800" b="0" dirty="0" smtClean="0"/>
            <a:t> полезных ископаемых, </a:t>
          </a:r>
          <a:r>
            <a:rPr lang="ru-RU" sz="1800" b="1" dirty="0" smtClean="0">
              <a:solidFill>
                <a:srgbClr val="C00000"/>
              </a:solidFill>
            </a:rPr>
            <a:t>превышающий</a:t>
          </a:r>
          <a:r>
            <a:rPr lang="ru-RU" sz="1800" b="0" dirty="0" smtClean="0"/>
            <a:t> указанный в абзаце втором настоящего пункта </a:t>
          </a:r>
          <a:r>
            <a:rPr lang="ru-RU" sz="1800" b="1" dirty="0" smtClean="0">
              <a:solidFill>
                <a:srgbClr val="C00000"/>
              </a:solidFill>
            </a:rPr>
            <a:t>предельный объем присоединяемых запасов (20%)</a:t>
          </a:r>
          <a:r>
            <a:rPr lang="ru-RU" sz="1800" b="0" dirty="0" smtClean="0"/>
            <a:t>, </a:t>
          </a:r>
          <a:r>
            <a:rPr lang="ru-RU" sz="1800" b="1" dirty="0" smtClean="0">
              <a:solidFill>
                <a:srgbClr val="C00000"/>
              </a:solidFill>
            </a:rPr>
            <a:t>изменение границ участка недр</a:t>
          </a:r>
          <a:r>
            <a:rPr lang="ru-RU" sz="1800" b="0" dirty="0" smtClean="0"/>
            <a:t> в отношении части месторождения, содержащей указанные запасы, </a:t>
          </a:r>
          <a:r>
            <a:rPr lang="ru-RU" sz="1800" b="1" dirty="0" smtClean="0">
              <a:solidFill>
                <a:srgbClr val="C00000"/>
              </a:solidFill>
            </a:rPr>
            <a:t>не допускается</a:t>
          </a:r>
          <a:r>
            <a:rPr lang="ru-RU" sz="1800" b="0" dirty="0" smtClean="0"/>
            <a:t>.</a:t>
          </a:r>
        </a:p>
      </dgm:t>
    </dgm:pt>
    <dgm:pt modelId="{4FC4AAA7-BCB0-4A4B-A97F-EEFCB568A4B7}" type="parTrans" cxnId="{D787C4F1-54C0-4372-84CC-70F901E08D2C}">
      <dgm:prSet/>
      <dgm:spPr/>
      <dgm:t>
        <a:bodyPr/>
        <a:lstStyle/>
        <a:p>
          <a:endParaRPr lang="ru-RU"/>
        </a:p>
      </dgm:t>
    </dgm:pt>
    <dgm:pt modelId="{CF85D49B-70F6-4E81-A007-E08469AF15ED}" type="sibTrans" cxnId="{D787C4F1-54C0-4372-84CC-70F901E08D2C}">
      <dgm:prSet/>
      <dgm:spPr/>
      <dgm:t>
        <a:bodyPr/>
        <a:lstStyle/>
        <a:p>
          <a:endParaRPr lang="ru-RU"/>
        </a:p>
      </dgm:t>
    </dgm:pt>
    <dgm:pt modelId="{72715DE3-DC4E-4E48-BA8C-CE48C388671C}" type="pres">
      <dgm:prSet presAssocID="{6B6B6CEC-D269-4DFF-B9F1-34E5BCC3D3B3}" presName="vert0" presStyleCnt="0">
        <dgm:presLayoutVars>
          <dgm:dir/>
          <dgm:animOne val="branch"/>
          <dgm:animLvl val="lvl"/>
        </dgm:presLayoutVars>
      </dgm:prSet>
      <dgm:spPr/>
      <dgm:t>
        <a:bodyPr/>
        <a:lstStyle/>
        <a:p>
          <a:endParaRPr lang="ru-RU"/>
        </a:p>
      </dgm:t>
    </dgm:pt>
    <dgm:pt modelId="{44176C76-EDD1-4BA0-8B62-5C05DEB9C630}" type="pres">
      <dgm:prSet presAssocID="{B4F644D0-14C6-43A4-A256-AAC1F314E1D6}" presName="thickLine" presStyleLbl="alignNode1" presStyleIdx="0" presStyleCnt="1"/>
      <dgm:spPr/>
    </dgm:pt>
    <dgm:pt modelId="{46EB95AC-E102-4904-AEE7-BD23CB25C116}" type="pres">
      <dgm:prSet presAssocID="{B4F644D0-14C6-43A4-A256-AAC1F314E1D6}" presName="horz1" presStyleCnt="0"/>
      <dgm:spPr/>
    </dgm:pt>
    <dgm:pt modelId="{8C63F758-0B32-4F0B-805F-1260B0AB3795}" type="pres">
      <dgm:prSet presAssocID="{B4F644D0-14C6-43A4-A256-AAC1F314E1D6}" presName="tx1" presStyleLbl="revTx" presStyleIdx="0" presStyleCnt="2" custScaleX="36199"/>
      <dgm:spPr/>
      <dgm:t>
        <a:bodyPr/>
        <a:lstStyle/>
        <a:p>
          <a:endParaRPr lang="ru-RU"/>
        </a:p>
      </dgm:t>
    </dgm:pt>
    <dgm:pt modelId="{FDB1CE21-B486-455A-85FB-24A5F7CF2F52}" type="pres">
      <dgm:prSet presAssocID="{B4F644D0-14C6-43A4-A256-AAC1F314E1D6}" presName="vert1" presStyleCnt="0"/>
      <dgm:spPr/>
    </dgm:pt>
    <dgm:pt modelId="{3273989C-697A-43F8-A308-449235357A7F}" type="pres">
      <dgm:prSet presAssocID="{345B90F6-7310-4357-BBB1-5227220B1398}" presName="vertSpace2a" presStyleCnt="0"/>
      <dgm:spPr/>
    </dgm:pt>
    <dgm:pt modelId="{F7553726-432B-47D1-B8EC-507E2D54A199}" type="pres">
      <dgm:prSet presAssocID="{345B90F6-7310-4357-BBB1-5227220B1398}" presName="horz2" presStyleCnt="0"/>
      <dgm:spPr/>
    </dgm:pt>
    <dgm:pt modelId="{C2D15B77-6128-43F3-8CD7-123FB3FCA31C}" type="pres">
      <dgm:prSet presAssocID="{345B90F6-7310-4357-BBB1-5227220B1398}" presName="horzSpace2" presStyleCnt="0"/>
      <dgm:spPr/>
    </dgm:pt>
    <dgm:pt modelId="{A34C17E8-146E-41C7-83A8-B688DF146EB9}" type="pres">
      <dgm:prSet presAssocID="{345B90F6-7310-4357-BBB1-5227220B1398}" presName="tx2" presStyleLbl="revTx" presStyleIdx="1" presStyleCnt="2" custScaleX="120938" custScaleY="91454"/>
      <dgm:spPr/>
      <dgm:t>
        <a:bodyPr/>
        <a:lstStyle/>
        <a:p>
          <a:endParaRPr lang="ru-RU"/>
        </a:p>
      </dgm:t>
    </dgm:pt>
    <dgm:pt modelId="{BC2AA985-EFBB-4C7E-822C-AA15118C9C39}" type="pres">
      <dgm:prSet presAssocID="{345B90F6-7310-4357-BBB1-5227220B1398}" presName="vert2" presStyleCnt="0"/>
      <dgm:spPr/>
    </dgm:pt>
    <dgm:pt modelId="{A0A8211D-1FBD-49B2-A466-4A21386BA125}" type="pres">
      <dgm:prSet presAssocID="{345B90F6-7310-4357-BBB1-5227220B1398}" presName="thinLine2b" presStyleLbl="callout" presStyleIdx="0" presStyleCnt="1"/>
      <dgm:spPr/>
    </dgm:pt>
    <dgm:pt modelId="{1B7EF225-E1F2-4175-9CC7-97C39722E362}" type="pres">
      <dgm:prSet presAssocID="{345B90F6-7310-4357-BBB1-5227220B1398}" presName="vertSpace2b" presStyleCnt="0"/>
      <dgm:spPr/>
    </dgm:pt>
  </dgm:ptLst>
  <dgm:cxnLst>
    <dgm:cxn modelId="{D787C4F1-54C0-4372-84CC-70F901E08D2C}" srcId="{B4F644D0-14C6-43A4-A256-AAC1F314E1D6}" destId="{345B90F6-7310-4357-BBB1-5227220B1398}" srcOrd="0" destOrd="0" parTransId="{4FC4AAA7-BCB0-4A4B-A97F-EEFCB568A4B7}" sibTransId="{CF85D49B-70F6-4E81-A007-E08469AF15ED}"/>
    <dgm:cxn modelId="{259DB429-504C-415E-994D-1BC1BAD60A79}" type="presOf" srcId="{345B90F6-7310-4357-BBB1-5227220B1398}" destId="{A34C17E8-146E-41C7-83A8-B688DF146EB9}" srcOrd="0" destOrd="0" presId="urn:microsoft.com/office/officeart/2008/layout/LinedList"/>
    <dgm:cxn modelId="{DE200F2E-3E3F-4399-BB63-8E54FB518B5B}" type="presOf" srcId="{6B6B6CEC-D269-4DFF-B9F1-34E5BCC3D3B3}" destId="{72715DE3-DC4E-4E48-BA8C-CE48C388671C}" srcOrd="0" destOrd="0" presId="urn:microsoft.com/office/officeart/2008/layout/LinedList"/>
    <dgm:cxn modelId="{2A0BEC1D-DB4A-4D8C-8EF5-0CD9C41DAD6F}" srcId="{6B6B6CEC-D269-4DFF-B9F1-34E5BCC3D3B3}" destId="{B4F644D0-14C6-43A4-A256-AAC1F314E1D6}" srcOrd="0" destOrd="0" parTransId="{F72C6267-3DDD-4A52-AAF7-FC7E4C4C7564}" sibTransId="{69302FB1-1DFB-446C-B27B-11AC2D8E25AF}"/>
    <dgm:cxn modelId="{0207BFB7-DF2F-46EC-9C30-3D5DE0FC3416}" type="presOf" srcId="{B4F644D0-14C6-43A4-A256-AAC1F314E1D6}" destId="{8C63F758-0B32-4F0B-805F-1260B0AB3795}" srcOrd="0" destOrd="0" presId="urn:microsoft.com/office/officeart/2008/layout/LinedList"/>
    <dgm:cxn modelId="{C38B93E7-0536-40E4-80E7-93D73EB1ED1C}" type="presParOf" srcId="{72715DE3-DC4E-4E48-BA8C-CE48C388671C}" destId="{44176C76-EDD1-4BA0-8B62-5C05DEB9C630}" srcOrd="0" destOrd="0" presId="urn:microsoft.com/office/officeart/2008/layout/LinedList"/>
    <dgm:cxn modelId="{B44DB0AE-7DA0-461C-9EDF-85FBEB08CD9B}" type="presParOf" srcId="{72715DE3-DC4E-4E48-BA8C-CE48C388671C}" destId="{46EB95AC-E102-4904-AEE7-BD23CB25C116}" srcOrd="1" destOrd="0" presId="urn:microsoft.com/office/officeart/2008/layout/LinedList"/>
    <dgm:cxn modelId="{3D62B5C7-25C2-4FDD-99D6-6926939DB49C}" type="presParOf" srcId="{46EB95AC-E102-4904-AEE7-BD23CB25C116}" destId="{8C63F758-0B32-4F0B-805F-1260B0AB3795}" srcOrd="0" destOrd="0" presId="urn:microsoft.com/office/officeart/2008/layout/LinedList"/>
    <dgm:cxn modelId="{FE72CFF0-206F-40FD-AEE2-D54C59AA9533}" type="presParOf" srcId="{46EB95AC-E102-4904-AEE7-BD23CB25C116}" destId="{FDB1CE21-B486-455A-85FB-24A5F7CF2F52}" srcOrd="1" destOrd="0" presId="urn:microsoft.com/office/officeart/2008/layout/LinedList"/>
    <dgm:cxn modelId="{839671A0-9007-488B-B4A9-59C9AD0B9663}" type="presParOf" srcId="{FDB1CE21-B486-455A-85FB-24A5F7CF2F52}" destId="{3273989C-697A-43F8-A308-449235357A7F}" srcOrd="0" destOrd="0" presId="urn:microsoft.com/office/officeart/2008/layout/LinedList"/>
    <dgm:cxn modelId="{250DFB34-95D6-4684-AACD-5A0A97B1E6AE}" type="presParOf" srcId="{FDB1CE21-B486-455A-85FB-24A5F7CF2F52}" destId="{F7553726-432B-47D1-B8EC-507E2D54A199}" srcOrd="1" destOrd="0" presId="urn:microsoft.com/office/officeart/2008/layout/LinedList"/>
    <dgm:cxn modelId="{E300A486-468E-4E19-BD96-E281E0498400}" type="presParOf" srcId="{F7553726-432B-47D1-B8EC-507E2D54A199}" destId="{C2D15B77-6128-43F3-8CD7-123FB3FCA31C}" srcOrd="0" destOrd="0" presId="urn:microsoft.com/office/officeart/2008/layout/LinedList"/>
    <dgm:cxn modelId="{1D7F0CE8-71D0-430B-AACC-4C2DC6B01E53}" type="presParOf" srcId="{F7553726-432B-47D1-B8EC-507E2D54A199}" destId="{A34C17E8-146E-41C7-83A8-B688DF146EB9}" srcOrd="1" destOrd="0" presId="urn:microsoft.com/office/officeart/2008/layout/LinedList"/>
    <dgm:cxn modelId="{B95B370B-8CA3-469F-B676-BD23989EB258}" type="presParOf" srcId="{F7553726-432B-47D1-B8EC-507E2D54A199}" destId="{BC2AA985-EFBB-4C7E-822C-AA15118C9C39}" srcOrd="2" destOrd="0" presId="urn:microsoft.com/office/officeart/2008/layout/LinedList"/>
    <dgm:cxn modelId="{74BCE1A7-0A71-4772-A9E4-D0F2E647B18A}" type="presParOf" srcId="{FDB1CE21-B486-455A-85FB-24A5F7CF2F52}" destId="{A0A8211D-1FBD-49B2-A466-4A21386BA125}" srcOrd="2" destOrd="0" presId="urn:microsoft.com/office/officeart/2008/layout/LinedList"/>
    <dgm:cxn modelId="{3395C838-4D4C-428D-820E-1B1B045B7B32}" type="presParOf" srcId="{FDB1CE21-B486-455A-85FB-24A5F7CF2F52}" destId="{1B7EF225-E1F2-4175-9CC7-97C39722E362}" srcOrd="3" destOrd="0" presId="urn:microsoft.com/office/officeart/2008/layout/Lin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dgm:spPr/>
      <dgm:t>
        <a:bodyPr/>
        <a:lstStyle/>
        <a:p>
          <a:r>
            <a:rPr lang="ru-RU" b="0" dirty="0" smtClean="0"/>
            <a:t>12. Изменение границ УН в сторону его увеличения осуществляется таким образом, чтобы в эти границы вошел весь объем поставленных на баланс запасов полезных ископаемых</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2093FC39-BB59-4F04-8366-909AB00F481C}" type="presOf" srcId="{43A05EED-19DB-4EA5-9807-066A92F568D3}" destId="{5A6D8501-0F47-46FE-A535-7D72E5A8580E}" srcOrd="0" destOrd="0" presId="urn:microsoft.com/office/officeart/2005/8/layout/vList2"/>
    <dgm:cxn modelId="{7520E913-B995-407F-8C96-6442D8EFD69C}" type="presOf" srcId="{66309354-8663-466A-A5C2-8D27BF7FF92E}" destId="{4D42B572-073F-43E1-B9D1-8A56460035EF}" srcOrd="0" destOrd="0" presId="urn:microsoft.com/office/officeart/2005/8/layout/vList2"/>
    <dgm:cxn modelId="{77F657F1-17EB-4D3C-BDBB-AEC4328FF309}"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6B6B6CEC-D269-4DFF-B9F1-34E5BCC3D3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4F644D0-14C6-43A4-A256-AAC1F314E1D6}">
      <dgm:prSet phldrT="[Текст]" custT="1"/>
      <dgm:spPr/>
      <dgm:t>
        <a:bodyPr vert="vert270"/>
        <a:lstStyle/>
        <a:p>
          <a:pPr algn="ctr"/>
          <a:r>
            <a:rPr lang="ru-RU" sz="1800" b="1" dirty="0" err="1" smtClean="0">
              <a:solidFill>
                <a:srgbClr val="C00000"/>
              </a:solidFill>
            </a:rPr>
            <a:t>Абз</a:t>
          </a:r>
          <a:r>
            <a:rPr lang="ru-RU" sz="1800" b="1" dirty="0" smtClean="0">
              <a:solidFill>
                <a:srgbClr val="C00000"/>
              </a:solidFill>
            </a:rPr>
            <a:t>.</a:t>
          </a:r>
          <a:r>
            <a:rPr lang="en-US" sz="1800" b="1" dirty="0" smtClean="0">
              <a:solidFill>
                <a:srgbClr val="C00000"/>
              </a:solidFill>
            </a:rPr>
            <a:t>7</a:t>
          </a:r>
          <a:r>
            <a:rPr lang="ru-RU" sz="1800" b="1" dirty="0" smtClean="0">
              <a:solidFill>
                <a:srgbClr val="C00000"/>
              </a:solidFill>
            </a:rPr>
            <a:t> п.12 - Как определить % запасов полезных ископаемых</a:t>
          </a:r>
          <a:endParaRPr lang="ru-RU" sz="1800" b="1" dirty="0">
            <a:solidFill>
              <a:srgbClr val="C00000"/>
            </a:solidFill>
          </a:endParaRPr>
        </a:p>
      </dgm:t>
    </dgm:pt>
    <dgm:pt modelId="{F72C6267-3DDD-4A52-AAF7-FC7E4C4C7564}" type="parTrans" cxnId="{2A0BEC1D-DB4A-4D8C-8EF5-0CD9C41DAD6F}">
      <dgm:prSet/>
      <dgm:spPr/>
      <dgm:t>
        <a:bodyPr/>
        <a:lstStyle/>
        <a:p>
          <a:endParaRPr lang="ru-RU"/>
        </a:p>
      </dgm:t>
    </dgm:pt>
    <dgm:pt modelId="{69302FB1-1DFB-446C-B27B-11AC2D8E25AF}" type="sibTrans" cxnId="{2A0BEC1D-DB4A-4D8C-8EF5-0CD9C41DAD6F}">
      <dgm:prSet/>
      <dgm:spPr/>
      <dgm:t>
        <a:bodyPr/>
        <a:lstStyle/>
        <a:p>
          <a:endParaRPr lang="ru-RU"/>
        </a:p>
      </dgm:t>
    </dgm:pt>
    <dgm:pt modelId="{345B90F6-7310-4357-BBB1-5227220B1398}">
      <dgm:prSet phldrT="[Текст]" custT="1"/>
      <dgm:spPr/>
      <dgm:t>
        <a:bodyPr/>
        <a:lstStyle/>
        <a:p>
          <a:pPr lvl="0" defTabSz="622300">
            <a:lnSpc>
              <a:spcPct val="100000"/>
            </a:lnSpc>
            <a:spcBef>
              <a:spcPct val="0"/>
            </a:spcBef>
            <a:spcAft>
              <a:spcPts val="0"/>
            </a:spcAft>
          </a:pPr>
          <a:r>
            <a:rPr lang="ru-RU" sz="1400" b="0" i="1" dirty="0" smtClean="0"/>
            <a:t>По основаниям изменения границ :</a:t>
          </a:r>
        </a:p>
        <a:p>
          <a:pPr lvl="0" defTabSz="622300">
            <a:spcBef>
              <a:spcPct val="0"/>
            </a:spcBef>
          </a:pPr>
          <a:r>
            <a:rPr lang="ru-RU" sz="1400" b="0" dirty="0" smtClean="0"/>
            <a:t> - </a:t>
          </a:r>
          <a:r>
            <a:rPr lang="ru-RU" sz="1400" b="1" dirty="0" smtClean="0"/>
            <a:t>прирезка по площади месторождения НФН (абзац 2 подпункта "б" пункта 9)</a:t>
          </a:r>
        </a:p>
        <a:p>
          <a:pPr lvl="0" defTabSz="622300">
            <a:spcBef>
              <a:spcPct val="0"/>
            </a:spcBef>
          </a:pPr>
          <a:r>
            <a:rPr lang="ru-RU" sz="1400" b="1" dirty="0" smtClean="0"/>
            <a:t>- прирезка по глубине (абзац 3 подпункта "б" пункта 9)</a:t>
          </a:r>
        </a:p>
        <a:p>
          <a:pPr lvl="0" defTabSz="622300">
            <a:spcBef>
              <a:spcPct val="0"/>
            </a:spcBef>
          </a:pPr>
          <a:r>
            <a:rPr lang="ru-RU" sz="1400" b="1" dirty="0" smtClean="0"/>
            <a:t>- прирезка по площади месторождения подземных вод НФН (абзац 6 подпункта "б" пункта 9)</a:t>
          </a:r>
        </a:p>
        <a:p>
          <a:pPr lvl="0" defTabSz="622300">
            <a:lnSpc>
              <a:spcPct val="100000"/>
            </a:lnSpc>
            <a:spcBef>
              <a:spcPct val="0"/>
            </a:spcBef>
            <a:spcAft>
              <a:spcPts val="0"/>
            </a:spcAft>
          </a:pPr>
          <a:r>
            <a:rPr lang="ru-RU" sz="1400" b="0" dirty="0" smtClean="0"/>
            <a:t>При </a:t>
          </a:r>
          <a:r>
            <a:rPr lang="ru-RU" sz="1400" b="1" dirty="0" smtClean="0">
              <a:solidFill>
                <a:srgbClr val="C00000"/>
              </a:solidFill>
            </a:rPr>
            <a:t>определении объема запасов </a:t>
          </a:r>
          <a:r>
            <a:rPr lang="ru-RU" sz="1400" b="0" dirty="0" smtClean="0"/>
            <a:t>полезных ископаемых, </a:t>
          </a:r>
          <a:r>
            <a:rPr lang="ru-RU" sz="1400" b="1" dirty="0" smtClean="0">
              <a:solidFill>
                <a:srgbClr val="C00000"/>
              </a:solidFill>
            </a:rPr>
            <a:t>подлежащих включению </a:t>
          </a:r>
          <a:r>
            <a:rPr lang="ru-RU" sz="1400" b="0" dirty="0" smtClean="0"/>
            <a:t>в изменяемые границы участка недр, </a:t>
          </a:r>
          <a:r>
            <a:rPr lang="ru-RU" sz="1400" b="1" dirty="0" smtClean="0">
              <a:solidFill>
                <a:srgbClr val="C00000"/>
              </a:solidFill>
            </a:rPr>
            <a:t>учитываются запасы</a:t>
          </a:r>
          <a:r>
            <a:rPr lang="ru-RU" sz="1400" b="0" dirty="0" smtClean="0"/>
            <a:t> полезных ископаемых </a:t>
          </a:r>
          <a:r>
            <a:rPr lang="ru-RU" sz="1400" b="1" dirty="0" smtClean="0">
              <a:solidFill>
                <a:srgbClr val="C00000"/>
              </a:solidFill>
            </a:rPr>
            <a:t>по</a:t>
          </a:r>
          <a:r>
            <a:rPr lang="ru-RU" sz="1400" b="0" dirty="0" smtClean="0"/>
            <a:t> соответствующему </a:t>
          </a:r>
          <a:r>
            <a:rPr lang="ru-RU" sz="1400" b="0" dirty="0" smtClean="0">
              <a:solidFill>
                <a:schemeClr val="tx1"/>
              </a:solidFill>
            </a:rPr>
            <a:t>объекту учета баланса </a:t>
          </a:r>
          <a:r>
            <a:rPr lang="ru-RU" sz="1400" b="0" dirty="0" smtClean="0"/>
            <a:t>(</a:t>
          </a:r>
          <a:r>
            <a:rPr lang="ru-RU" sz="1400" b="1" dirty="0" smtClean="0">
              <a:solidFill>
                <a:srgbClr val="C00000"/>
              </a:solidFill>
            </a:rPr>
            <a:t>месторождению</a:t>
          </a:r>
          <a:r>
            <a:rPr lang="ru-RU" sz="1400" b="0" dirty="0" smtClean="0"/>
            <a:t> полезных ископаемых или части (участку) месторождения полезных ископаемых</a:t>
          </a:r>
          <a:r>
            <a:rPr lang="ru-RU" sz="1400" b="0" dirty="0" smtClean="0">
              <a:solidFill>
                <a:schemeClr val="tx1"/>
              </a:solidFill>
            </a:rPr>
            <a:t>)</a:t>
          </a:r>
          <a:r>
            <a:rPr lang="ru-RU" sz="1400" b="1" dirty="0" smtClean="0">
              <a:solidFill>
                <a:srgbClr val="C00000"/>
              </a:solidFill>
            </a:rPr>
            <a:t>, расположенному в границах участка недр, границы которого предлагается изменить</a:t>
          </a:r>
          <a:r>
            <a:rPr lang="ru-RU" sz="1400" b="0" dirty="0" smtClean="0"/>
            <a:t>, </a:t>
          </a:r>
          <a:r>
            <a:rPr lang="ru-RU" sz="1400" b="1" dirty="0" smtClean="0">
              <a:solidFill>
                <a:srgbClr val="C00000"/>
              </a:solidFill>
            </a:rPr>
            <a:t>и в сопредельной с ним части недр, находящейся в нераспределенном фонде недр</a:t>
          </a:r>
          <a:endParaRPr lang="ru-RU" sz="1400" b="0" dirty="0" smtClean="0"/>
        </a:p>
        <a:p>
          <a:pPr lvl="0" defTabSz="622300">
            <a:lnSpc>
              <a:spcPct val="100000"/>
            </a:lnSpc>
            <a:spcBef>
              <a:spcPct val="0"/>
            </a:spcBef>
            <a:spcAft>
              <a:spcPts val="0"/>
            </a:spcAft>
          </a:pPr>
          <a:r>
            <a:rPr lang="ru-RU" sz="1400" b="0" i="1" dirty="0" smtClean="0"/>
            <a:t>По основаниям изменения границ </a:t>
          </a:r>
          <a:r>
            <a:rPr lang="ru-RU" sz="1400" b="0" dirty="0" smtClean="0"/>
            <a:t>:</a:t>
          </a:r>
        </a:p>
        <a:p>
          <a:pPr marL="0" marR="0" lvl="0" indent="0" defTabSz="914400" eaLnBrk="1" fontAlgn="auto" latinLnBrk="0" hangingPunct="1">
            <a:lnSpc>
              <a:spcPct val="100000"/>
            </a:lnSpc>
            <a:spcBef>
              <a:spcPts val="0"/>
            </a:spcBef>
            <a:spcAft>
              <a:spcPts val="0"/>
            </a:spcAft>
            <a:buClrTx/>
            <a:buSzTx/>
            <a:buFontTx/>
            <a:buNone/>
            <a:tabLst/>
            <a:defRPr/>
          </a:pPr>
          <a:r>
            <a:rPr lang="ru-RU" sz="1400" b="1" dirty="0" smtClean="0"/>
            <a:t>- прирезка по площади месторождения РФН (пользователи в одной группе (ВИНК) по результатам ГИН в пределах лицензии НП и НР (статус геол. отвода)(абзац 4 подпункта "б" пункта 9)</a:t>
          </a:r>
        </a:p>
        <a:p>
          <a:pPr lvl="0" defTabSz="622300">
            <a:lnSpc>
              <a:spcPct val="100000"/>
            </a:lnSpc>
            <a:spcBef>
              <a:spcPct val="0"/>
            </a:spcBef>
            <a:spcAft>
              <a:spcPts val="0"/>
            </a:spcAft>
          </a:pPr>
          <a:r>
            <a:rPr lang="ru-RU" sz="1400" b="1" dirty="0" smtClean="0"/>
            <a:t>- прирезка по площади месторождения НФН, РФН (пользователи в одной группе (ВИНК)) по результатам ГИН и разведки за счет собств. средств в пределах лицензии НЭ и НР (статус горного отвода)(абзац 5 подпункта "б" пункта 9)</a:t>
          </a:r>
          <a:endParaRPr lang="ru-RU" sz="1400" b="0" dirty="0" smtClean="0"/>
        </a:p>
        <a:p>
          <a:r>
            <a:rPr lang="ru-RU" sz="1400" b="0" dirty="0" smtClean="0"/>
            <a:t>При </a:t>
          </a:r>
          <a:r>
            <a:rPr lang="ru-RU" sz="1400" b="1" dirty="0" smtClean="0">
              <a:solidFill>
                <a:srgbClr val="C00000"/>
              </a:solidFill>
            </a:rPr>
            <a:t>определении объема запасов </a:t>
          </a:r>
          <a:r>
            <a:rPr lang="ru-RU" sz="1400" b="0" dirty="0" smtClean="0"/>
            <a:t>полезных ископаемых, </a:t>
          </a:r>
          <a:r>
            <a:rPr lang="ru-RU" sz="1400" b="1" dirty="0" smtClean="0">
              <a:solidFill>
                <a:srgbClr val="C00000"/>
              </a:solidFill>
            </a:rPr>
            <a:t>подлежащих включению</a:t>
          </a:r>
          <a:r>
            <a:rPr lang="ru-RU" sz="1400" b="0" dirty="0" smtClean="0"/>
            <a:t> в изменяемые границы участка недр, учитываются запасы полезных ископаемых </a:t>
          </a:r>
          <a:r>
            <a:rPr lang="ru-RU" sz="1400" b="1" dirty="0" smtClean="0">
              <a:solidFill>
                <a:srgbClr val="C00000"/>
              </a:solidFill>
            </a:rPr>
            <a:t>по</a:t>
          </a:r>
          <a:r>
            <a:rPr lang="ru-RU" sz="1400" b="0" dirty="0" smtClean="0"/>
            <a:t> соответствующему объекту учета баланса (</a:t>
          </a:r>
          <a:r>
            <a:rPr lang="ru-RU" sz="1400" b="1" dirty="0" smtClean="0">
              <a:solidFill>
                <a:srgbClr val="C00000"/>
              </a:solidFill>
            </a:rPr>
            <a:t>месторождению</a:t>
          </a:r>
          <a:r>
            <a:rPr lang="ru-RU" sz="1400" b="0" dirty="0" smtClean="0"/>
            <a:t> полезных ископаемых или части (участку) месторождения полезных ископаемых), </a:t>
          </a:r>
          <a:r>
            <a:rPr lang="ru-RU" sz="1400" b="1" dirty="0" smtClean="0">
              <a:solidFill>
                <a:srgbClr val="C00000"/>
              </a:solidFill>
            </a:rPr>
            <a:t>расположенному в границах участка недр</a:t>
          </a:r>
          <a:r>
            <a:rPr lang="ru-RU" sz="1400" b="0" dirty="0" smtClean="0"/>
            <a:t>, границы которого предлагается изменить, и </a:t>
          </a:r>
          <a:r>
            <a:rPr lang="ru-RU" sz="1400" b="1" dirty="0" smtClean="0">
              <a:solidFill>
                <a:srgbClr val="C00000"/>
              </a:solidFill>
            </a:rPr>
            <a:t>в сопредельной с ним части недр, находящейся в границах предоставленного в пользование участка недр, являющегося сопредельным по отношению к участку недр,</a:t>
          </a:r>
          <a:r>
            <a:rPr lang="ru-RU" sz="1400" b="0" dirty="0" smtClean="0"/>
            <a:t> границы которого предлагается изменить</a:t>
          </a:r>
          <a:endParaRPr lang="ru-RU" sz="1400" b="1" dirty="0">
            <a:solidFill>
              <a:srgbClr val="C00000"/>
            </a:solidFill>
          </a:endParaRPr>
        </a:p>
      </dgm:t>
    </dgm:pt>
    <dgm:pt modelId="{4FC4AAA7-BCB0-4A4B-A97F-EEFCB568A4B7}" type="parTrans" cxnId="{D787C4F1-54C0-4372-84CC-70F901E08D2C}">
      <dgm:prSet/>
      <dgm:spPr/>
      <dgm:t>
        <a:bodyPr/>
        <a:lstStyle/>
        <a:p>
          <a:endParaRPr lang="ru-RU"/>
        </a:p>
      </dgm:t>
    </dgm:pt>
    <dgm:pt modelId="{CF85D49B-70F6-4E81-A007-E08469AF15ED}" type="sibTrans" cxnId="{D787C4F1-54C0-4372-84CC-70F901E08D2C}">
      <dgm:prSet/>
      <dgm:spPr/>
      <dgm:t>
        <a:bodyPr/>
        <a:lstStyle/>
        <a:p>
          <a:endParaRPr lang="ru-RU"/>
        </a:p>
      </dgm:t>
    </dgm:pt>
    <dgm:pt modelId="{72715DE3-DC4E-4E48-BA8C-CE48C388671C}" type="pres">
      <dgm:prSet presAssocID="{6B6B6CEC-D269-4DFF-B9F1-34E5BCC3D3B3}" presName="vert0" presStyleCnt="0">
        <dgm:presLayoutVars>
          <dgm:dir/>
          <dgm:animOne val="branch"/>
          <dgm:animLvl val="lvl"/>
        </dgm:presLayoutVars>
      </dgm:prSet>
      <dgm:spPr/>
      <dgm:t>
        <a:bodyPr/>
        <a:lstStyle/>
        <a:p>
          <a:endParaRPr lang="ru-RU"/>
        </a:p>
      </dgm:t>
    </dgm:pt>
    <dgm:pt modelId="{44176C76-EDD1-4BA0-8B62-5C05DEB9C630}" type="pres">
      <dgm:prSet presAssocID="{B4F644D0-14C6-43A4-A256-AAC1F314E1D6}" presName="thickLine" presStyleLbl="alignNode1" presStyleIdx="0" presStyleCnt="1"/>
      <dgm:spPr/>
    </dgm:pt>
    <dgm:pt modelId="{46EB95AC-E102-4904-AEE7-BD23CB25C116}" type="pres">
      <dgm:prSet presAssocID="{B4F644D0-14C6-43A4-A256-AAC1F314E1D6}" presName="horz1" presStyleCnt="0"/>
      <dgm:spPr/>
    </dgm:pt>
    <dgm:pt modelId="{8C63F758-0B32-4F0B-805F-1260B0AB3795}" type="pres">
      <dgm:prSet presAssocID="{B4F644D0-14C6-43A4-A256-AAC1F314E1D6}" presName="tx1" presStyleLbl="revTx" presStyleIdx="0" presStyleCnt="2" custScaleX="26152"/>
      <dgm:spPr/>
      <dgm:t>
        <a:bodyPr/>
        <a:lstStyle/>
        <a:p>
          <a:endParaRPr lang="ru-RU"/>
        </a:p>
      </dgm:t>
    </dgm:pt>
    <dgm:pt modelId="{FDB1CE21-B486-455A-85FB-24A5F7CF2F52}" type="pres">
      <dgm:prSet presAssocID="{B4F644D0-14C6-43A4-A256-AAC1F314E1D6}" presName="vert1" presStyleCnt="0"/>
      <dgm:spPr/>
    </dgm:pt>
    <dgm:pt modelId="{3273989C-697A-43F8-A308-449235357A7F}" type="pres">
      <dgm:prSet presAssocID="{345B90F6-7310-4357-BBB1-5227220B1398}" presName="vertSpace2a" presStyleCnt="0"/>
      <dgm:spPr/>
    </dgm:pt>
    <dgm:pt modelId="{F7553726-432B-47D1-B8EC-507E2D54A199}" type="pres">
      <dgm:prSet presAssocID="{345B90F6-7310-4357-BBB1-5227220B1398}" presName="horz2" presStyleCnt="0"/>
      <dgm:spPr/>
    </dgm:pt>
    <dgm:pt modelId="{C2D15B77-6128-43F3-8CD7-123FB3FCA31C}" type="pres">
      <dgm:prSet presAssocID="{345B90F6-7310-4357-BBB1-5227220B1398}" presName="horzSpace2" presStyleCnt="0"/>
      <dgm:spPr/>
    </dgm:pt>
    <dgm:pt modelId="{A34C17E8-146E-41C7-83A8-B688DF146EB9}" type="pres">
      <dgm:prSet presAssocID="{345B90F6-7310-4357-BBB1-5227220B1398}" presName="tx2" presStyleLbl="revTx" presStyleIdx="1" presStyleCnt="2" custScaleX="116330" custScaleY="91454"/>
      <dgm:spPr/>
      <dgm:t>
        <a:bodyPr/>
        <a:lstStyle/>
        <a:p>
          <a:endParaRPr lang="ru-RU"/>
        </a:p>
      </dgm:t>
    </dgm:pt>
    <dgm:pt modelId="{BC2AA985-EFBB-4C7E-822C-AA15118C9C39}" type="pres">
      <dgm:prSet presAssocID="{345B90F6-7310-4357-BBB1-5227220B1398}" presName="vert2" presStyleCnt="0"/>
      <dgm:spPr/>
    </dgm:pt>
    <dgm:pt modelId="{A0A8211D-1FBD-49B2-A466-4A21386BA125}" type="pres">
      <dgm:prSet presAssocID="{345B90F6-7310-4357-BBB1-5227220B1398}" presName="thinLine2b" presStyleLbl="callout" presStyleIdx="0" presStyleCnt="1"/>
      <dgm:spPr/>
    </dgm:pt>
    <dgm:pt modelId="{1B7EF225-E1F2-4175-9CC7-97C39722E362}" type="pres">
      <dgm:prSet presAssocID="{345B90F6-7310-4357-BBB1-5227220B1398}" presName="vertSpace2b" presStyleCnt="0"/>
      <dgm:spPr/>
    </dgm:pt>
  </dgm:ptLst>
  <dgm:cxnLst>
    <dgm:cxn modelId="{D787C4F1-54C0-4372-84CC-70F901E08D2C}" srcId="{B4F644D0-14C6-43A4-A256-AAC1F314E1D6}" destId="{345B90F6-7310-4357-BBB1-5227220B1398}" srcOrd="0" destOrd="0" parTransId="{4FC4AAA7-BCB0-4A4B-A97F-EEFCB568A4B7}" sibTransId="{CF85D49B-70F6-4E81-A007-E08469AF15ED}"/>
    <dgm:cxn modelId="{981414FD-8D63-45F1-BD37-3F3829CE5828}" type="presOf" srcId="{345B90F6-7310-4357-BBB1-5227220B1398}" destId="{A34C17E8-146E-41C7-83A8-B688DF146EB9}" srcOrd="0" destOrd="0" presId="urn:microsoft.com/office/officeart/2008/layout/LinedList"/>
    <dgm:cxn modelId="{A9FEFA1B-677E-4EEA-AA3A-32D2E99FBE5A}" type="presOf" srcId="{6B6B6CEC-D269-4DFF-B9F1-34E5BCC3D3B3}" destId="{72715DE3-DC4E-4E48-BA8C-CE48C388671C}" srcOrd="0" destOrd="0" presId="urn:microsoft.com/office/officeart/2008/layout/LinedList"/>
    <dgm:cxn modelId="{2A0BEC1D-DB4A-4D8C-8EF5-0CD9C41DAD6F}" srcId="{6B6B6CEC-D269-4DFF-B9F1-34E5BCC3D3B3}" destId="{B4F644D0-14C6-43A4-A256-AAC1F314E1D6}" srcOrd="0" destOrd="0" parTransId="{F72C6267-3DDD-4A52-AAF7-FC7E4C4C7564}" sibTransId="{69302FB1-1DFB-446C-B27B-11AC2D8E25AF}"/>
    <dgm:cxn modelId="{8874DB35-9D2F-426E-B692-6ADC4E5E58CF}" type="presOf" srcId="{B4F644D0-14C6-43A4-A256-AAC1F314E1D6}" destId="{8C63F758-0B32-4F0B-805F-1260B0AB3795}" srcOrd="0" destOrd="0" presId="urn:microsoft.com/office/officeart/2008/layout/LinedList"/>
    <dgm:cxn modelId="{3E213E16-CE7E-4508-84E2-F1B88B4E0D1A}" type="presParOf" srcId="{72715DE3-DC4E-4E48-BA8C-CE48C388671C}" destId="{44176C76-EDD1-4BA0-8B62-5C05DEB9C630}" srcOrd="0" destOrd="0" presId="urn:microsoft.com/office/officeart/2008/layout/LinedList"/>
    <dgm:cxn modelId="{7E06B75C-7EA0-4975-B3F5-B7E433414E09}" type="presParOf" srcId="{72715DE3-DC4E-4E48-BA8C-CE48C388671C}" destId="{46EB95AC-E102-4904-AEE7-BD23CB25C116}" srcOrd="1" destOrd="0" presId="urn:microsoft.com/office/officeart/2008/layout/LinedList"/>
    <dgm:cxn modelId="{220C5049-B9B3-4015-A3DA-6185BA41C383}" type="presParOf" srcId="{46EB95AC-E102-4904-AEE7-BD23CB25C116}" destId="{8C63F758-0B32-4F0B-805F-1260B0AB3795}" srcOrd="0" destOrd="0" presId="urn:microsoft.com/office/officeart/2008/layout/LinedList"/>
    <dgm:cxn modelId="{8DD9ACDA-9319-4C61-A1EF-EE64C258FCAA}" type="presParOf" srcId="{46EB95AC-E102-4904-AEE7-BD23CB25C116}" destId="{FDB1CE21-B486-455A-85FB-24A5F7CF2F52}" srcOrd="1" destOrd="0" presId="urn:microsoft.com/office/officeart/2008/layout/LinedList"/>
    <dgm:cxn modelId="{85C3422C-9349-4827-99DA-41A1A4B15DD8}" type="presParOf" srcId="{FDB1CE21-B486-455A-85FB-24A5F7CF2F52}" destId="{3273989C-697A-43F8-A308-449235357A7F}" srcOrd="0" destOrd="0" presId="urn:microsoft.com/office/officeart/2008/layout/LinedList"/>
    <dgm:cxn modelId="{A1839D7E-1B3B-43D4-81E7-B4607B422017}" type="presParOf" srcId="{FDB1CE21-B486-455A-85FB-24A5F7CF2F52}" destId="{F7553726-432B-47D1-B8EC-507E2D54A199}" srcOrd="1" destOrd="0" presId="urn:microsoft.com/office/officeart/2008/layout/LinedList"/>
    <dgm:cxn modelId="{1EE6F870-5953-43CE-B0DE-AC5853CFF10B}" type="presParOf" srcId="{F7553726-432B-47D1-B8EC-507E2D54A199}" destId="{C2D15B77-6128-43F3-8CD7-123FB3FCA31C}" srcOrd="0" destOrd="0" presId="urn:microsoft.com/office/officeart/2008/layout/LinedList"/>
    <dgm:cxn modelId="{822A9FC9-2245-45B9-BE49-B71A979AD565}" type="presParOf" srcId="{F7553726-432B-47D1-B8EC-507E2D54A199}" destId="{A34C17E8-146E-41C7-83A8-B688DF146EB9}" srcOrd="1" destOrd="0" presId="urn:microsoft.com/office/officeart/2008/layout/LinedList"/>
    <dgm:cxn modelId="{159C2B30-152E-4821-9734-A5D5B4728BEE}" type="presParOf" srcId="{F7553726-432B-47D1-B8EC-507E2D54A199}" destId="{BC2AA985-EFBB-4C7E-822C-AA15118C9C39}" srcOrd="2" destOrd="0" presId="urn:microsoft.com/office/officeart/2008/layout/LinedList"/>
    <dgm:cxn modelId="{A3A98B8B-268B-4029-8B29-17CF10B2B839}" type="presParOf" srcId="{FDB1CE21-B486-455A-85FB-24A5F7CF2F52}" destId="{A0A8211D-1FBD-49B2-A466-4A21386BA125}" srcOrd="2" destOrd="0" presId="urn:microsoft.com/office/officeart/2008/layout/LinedList"/>
    <dgm:cxn modelId="{EF41B92C-0153-4595-B4A9-8998B9C8A58A}" type="presParOf" srcId="{FDB1CE21-B486-455A-85FB-24A5F7CF2F52}" destId="{1B7EF225-E1F2-4175-9CC7-97C39722E362}" srcOrd="3"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dgm:spPr/>
      <dgm:t>
        <a:bodyPr/>
        <a:lstStyle/>
        <a:p>
          <a:r>
            <a:rPr lang="ru-RU" b="0" dirty="0" smtClean="0"/>
            <a:t>12. Изменение границ УН в сторону его увеличения осуществляется таким образом, чтобы в эти границы вошел весь объем поставленных на баланс запасов полезных ископаемых</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AD0DD661-5B37-4F9A-B170-88C3B29BC993}" type="presOf" srcId="{43A05EED-19DB-4EA5-9807-066A92F568D3}" destId="{5A6D8501-0F47-46FE-A535-7D72E5A8580E}" srcOrd="0" destOrd="0" presId="urn:microsoft.com/office/officeart/2005/8/layout/vList2"/>
    <dgm:cxn modelId="{9D84DAD3-986A-4786-BB66-93763901F029}" type="presOf" srcId="{66309354-8663-466A-A5C2-8D27BF7FF92E}" destId="{4D42B572-073F-43E1-B9D1-8A56460035EF}" srcOrd="0" destOrd="0" presId="urn:microsoft.com/office/officeart/2005/8/layout/vList2"/>
    <dgm:cxn modelId="{BAA47BBA-9AC4-46EC-8C06-F5DFCC7B26F6}"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5F521915-4188-43FD-9FE6-6420509F6E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01E0FFBA-AD4E-4B75-93D9-270DA4329B9E}">
      <dgm:prSet phldrT="[Текст]"/>
      <dgm:spPr/>
      <dgm:t>
        <a:bodyPr vert="vert270"/>
        <a:lstStyle/>
        <a:p>
          <a:r>
            <a:rPr lang="ru-RU" b="1" dirty="0" smtClean="0">
              <a:solidFill>
                <a:srgbClr val="C00000"/>
              </a:solidFill>
            </a:rPr>
            <a:t>НОВОЕ!!!!</a:t>
          </a:r>
          <a:endParaRPr lang="ru-RU" b="1" dirty="0">
            <a:solidFill>
              <a:srgbClr val="C00000"/>
            </a:solidFill>
          </a:endParaRPr>
        </a:p>
      </dgm:t>
    </dgm:pt>
    <dgm:pt modelId="{961AE33F-4BC4-4E76-A976-B426D3D9BE0A}" type="parTrans" cxnId="{615A244C-75D3-401B-AF81-06EA8B85FC47}">
      <dgm:prSet/>
      <dgm:spPr/>
      <dgm:t>
        <a:bodyPr/>
        <a:lstStyle/>
        <a:p>
          <a:endParaRPr lang="ru-RU"/>
        </a:p>
      </dgm:t>
    </dgm:pt>
    <dgm:pt modelId="{BAF51577-5422-4AD8-BE5F-FE72EF8F3CB5}" type="sibTrans" cxnId="{615A244C-75D3-401B-AF81-06EA8B85FC47}">
      <dgm:prSet/>
      <dgm:spPr/>
      <dgm:t>
        <a:bodyPr/>
        <a:lstStyle/>
        <a:p>
          <a:endParaRPr lang="ru-RU"/>
        </a:p>
      </dgm:t>
    </dgm:pt>
    <dgm:pt modelId="{7AA0AB7F-742B-4FCD-B35B-CEC1B40BF06F}">
      <dgm:prSet phldrT="[Текст]"/>
      <dgm:spPr/>
      <dgm:t>
        <a:bodyPr/>
        <a:lstStyle/>
        <a:p>
          <a:r>
            <a:rPr lang="ru-RU" b="1" i="1" dirty="0" smtClean="0">
              <a:solidFill>
                <a:srgbClr val="C00000"/>
              </a:solidFill>
            </a:rPr>
            <a:t>Прирезка по площади месторождения поваренных, калийных и (или) магниевых солей НФН по результатам ГИН за счет собственных средств</a:t>
          </a:r>
        </a:p>
        <a:p>
          <a:r>
            <a:rPr lang="ru-RU" b="0" dirty="0" smtClean="0"/>
            <a:t>При определении объема запасов поваренных, калийных и (или) магниевых солей, подлежащих включению в изменяемые границы участка недр, учитываются запасы поваренных, калийных и (или) магниевых солей по соответствующим объектам учета баланса (частям (участкам) месторождения поваренных, калийных и (или) магниевых солей), один из которых расположен в границах участка недр, границы которого предлагается изменить, а другой - в сопредельной с ним части недр, находящейся в нераспределенном фонде недр, поставленные на баланс по результатам работ по геологическому изучению недр, осуществленных за счет собственных и (или) привлеченных средств пользователя недр.</a:t>
          </a:r>
          <a:endParaRPr lang="ru-RU" dirty="0"/>
        </a:p>
      </dgm:t>
    </dgm:pt>
    <dgm:pt modelId="{FC6BB868-7DAA-47B8-ABF7-43EC573BC563}" type="parTrans" cxnId="{C7D31561-1FAD-46B4-8E52-49D7B43390C5}">
      <dgm:prSet/>
      <dgm:spPr/>
      <dgm:t>
        <a:bodyPr/>
        <a:lstStyle/>
        <a:p>
          <a:endParaRPr lang="ru-RU"/>
        </a:p>
      </dgm:t>
    </dgm:pt>
    <dgm:pt modelId="{DEC22472-60A8-44F9-AF78-D47857AB3DB3}" type="sibTrans" cxnId="{C7D31561-1FAD-46B4-8E52-49D7B43390C5}">
      <dgm:prSet/>
      <dgm:spPr/>
      <dgm:t>
        <a:bodyPr/>
        <a:lstStyle/>
        <a:p>
          <a:endParaRPr lang="ru-RU"/>
        </a:p>
      </dgm:t>
    </dgm:pt>
    <dgm:pt modelId="{030313FF-A175-49F3-A974-9F1293FEA650}" type="pres">
      <dgm:prSet presAssocID="{5F521915-4188-43FD-9FE6-6420509F6E5B}" presName="vert0" presStyleCnt="0">
        <dgm:presLayoutVars>
          <dgm:dir/>
          <dgm:animOne val="branch"/>
          <dgm:animLvl val="lvl"/>
        </dgm:presLayoutVars>
      </dgm:prSet>
      <dgm:spPr/>
      <dgm:t>
        <a:bodyPr/>
        <a:lstStyle/>
        <a:p>
          <a:endParaRPr lang="ru-RU"/>
        </a:p>
      </dgm:t>
    </dgm:pt>
    <dgm:pt modelId="{82820DB8-51BF-46F5-BB5B-763C904BDDFF}" type="pres">
      <dgm:prSet presAssocID="{01E0FFBA-AD4E-4B75-93D9-270DA4329B9E}" presName="thickLine" presStyleLbl="alignNode1" presStyleIdx="0" presStyleCnt="1"/>
      <dgm:spPr/>
    </dgm:pt>
    <dgm:pt modelId="{94694B5E-91F7-41A6-B8ED-44EA46B828C8}" type="pres">
      <dgm:prSet presAssocID="{01E0FFBA-AD4E-4B75-93D9-270DA4329B9E}" presName="horz1" presStyleCnt="0"/>
      <dgm:spPr/>
    </dgm:pt>
    <dgm:pt modelId="{5DA7C4B9-D5EB-455C-85AC-112F2C25ED0C}" type="pres">
      <dgm:prSet presAssocID="{01E0FFBA-AD4E-4B75-93D9-270DA4329B9E}" presName="tx1" presStyleLbl="revTx" presStyleIdx="0" presStyleCnt="2" custScaleX="18685"/>
      <dgm:spPr/>
      <dgm:t>
        <a:bodyPr/>
        <a:lstStyle/>
        <a:p>
          <a:endParaRPr lang="ru-RU"/>
        </a:p>
      </dgm:t>
    </dgm:pt>
    <dgm:pt modelId="{B1740276-33A6-403A-8D6F-D77AAD1970E1}" type="pres">
      <dgm:prSet presAssocID="{01E0FFBA-AD4E-4B75-93D9-270DA4329B9E}" presName="vert1" presStyleCnt="0"/>
      <dgm:spPr/>
    </dgm:pt>
    <dgm:pt modelId="{80D67231-FB15-4869-90A5-BAB40CC8599F}" type="pres">
      <dgm:prSet presAssocID="{7AA0AB7F-742B-4FCD-B35B-CEC1B40BF06F}" presName="vertSpace2a" presStyleCnt="0"/>
      <dgm:spPr/>
    </dgm:pt>
    <dgm:pt modelId="{51621678-AF3F-413E-8753-10AEF9122B1F}" type="pres">
      <dgm:prSet presAssocID="{7AA0AB7F-742B-4FCD-B35B-CEC1B40BF06F}" presName="horz2" presStyleCnt="0"/>
      <dgm:spPr/>
    </dgm:pt>
    <dgm:pt modelId="{67210B17-75DB-419E-9B11-070A0D1BBD86}" type="pres">
      <dgm:prSet presAssocID="{7AA0AB7F-742B-4FCD-B35B-CEC1B40BF06F}" presName="horzSpace2" presStyleCnt="0"/>
      <dgm:spPr/>
    </dgm:pt>
    <dgm:pt modelId="{06B8FF69-B792-47E7-B008-ED790C451E99}" type="pres">
      <dgm:prSet presAssocID="{7AA0AB7F-742B-4FCD-B35B-CEC1B40BF06F}" presName="tx2" presStyleLbl="revTx" presStyleIdx="1" presStyleCnt="2" custScaleX="121834"/>
      <dgm:spPr/>
      <dgm:t>
        <a:bodyPr/>
        <a:lstStyle/>
        <a:p>
          <a:endParaRPr lang="ru-RU"/>
        </a:p>
      </dgm:t>
    </dgm:pt>
    <dgm:pt modelId="{1002B603-C880-4662-92E1-36E7708DE4F2}" type="pres">
      <dgm:prSet presAssocID="{7AA0AB7F-742B-4FCD-B35B-CEC1B40BF06F}" presName="vert2" presStyleCnt="0"/>
      <dgm:spPr/>
    </dgm:pt>
    <dgm:pt modelId="{803C5204-705E-47A0-BC60-744724A59C36}" type="pres">
      <dgm:prSet presAssocID="{7AA0AB7F-742B-4FCD-B35B-CEC1B40BF06F}" presName="thinLine2b" presStyleLbl="callout" presStyleIdx="0" presStyleCnt="1"/>
      <dgm:spPr/>
    </dgm:pt>
    <dgm:pt modelId="{ACF8A59B-6ED0-41E4-AF6F-4452B1926ACC}" type="pres">
      <dgm:prSet presAssocID="{7AA0AB7F-742B-4FCD-B35B-CEC1B40BF06F}" presName="vertSpace2b" presStyleCnt="0"/>
      <dgm:spPr/>
    </dgm:pt>
  </dgm:ptLst>
  <dgm:cxnLst>
    <dgm:cxn modelId="{8321B87B-CA3E-46C4-B1B2-B2EDB839DF2B}" type="presOf" srcId="{5F521915-4188-43FD-9FE6-6420509F6E5B}" destId="{030313FF-A175-49F3-A974-9F1293FEA650}" srcOrd="0" destOrd="0" presId="urn:microsoft.com/office/officeart/2008/layout/LinedList"/>
    <dgm:cxn modelId="{F7D4B04C-EBE7-4062-9B00-1192E304C312}" type="presOf" srcId="{01E0FFBA-AD4E-4B75-93D9-270DA4329B9E}" destId="{5DA7C4B9-D5EB-455C-85AC-112F2C25ED0C}" srcOrd="0" destOrd="0" presId="urn:microsoft.com/office/officeart/2008/layout/LinedList"/>
    <dgm:cxn modelId="{C7D31561-1FAD-46B4-8E52-49D7B43390C5}" srcId="{01E0FFBA-AD4E-4B75-93D9-270DA4329B9E}" destId="{7AA0AB7F-742B-4FCD-B35B-CEC1B40BF06F}" srcOrd="0" destOrd="0" parTransId="{FC6BB868-7DAA-47B8-ABF7-43EC573BC563}" sibTransId="{DEC22472-60A8-44F9-AF78-D47857AB3DB3}"/>
    <dgm:cxn modelId="{615A244C-75D3-401B-AF81-06EA8B85FC47}" srcId="{5F521915-4188-43FD-9FE6-6420509F6E5B}" destId="{01E0FFBA-AD4E-4B75-93D9-270DA4329B9E}" srcOrd="0" destOrd="0" parTransId="{961AE33F-4BC4-4E76-A976-B426D3D9BE0A}" sibTransId="{BAF51577-5422-4AD8-BE5F-FE72EF8F3CB5}"/>
    <dgm:cxn modelId="{EF3563F7-B5A3-4A5D-90CD-76522309BEA4}" type="presOf" srcId="{7AA0AB7F-742B-4FCD-B35B-CEC1B40BF06F}" destId="{06B8FF69-B792-47E7-B008-ED790C451E99}" srcOrd="0" destOrd="0" presId="urn:microsoft.com/office/officeart/2008/layout/LinedList"/>
    <dgm:cxn modelId="{5D8414A4-0D4C-4EE2-9F0F-5CA47922ABD8}" type="presParOf" srcId="{030313FF-A175-49F3-A974-9F1293FEA650}" destId="{82820DB8-51BF-46F5-BB5B-763C904BDDFF}" srcOrd="0" destOrd="0" presId="urn:microsoft.com/office/officeart/2008/layout/LinedList"/>
    <dgm:cxn modelId="{9C3547FE-8766-4BBC-8E5F-68038A768076}" type="presParOf" srcId="{030313FF-A175-49F3-A974-9F1293FEA650}" destId="{94694B5E-91F7-41A6-B8ED-44EA46B828C8}" srcOrd="1" destOrd="0" presId="urn:microsoft.com/office/officeart/2008/layout/LinedList"/>
    <dgm:cxn modelId="{11B71713-08FD-42AB-86B0-C1F24B9378DF}" type="presParOf" srcId="{94694B5E-91F7-41A6-B8ED-44EA46B828C8}" destId="{5DA7C4B9-D5EB-455C-85AC-112F2C25ED0C}" srcOrd="0" destOrd="0" presId="urn:microsoft.com/office/officeart/2008/layout/LinedList"/>
    <dgm:cxn modelId="{CE97CA5B-D827-494E-9E89-40582BD8BE50}" type="presParOf" srcId="{94694B5E-91F7-41A6-B8ED-44EA46B828C8}" destId="{B1740276-33A6-403A-8D6F-D77AAD1970E1}" srcOrd="1" destOrd="0" presId="urn:microsoft.com/office/officeart/2008/layout/LinedList"/>
    <dgm:cxn modelId="{40C2A89F-F7DF-434E-963A-153D79558FDA}" type="presParOf" srcId="{B1740276-33A6-403A-8D6F-D77AAD1970E1}" destId="{80D67231-FB15-4869-90A5-BAB40CC8599F}" srcOrd="0" destOrd="0" presId="urn:microsoft.com/office/officeart/2008/layout/LinedList"/>
    <dgm:cxn modelId="{B456AC22-AB2F-448F-8DEB-5230AC04D115}" type="presParOf" srcId="{B1740276-33A6-403A-8D6F-D77AAD1970E1}" destId="{51621678-AF3F-413E-8753-10AEF9122B1F}" srcOrd="1" destOrd="0" presId="urn:microsoft.com/office/officeart/2008/layout/LinedList"/>
    <dgm:cxn modelId="{635CA414-2A7D-4518-9F9A-338A9DFB297B}" type="presParOf" srcId="{51621678-AF3F-413E-8753-10AEF9122B1F}" destId="{67210B17-75DB-419E-9B11-070A0D1BBD86}" srcOrd="0" destOrd="0" presId="urn:microsoft.com/office/officeart/2008/layout/LinedList"/>
    <dgm:cxn modelId="{10141DD4-DACC-4C2D-909A-A25EF43DB6CB}" type="presParOf" srcId="{51621678-AF3F-413E-8753-10AEF9122B1F}" destId="{06B8FF69-B792-47E7-B008-ED790C451E99}" srcOrd="1" destOrd="0" presId="urn:microsoft.com/office/officeart/2008/layout/LinedList"/>
    <dgm:cxn modelId="{266D797C-38D5-4B3C-A776-72B2B7380941}" type="presParOf" srcId="{51621678-AF3F-413E-8753-10AEF9122B1F}" destId="{1002B603-C880-4662-92E1-36E7708DE4F2}" srcOrd="2" destOrd="0" presId="urn:microsoft.com/office/officeart/2008/layout/LinedList"/>
    <dgm:cxn modelId="{76820985-C23D-4C9E-95DA-99BE02B41B21}" type="presParOf" srcId="{B1740276-33A6-403A-8D6F-D77AAD1970E1}" destId="{803C5204-705E-47A0-BC60-744724A59C36}" srcOrd="2" destOrd="0" presId="urn:microsoft.com/office/officeart/2008/layout/LinedList"/>
    <dgm:cxn modelId="{31BE1FBC-87E8-497C-B0CF-E7B02C78C011}" type="presParOf" srcId="{B1740276-33A6-403A-8D6F-D77AAD1970E1}" destId="{ACF8A59B-6ED0-41E4-AF6F-4452B1926ACC}" srcOrd="3"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dgm:spPr/>
      <dgm:t>
        <a:bodyPr/>
        <a:lstStyle/>
        <a:p>
          <a:r>
            <a:rPr lang="ru-RU" b="1" dirty="0" smtClean="0">
              <a:solidFill>
                <a:srgbClr val="C00000"/>
              </a:solidFill>
              <a:effectLst>
                <a:outerShdw blurRad="38100" dist="38100" dir="2700000" algn="tl">
                  <a:srgbClr val="000000">
                    <a:alpha val="43137"/>
                  </a:srgbClr>
                </a:outerShdw>
              </a:effectLst>
            </a:rPr>
            <a:t>НОВОЕ!!!!  </a:t>
          </a:r>
          <a:r>
            <a:rPr lang="ru-RU" b="0" dirty="0" smtClean="0"/>
            <a:t>13. Изменение границ УН в сторону его увеличения или в сторону его уменьшения не допускается в случае, если в результате такого изменения:</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97591">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2D7EF01B-8434-4264-8D5E-684CB2CB576E}" type="presOf" srcId="{43A05EED-19DB-4EA5-9807-066A92F568D3}" destId="{5A6D8501-0F47-46FE-A535-7D72E5A8580E}" srcOrd="0" destOrd="0" presId="urn:microsoft.com/office/officeart/2005/8/layout/vList2"/>
    <dgm:cxn modelId="{BE434E05-ED64-4E57-A877-7B90DF854D3E}" type="presOf" srcId="{66309354-8663-466A-A5C2-8D27BF7FF92E}" destId="{4D42B572-073F-43E1-B9D1-8A56460035EF}" srcOrd="0" destOrd="0" presId="urn:microsoft.com/office/officeart/2005/8/layout/vList2"/>
    <dgm:cxn modelId="{ADB291B0-23E4-44C3-970C-6436A399B1AE}"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5F521915-4188-43FD-9FE6-6420509F6E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01E0FFBA-AD4E-4B75-93D9-270DA4329B9E}">
      <dgm:prSet phldrT="[Текст]" custT="1"/>
      <dgm:spPr/>
      <dgm:t>
        <a:bodyPr vert="vert270"/>
        <a:lstStyle/>
        <a:p>
          <a:r>
            <a:rPr lang="ru-RU" sz="1200" b="1" dirty="0" smtClean="0">
              <a:solidFill>
                <a:schemeClr val="tx1"/>
              </a:solidFill>
            </a:rPr>
            <a:t>Ст.13. Изменение границ УН в сторону его увеличения или в сторону его уменьшения не допускается в случае, если в результате такого изменения:</a:t>
          </a:r>
          <a:endParaRPr lang="ru-RU" sz="1200" b="1" dirty="0">
            <a:solidFill>
              <a:srgbClr val="C00000"/>
            </a:solidFill>
          </a:endParaRPr>
        </a:p>
      </dgm:t>
    </dgm:pt>
    <dgm:pt modelId="{961AE33F-4BC4-4E76-A976-B426D3D9BE0A}" type="parTrans" cxnId="{615A244C-75D3-401B-AF81-06EA8B85FC47}">
      <dgm:prSet/>
      <dgm:spPr/>
      <dgm:t>
        <a:bodyPr/>
        <a:lstStyle/>
        <a:p>
          <a:endParaRPr lang="ru-RU"/>
        </a:p>
      </dgm:t>
    </dgm:pt>
    <dgm:pt modelId="{BAF51577-5422-4AD8-BE5F-FE72EF8F3CB5}" type="sibTrans" cxnId="{615A244C-75D3-401B-AF81-06EA8B85FC47}">
      <dgm:prSet/>
      <dgm:spPr/>
      <dgm:t>
        <a:bodyPr/>
        <a:lstStyle/>
        <a:p>
          <a:endParaRPr lang="ru-RU"/>
        </a:p>
      </dgm:t>
    </dgm:pt>
    <dgm:pt modelId="{7AA0AB7F-742B-4FCD-B35B-CEC1B40BF06F}">
      <dgm:prSet phldrT="[Текст]"/>
      <dgm:spPr/>
      <dgm:t>
        <a:bodyPr/>
        <a:lstStyle/>
        <a:p>
          <a:r>
            <a:rPr lang="ru-RU" b="0" dirty="0" smtClean="0"/>
            <a:t>а) возникнут основания для признания пользователя недр налогоплательщиком НДД в соответствии с </a:t>
          </a:r>
          <a:r>
            <a:rPr lang="ru-RU" b="0" dirty="0" smtClean="0">
              <a:hlinkClick xmlns:r="http://schemas.openxmlformats.org/officeDocument/2006/relationships" r:id="rId1"/>
            </a:rPr>
            <a:t>главой 25.4</a:t>
          </a:r>
          <a:r>
            <a:rPr lang="ru-RU" b="0" dirty="0" smtClean="0"/>
            <a:t> Налогового кодекса Российской Федерации (на основании данных баланса по состоянию на 1 января года подачи заявки об изменении границ УН, а в случае их отсутствия - на основании сведений, содержащихся в заключении ГКЗ);</a:t>
          </a:r>
          <a:br>
            <a:rPr lang="ru-RU" b="0" dirty="0" smtClean="0"/>
          </a:br>
          <a:endParaRPr lang="ru-RU" dirty="0"/>
        </a:p>
      </dgm:t>
    </dgm:pt>
    <dgm:pt modelId="{DEC22472-60A8-44F9-AF78-D47857AB3DB3}" type="sibTrans" cxnId="{C7D31561-1FAD-46B4-8E52-49D7B43390C5}">
      <dgm:prSet/>
      <dgm:spPr/>
      <dgm:t>
        <a:bodyPr/>
        <a:lstStyle/>
        <a:p>
          <a:endParaRPr lang="ru-RU"/>
        </a:p>
      </dgm:t>
    </dgm:pt>
    <dgm:pt modelId="{FC6BB868-7DAA-47B8-ABF7-43EC573BC563}" type="parTrans" cxnId="{C7D31561-1FAD-46B4-8E52-49D7B43390C5}">
      <dgm:prSet/>
      <dgm:spPr/>
      <dgm:t>
        <a:bodyPr/>
        <a:lstStyle/>
        <a:p>
          <a:endParaRPr lang="ru-RU"/>
        </a:p>
      </dgm:t>
    </dgm:pt>
    <dgm:pt modelId="{CB120C73-57A3-4D87-953D-A68908AA319A}">
      <dgm:prSet custT="1"/>
      <dgm:spPr/>
      <dgm:t>
        <a:bodyPr/>
        <a:lstStyle/>
        <a:p>
          <a:r>
            <a:rPr lang="ru-RU" sz="900" b="0" dirty="0" smtClean="0"/>
            <a:t>б) степень </a:t>
          </a:r>
          <a:r>
            <a:rPr lang="ru-RU" sz="900" b="0" dirty="0" err="1" smtClean="0"/>
            <a:t>выработанности</a:t>
          </a:r>
          <a:r>
            <a:rPr lang="ru-RU" sz="900" b="0" dirty="0" smtClean="0"/>
            <a:t> запасов нефти УН, границы которого предлагается изменить, определяемая на основании сведений, содержащихся в заключении ГКЗ, в порядке, предусмотренном </a:t>
          </a:r>
          <a:r>
            <a:rPr lang="ru-RU" sz="900" b="0" dirty="0" smtClean="0">
              <a:hlinkClick xmlns:r="http://schemas.openxmlformats.org/officeDocument/2006/relationships" r:id="rId2"/>
            </a:rPr>
            <a:t>подпунктом 1 пункта 5 статьи 333.43</a:t>
          </a:r>
          <a:r>
            <a:rPr lang="ru-RU" sz="900" b="0" dirty="0" smtClean="0"/>
            <a:t> или </a:t>
          </a:r>
          <a:r>
            <a:rPr lang="ru-RU" sz="900" b="0" dirty="0" smtClean="0">
              <a:hlinkClick xmlns:r="http://schemas.openxmlformats.org/officeDocument/2006/relationships" r:id="rId3"/>
            </a:rPr>
            <a:t>пунктом 3 статьи 342.5</a:t>
          </a:r>
          <a:r>
            <a:rPr lang="ru-RU" sz="900" b="0" dirty="0" smtClean="0"/>
            <a:t> Налогового кодекса Российской Федерации,</a:t>
          </a:r>
          <a:r>
            <a:rPr lang="en-US" sz="900" b="0" dirty="0" smtClean="0"/>
            <a:t> </a:t>
          </a:r>
          <a:r>
            <a:rPr lang="ru-RU" sz="900" b="0" dirty="0" smtClean="0"/>
            <a:t>уменьшится до значения, равного 0,05 или ниже 0,05, либо увеличится;</a:t>
          </a:r>
        </a:p>
        <a:p>
          <a:r>
            <a:rPr lang="ru-RU" sz="900" b="0" dirty="0" smtClean="0">
              <a:hlinkClick xmlns:r="http://schemas.openxmlformats.org/officeDocument/2006/relationships" r:id="rId4"/>
            </a:rPr>
            <a:t>подпункт 1 пункта 5 статьи 333.43</a:t>
          </a:r>
          <a:r>
            <a:rPr lang="ru-RU" sz="900" b="0" dirty="0" smtClean="0"/>
            <a:t> НК РФ - степень </a:t>
          </a:r>
          <a:r>
            <a:rPr lang="ru-RU" sz="900" b="0" dirty="0" err="1" smtClean="0"/>
            <a:t>выработанности</a:t>
          </a:r>
          <a:r>
            <a:rPr lang="ru-RU" sz="900" b="0" dirty="0" smtClean="0"/>
            <a:t> запасов нефти УН рассчитывается налогоплательщиком самостоятельно на основании данных </a:t>
          </a:r>
          <a:r>
            <a:rPr lang="ru-RU" sz="900" b="0" dirty="0" err="1" smtClean="0"/>
            <a:t>гос.баланса</a:t>
          </a:r>
          <a:r>
            <a:rPr lang="ru-RU" sz="900" b="0" dirty="0" smtClean="0"/>
            <a:t> запасов на соответствующую дату как частное от деления суммы накопленной добычи нефти (включая потери при добыче) на УН на НИЗ нефти УН. Рассчитанное  значение степени </a:t>
          </a:r>
          <a:r>
            <a:rPr lang="ru-RU" sz="900" b="0" dirty="0" err="1" smtClean="0"/>
            <a:t>выработанности</a:t>
          </a:r>
          <a:r>
            <a:rPr lang="ru-RU" sz="900" b="0" dirty="0" smtClean="0"/>
            <a:t> запасов нефти округляется до 2 знака после запятой в соответствии с действующим порядком округления; </a:t>
          </a:r>
        </a:p>
        <a:p>
          <a:r>
            <a:rPr lang="ru-RU" sz="900" b="0" dirty="0" smtClean="0">
              <a:hlinkClick xmlns:r="http://schemas.openxmlformats.org/officeDocument/2006/relationships" r:id="rId5"/>
            </a:rPr>
            <a:t>пункт 3 статьи 342.5</a:t>
          </a:r>
          <a:r>
            <a:rPr lang="ru-RU" sz="900" b="0" dirty="0" smtClean="0"/>
            <a:t> НК РФ - , Коэффициент </a:t>
          </a:r>
          <a:r>
            <a:rPr lang="ru-RU" sz="900" b="0" dirty="0" err="1" smtClean="0"/>
            <a:t>К</a:t>
          </a:r>
          <a:r>
            <a:rPr lang="ru-RU" sz="900" b="0" baseline="-25000" dirty="0" err="1" smtClean="0"/>
            <a:t>з</a:t>
          </a:r>
          <a:r>
            <a:rPr lang="ru-RU" sz="900" b="0" dirty="0" smtClean="0"/>
            <a:t>, характеризующий величину запасов конкретного УН, определяется налогоплательщиком</a:t>
          </a:r>
        </a:p>
        <a:p>
          <a:r>
            <a:rPr lang="ru-RU" sz="900" b="0" dirty="0" smtClean="0"/>
            <a:t>В случае, если величина НИЗ нефти (</a:t>
          </a:r>
          <a:r>
            <a:rPr lang="ru-RU" sz="900" b="0" dirty="0" err="1" smtClean="0"/>
            <a:t>V</a:t>
          </a:r>
          <a:r>
            <a:rPr lang="ru-RU" sz="900" b="0" baseline="-25000" dirty="0" err="1" smtClean="0"/>
            <a:t>з</a:t>
          </a:r>
          <a:r>
            <a:rPr lang="ru-RU" sz="900" b="0" dirty="0" smtClean="0"/>
            <a:t>) по конкретному участку недр меньше 5 млн. тонн и степень </a:t>
          </a:r>
          <a:r>
            <a:rPr lang="ru-RU" sz="900" b="0" dirty="0" err="1" smtClean="0"/>
            <a:t>выработанности</a:t>
          </a:r>
          <a:r>
            <a:rPr lang="ru-RU" sz="900" b="0" dirty="0" smtClean="0"/>
            <a:t> запасов (</a:t>
          </a:r>
          <a:r>
            <a:rPr lang="ru-RU" sz="900" b="0" dirty="0" err="1" smtClean="0"/>
            <a:t>С</a:t>
          </a:r>
          <a:r>
            <a:rPr lang="ru-RU" sz="900" b="0" baseline="-25000" dirty="0" err="1" smtClean="0"/>
            <a:t>вз</a:t>
          </a:r>
          <a:r>
            <a:rPr lang="ru-RU" sz="900" b="0" dirty="0" smtClean="0"/>
            <a:t>) конкретного УН, меньше или равна 0,05, коэффициент </a:t>
          </a:r>
          <a:r>
            <a:rPr lang="ru-RU" sz="900" b="0" dirty="0" err="1" smtClean="0"/>
            <a:t>К</a:t>
          </a:r>
          <a:r>
            <a:rPr lang="ru-RU" sz="900" b="0" baseline="-25000" dirty="0" err="1" smtClean="0"/>
            <a:t>з</a:t>
          </a:r>
          <a:r>
            <a:rPr lang="ru-RU" sz="900" b="0" dirty="0" smtClean="0"/>
            <a:t> рассчитывается по формуле:</a:t>
          </a:r>
        </a:p>
        <a:p>
          <a:r>
            <a:rPr lang="ru-RU" sz="900" b="0" dirty="0" err="1" smtClean="0"/>
            <a:t>К</a:t>
          </a:r>
          <a:r>
            <a:rPr lang="ru-RU" sz="900" b="0" baseline="-25000" dirty="0" err="1" smtClean="0"/>
            <a:t>з</a:t>
          </a:r>
          <a:r>
            <a:rPr lang="ru-RU" sz="900" b="0" dirty="0" smtClean="0"/>
            <a:t> = 0,125 x </a:t>
          </a:r>
          <a:r>
            <a:rPr lang="ru-RU" sz="900" b="0" dirty="0" err="1" smtClean="0"/>
            <a:t>V</a:t>
          </a:r>
          <a:r>
            <a:rPr lang="ru-RU" sz="900" b="0" baseline="-25000" dirty="0" err="1" smtClean="0"/>
            <a:t>з</a:t>
          </a:r>
          <a:r>
            <a:rPr lang="ru-RU" sz="900" b="0" dirty="0" smtClean="0"/>
            <a:t> + 0,375, </a:t>
          </a:r>
        </a:p>
        <a:p>
          <a:r>
            <a:rPr lang="ru-RU" sz="900" b="0" dirty="0" smtClean="0"/>
            <a:t>где </a:t>
          </a:r>
          <a:r>
            <a:rPr lang="ru-RU" sz="900" b="0" dirty="0" err="1" smtClean="0"/>
            <a:t>V</a:t>
          </a:r>
          <a:r>
            <a:rPr lang="ru-RU" sz="900" b="0" baseline="-25000" dirty="0" err="1" smtClean="0"/>
            <a:t>з</a:t>
          </a:r>
          <a:r>
            <a:rPr lang="ru-RU" sz="900" b="0" dirty="0" smtClean="0"/>
            <a:t> – НИЗ нефти (в млн. тонн) с точностью до 3-го знака после запятой, утвержденные с учетом прироста и списания запасов нефти и определяемые как сумма извлекаемых запасов всех категорий на 1 января года, предшествующего году налогового периода, и накопленной добычи с начала разработки конкретного УН в соответствии с данными </a:t>
          </a:r>
          <a:r>
            <a:rPr lang="ru-RU" sz="900" b="0" dirty="0" err="1" smtClean="0"/>
            <a:t>гос.баланса</a:t>
          </a:r>
          <a:r>
            <a:rPr lang="ru-RU" sz="900" b="0" dirty="0" smtClean="0"/>
            <a:t> запасов, утвержденного в году, предшествующем году налогового периода. </a:t>
          </a:r>
        </a:p>
        <a:p>
          <a:r>
            <a:rPr lang="ru-RU" sz="900" b="0" dirty="0" smtClean="0"/>
            <a:t>Степень </a:t>
          </a:r>
          <a:r>
            <a:rPr lang="ru-RU" sz="900" b="0" dirty="0" err="1" smtClean="0"/>
            <a:t>выработанности</a:t>
          </a:r>
          <a:r>
            <a:rPr lang="ru-RU" sz="900" b="0" dirty="0" smtClean="0"/>
            <a:t> запасов конкретного УН (</a:t>
          </a:r>
          <a:r>
            <a:rPr lang="ru-RU" sz="900" b="0" dirty="0" err="1" smtClean="0"/>
            <a:t>С</a:t>
          </a:r>
          <a:r>
            <a:rPr lang="ru-RU" sz="900" b="0" baseline="-25000" dirty="0" err="1" smtClean="0"/>
            <a:t>вз</a:t>
          </a:r>
          <a:r>
            <a:rPr lang="ru-RU" sz="900" b="0" dirty="0" smtClean="0"/>
            <a:t>), лицензия на право пользования которым предоставлена до 1 января 2012 года, определяется по состоянию на 1 января 2012 года на основании данных гос. баланса запасов, утвержденного в 2011 году, как частное от деления суммы накопленной добычи нефти на конкретном УН (N) на НИЗ нефти (</a:t>
          </a:r>
          <a:r>
            <a:rPr lang="ru-RU" sz="900" b="0" dirty="0" err="1" smtClean="0"/>
            <a:t>V</a:t>
          </a:r>
          <a:r>
            <a:rPr lang="ru-RU" sz="900" b="0" baseline="-25000" dirty="0" err="1" smtClean="0"/>
            <a:t>з</a:t>
          </a:r>
          <a:r>
            <a:rPr lang="ru-RU" sz="900" b="0" dirty="0" smtClean="0"/>
            <a:t>) конкретного УН. </a:t>
          </a:r>
        </a:p>
        <a:p>
          <a:r>
            <a:rPr lang="ru-RU" sz="900" b="0" dirty="0" smtClean="0"/>
            <a:t>Степень </a:t>
          </a:r>
          <a:r>
            <a:rPr lang="ru-RU" sz="900" b="0" dirty="0" err="1" smtClean="0"/>
            <a:t>выработанности</a:t>
          </a:r>
          <a:r>
            <a:rPr lang="ru-RU" sz="900" b="0" dirty="0" smtClean="0"/>
            <a:t> запасов конкретного УН (</a:t>
          </a:r>
          <a:r>
            <a:rPr lang="ru-RU" sz="900" b="0" dirty="0" err="1" smtClean="0"/>
            <a:t>С</a:t>
          </a:r>
          <a:r>
            <a:rPr lang="ru-RU" sz="900" b="0" baseline="-25000" dirty="0" err="1" smtClean="0"/>
            <a:t>вз</a:t>
          </a:r>
          <a:r>
            <a:rPr lang="ru-RU" sz="900" b="0" dirty="0" smtClean="0"/>
            <a:t>), лицензия на право пользования которым предоставлена начиная с 1 января 2012 года, определяется по состоянию на 1 января года, в котором предоставлена лицензия на право пользования недрами, на основании данных ГБЗ, утвержденного в году, предшествующем году получения лицензии на право пользования недрами, как частное от деления суммы накопленной добычи нефти на конкретном УН (N) на НИЗ нефти (</a:t>
          </a:r>
          <a:r>
            <a:rPr lang="ru-RU" sz="900" b="0" dirty="0" err="1" smtClean="0"/>
            <a:t>V</a:t>
          </a:r>
          <a:r>
            <a:rPr lang="ru-RU" sz="900" b="0" baseline="-25000" dirty="0" err="1" smtClean="0"/>
            <a:t>з</a:t>
          </a:r>
          <a:r>
            <a:rPr lang="ru-RU" sz="900" b="0" dirty="0" smtClean="0"/>
            <a:t>) конкретного УН. </a:t>
          </a:r>
        </a:p>
        <a:p>
          <a:r>
            <a:rPr lang="ru-RU" sz="900" b="0" dirty="0" smtClean="0"/>
            <a:t>В случае, если запасы нефти поставлены на ГБЗ в году, предшествующем году налогового периода, или в году налогового периода, сумма накопленной добычи нефти на конкретном УН (N) и НИЗ(</a:t>
          </a:r>
          <a:r>
            <a:rPr lang="ru-RU" sz="900" b="0" dirty="0" err="1" smtClean="0"/>
            <a:t>V</a:t>
          </a:r>
          <a:r>
            <a:rPr lang="ru-RU" sz="900" b="0" baseline="-25000" dirty="0" err="1" smtClean="0"/>
            <a:t>з</a:t>
          </a:r>
          <a:r>
            <a:rPr lang="ru-RU" sz="900" b="0" dirty="0" smtClean="0"/>
            <a:t>) для применения коэффициента </a:t>
          </a:r>
          <a:r>
            <a:rPr lang="ru-RU" sz="900" b="0" dirty="0" err="1" smtClean="0"/>
            <a:t>К</a:t>
          </a:r>
          <a:r>
            <a:rPr lang="ru-RU" sz="900" b="0" baseline="-25000" dirty="0" err="1" smtClean="0"/>
            <a:t>з</a:t>
          </a:r>
          <a:r>
            <a:rPr lang="ru-RU" sz="900" b="0" dirty="0" smtClean="0"/>
            <a:t> определяются налогоплательщиком самостоятельно на основании заключения гос. экспертизы запасов нефти, утвержденного федеральным органом исполнительной власти, осуществляющим в установленном порядке ведение ГБЗ, и после утверждения ГБЗ уточняются в порядке, установленном настоящим пунктом. </a:t>
          </a:r>
        </a:p>
        <a:p>
          <a:r>
            <a:rPr lang="ru-RU" sz="900" b="0" dirty="0" smtClean="0"/>
            <a:t>В случае, если в соответствии с настоящим пунктом величина начальных извлекаемых запасов (</a:t>
          </a:r>
          <a:r>
            <a:rPr lang="ru-RU" sz="900" b="0" dirty="0" err="1" smtClean="0"/>
            <a:t>V</a:t>
          </a:r>
          <a:r>
            <a:rPr lang="ru-RU" sz="900" b="0" baseline="-25000" dirty="0" err="1" smtClean="0"/>
            <a:t>з</a:t>
          </a:r>
          <a:r>
            <a:rPr lang="ru-RU" sz="900" b="0" dirty="0" smtClean="0"/>
            <a:t>) конкретного УН превышает или равна 5 млн. тонн и (или) степень </a:t>
          </a:r>
          <a:r>
            <a:rPr lang="ru-RU" sz="900" b="0" dirty="0" err="1" smtClean="0"/>
            <a:t>выработанности</a:t>
          </a:r>
          <a:r>
            <a:rPr lang="ru-RU" sz="900" b="0" dirty="0" smtClean="0"/>
            <a:t> запасов (</a:t>
          </a:r>
          <a:r>
            <a:rPr lang="ru-RU" sz="900" b="0" dirty="0" err="1" smtClean="0"/>
            <a:t>С</a:t>
          </a:r>
          <a:r>
            <a:rPr lang="ru-RU" sz="900" b="0" baseline="-25000" dirty="0" err="1" smtClean="0"/>
            <a:t>вз</a:t>
          </a:r>
          <a:r>
            <a:rPr lang="ru-RU" sz="900" b="0" dirty="0" smtClean="0"/>
            <a:t>) конкретного УН превышает 0,05, коэффициент </a:t>
          </a:r>
          <a:r>
            <a:rPr lang="ru-RU" sz="900" b="0" dirty="0" err="1" smtClean="0"/>
            <a:t>К</a:t>
          </a:r>
          <a:r>
            <a:rPr lang="ru-RU" sz="900" b="0" baseline="-25000" dirty="0" err="1" smtClean="0"/>
            <a:t>з</a:t>
          </a:r>
          <a:r>
            <a:rPr lang="ru-RU" sz="900" b="0" dirty="0" smtClean="0"/>
            <a:t> принимается равным 1. </a:t>
          </a:r>
        </a:p>
        <a:p>
          <a:r>
            <a:rPr lang="ru-RU" sz="900" b="0" dirty="0" smtClean="0"/>
            <a:t>В случае, если сумма накопленной добычи нефти на конкретном УН (N) превышает начальные извлекаемые запасы нефти (</a:t>
          </a:r>
          <a:r>
            <a:rPr lang="ru-RU" sz="900" b="0" dirty="0" err="1" smtClean="0"/>
            <a:t>V</a:t>
          </a:r>
          <a:r>
            <a:rPr lang="ru-RU" sz="900" b="0" baseline="-25000" dirty="0" err="1" smtClean="0"/>
            <a:t>з</a:t>
          </a:r>
          <a:r>
            <a:rPr lang="ru-RU" sz="900" b="0" dirty="0" smtClean="0"/>
            <a:t>), использованные при расчете коэффициента </a:t>
          </a:r>
          <a:r>
            <a:rPr lang="ru-RU" sz="900" b="0" dirty="0" err="1" smtClean="0"/>
            <a:t>К</a:t>
          </a:r>
          <a:r>
            <a:rPr lang="ru-RU" sz="900" b="0" baseline="-25000" dirty="0" err="1" smtClean="0"/>
            <a:t>з</a:t>
          </a:r>
          <a:r>
            <a:rPr lang="ru-RU" sz="900" b="0" dirty="0" smtClean="0"/>
            <a:t> по формуле, приведенной в настоящем пункте, к сумме превышения применяется коэффициент </a:t>
          </a:r>
          <a:r>
            <a:rPr lang="ru-RU" sz="900" b="0" dirty="0" err="1" smtClean="0"/>
            <a:t>К</a:t>
          </a:r>
          <a:r>
            <a:rPr lang="ru-RU" sz="900" b="0" baseline="-25000" dirty="0" err="1" smtClean="0"/>
            <a:t>з</a:t>
          </a:r>
          <a:r>
            <a:rPr lang="ru-RU" sz="900" b="0" dirty="0" smtClean="0"/>
            <a:t>, равный 1. </a:t>
          </a:r>
        </a:p>
        <a:p>
          <a:r>
            <a:rPr lang="ru-RU" sz="900" b="0" dirty="0" smtClean="0"/>
            <a:t>Рассчитанный в порядке, определенном настоящим пунктом, коэффициент </a:t>
          </a:r>
          <a:r>
            <a:rPr lang="ru-RU" sz="900" b="0" dirty="0" err="1" smtClean="0"/>
            <a:t>К</a:t>
          </a:r>
          <a:r>
            <a:rPr lang="ru-RU" sz="900" b="0" baseline="-25000" dirty="0" err="1" smtClean="0"/>
            <a:t>з</a:t>
          </a:r>
          <a:r>
            <a:rPr lang="ru-RU" sz="900" b="0" dirty="0" smtClean="0"/>
            <a:t> округляется до 4-го знака в соответствии с действующим порядком округления. </a:t>
          </a:r>
        </a:p>
        <a:p>
          <a:r>
            <a:rPr lang="ru-RU" sz="900" b="0" dirty="0" smtClean="0"/>
            <a:t>Порядок определения коэффициента </a:t>
          </a:r>
          <a:r>
            <a:rPr lang="ru-RU" sz="900" b="0" dirty="0" err="1" smtClean="0"/>
            <a:t>К</a:t>
          </a:r>
          <a:r>
            <a:rPr lang="ru-RU" sz="900" b="0" baseline="-25000" dirty="0" err="1" smtClean="0"/>
            <a:t>з</a:t>
          </a:r>
          <a:r>
            <a:rPr lang="ru-RU" sz="900" b="0" dirty="0" smtClean="0"/>
            <a:t> по формуле, приведенной в настоящем пункте, не применяется в отношении нефти, облагаемой по ставке 0 рублей, установленной </a:t>
          </a:r>
          <a:r>
            <a:rPr lang="ru-RU" sz="900" b="0" dirty="0" smtClean="0">
              <a:hlinkClick xmlns:r="http://schemas.openxmlformats.org/officeDocument/2006/relationships" r:id="rId6"/>
            </a:rPr>
            <a:t>пунктом 1 статьи 342</a:t>
          </a:r>
          <a:r>
            <a:rPr lang="ru-RU" sz="900" b="0" dirty="0" smtClean="0"/>
            <a:t> настоящего Кодекса. При этом коэффициент </a:t>
          </a:r>
          <a:r>
            <a:rPr lang="ru-RU" sz="900" b="0" dirty="0" err="1" smtClean="0"/>
            <a:t>К</a:t>
          </a:r>
          <a:r>
            <a:rPr lang="ru-RU" sz="900" b="0" baseline="-25000" dirty="0" err="1" smtClean="0"/>
            <a:t>з</a:t>
          </a:r>
          <a:r>
            <a:rPr lang="ru-RU" sz="900" b="0" dirty="0" smtClean="0"/>
            <a:t> принимается равным 1. </a:t>
          </a:r>
          <a:endParaRPr lang="ru-RU" sz="900" b="0" dirty="0"/>
        </a:p>
      </dgm:t>
    </dgm:pt>
    <dgm:pt modelId="{15443B99-6867-4D65-A43D-D7772BCFA3E2}" type="parTrans" cxnId="{D60AAC75-AFBF-4117-96F8-0E7B51A1F040}">
      <dgm:prSet/>
      <dgm:spPr/>
      <dgm:t>
        <a:bodyPr/>
        <a:lstStyle/>
        <a:p>
          <a:endParaRPr lang="ru-RU"/>
        </a:p>
      </dgm:t>
    </dgm:pt>
    <dgm:pt modelId="{186CAB16-440D-4275-B453-F1E85E369F76}" type="sibTrans" cxnId="{D60AAC75-AFBF-4117-96F8-0E7B51A1F040}">
      <dgm:prSet/>
      <dgm:spPr/>
      <dgm:t>
        <a:bodyPr/>
        <a:lstStyle/>
        <a:p>
          <a:endParaRPr lang="ru-RU"/>
        </a:p>
      </dgm:t>
    </dgm:pt>
    <dgm:pt modelId="{030313FF-A175-49F3-A974-9F1293FEA650}" type="pres">
      <dgm:prSet presAssocID="{5F521915-4188-43FD-9FE6-6420509F6E5B}" presName="vert0" presStyleCnt="0">
        <dgm:presLayoutVars>
          <dgm:dir/>
          <dgm:animOne val="branch"/>
          <dgm:animLvl val="lvl"/>
        </dgm:presLayoutVars>
      </dgm:prSet>
      <dgm:spPr/>
      <dgm:t>
        <a:bodyPr/>
        <a:lstStyle/>
        <a:p>
          <a:endParaRPr lang="ru-RU"/>
        </a:p>
      </dgm:t>
    </dgm:pt>
    <dgm:pt modelId="{82820DB8-51BF-46F5-BB5B-763C904BDDFF}" type="pres">
      <dgm:prSet presAssocID="{01E0FFBA-AD4E-4B75-93D9-270DA4329B9E}" presName="thickLine" presStyleLbl="alignNode1" presStyleIdx="0" presStyleCnt="1"/>
      <dgm:spPr/>
    </dgm:pt>
    <dgm:pt modelId="{94694B5E-91F7-41A6-B8ED-44EA46B828C8}" type="pres">
      <dgm:prSet presAssocID="{01E0FFBA-AD4E-4B75-93D9-270DA4329B9E}" presName="horz1" presStyleCnt="0"/>
      <dgm:spPr/>
    </dgm:pt>
    <dgm:pt modelId="{5DA7C4B9-D5EB-455C-85AC-112F2C25ED0C}" type="pres">
      <dgm:prSet presAssocID="{01E0FFBA-AD4E-4B75-93D9-270DA4329B9E}" presName="tx1" presStyleLbl="revTx" presStyleIdx="0" presStyleCnt="3" custScaleX="24567"/>
      <dgm:spPr/>
      <dgm:t>
        <a:bodyPr/>
        <a:lstStyle/>
        <a:p>
          <a:endParaRPr lang="ru-RU"/>
        </a:p>
      </dgm:t>
    </dgm:pt>
    <dgm:pt modelId="{B1740276-33A6-403A-8D6F-D77AAD1970E1}" type="pres">
      <dgm:prSet presAssocID="{01E0FFBA-AD4E-4B75-93D9-270DA4329B9E}" presName="vert1" presStyleCnt="0"/>
      <dgm:spPr/>
    </dgm:pt>
    <dgm:pt modelId="{80D67231-FB15-4869-90A5-BAB40CC8599F}" type="pres">
      <dgm:prSet presAssocID="{7AA0AB7F-742B-4FCD-B35B-CEC1B40BF06F}" presName="vertSpace2a" presStyleCnt="0"/>
      <dgm:spPr/>
    </dgm:pt>
    <dgm:pt modelId="{51621678-AF3F-413E-8753-10AEF9122B1F}" type="pres">
      <dgm:prSet presAssocID="{7AA0AB7F-742B-4FCD-B35B-CEC1B40BF06F}" presName="horz2" presStyleCnt="0"/>
      <dgm:spPr/>
    </dgm:pt>
    <dgm:pt modelId="{67210B17-75DB-419E-9B11-070A0D1BBD86}" type="pres">
      <dgm:prSet presAssocID="{7AA0AB7F-742B-4FCD-B35B-CEC1B40BF06F}" presName="horzSpace2" presStyleCnt="0"/>
      <dgm:spPr/>
    </dgm:pt>
    <dgm:pt modelId="{06B8FF69-B792-47E7-B008-ED790C451E99}" type="pres">
      <dgm:prSet presAssocID="{7AA0AB7F-742B-4FCD-B35B-CEC1B40BF06F}" presName="tx2" presStyleLbl="revTx" presStyleIdx="1" presStyleCnt="3" custScaleX="121834" custScaleY="13537"/>
      <dgm:spPr/>
      <dgm:t>
        <a:bodyPr/>
        <a:lstStyle/>
        <a:p>
          <a:endParaRPr lang="ru-RU"/>
        </a:p>
      </dgm:t>
    </dgm:pt>
    <dgm:pt modelId="{1002B603-C880-4662-92E1-36E7708DE4F2}" type="pres">
      <dgm:prSet presAssocID="{7AA0AB7F-742B-4FCD-B35B-CEC1B40BF06F}" presName="vert2" presStyleCnt="0"/>
      <dgm:spPr/>
    </dgm:pt>
    <dgm:pt modelId="{803C5204-705E-47A0-BC60-744724A59C36}" type="pres">
      <dgm:prSet presAssocID="{7AA0AB7F-742B-4FCD-B35B-CEC1B40BF06F}" presName="thinLine2b" presStyleLbl="callout" presStyleIdx="0" presStyleCnt="2"/>
      <dgm:spPr/>
      <dgm:t>
        <a:bodyPr/>
        <a:lstStyle/>
        <a:p>
          <a:endParaRPr lang="ru-RU"/>
        </a:p>
      </dgm:t>
    </dgm:pt>
    <dgm:pt modelId="{ACF8A59B-6ED0-41E4-AF6F-4452B1926ACC}" type="pres">
      <dgm:prSet presAssocID="{7AA0AB7F-742B-4FCD-B35B-CEC1B40BF06F}" presName="vertSpace2b" presStyleCnt="0"/>
      <dgm:spPr/>
    </dgm:pt>
    <dgm:pt modelId="{2164C3E9-8A2B-4F99-A324-9BA160DED24B}" type="pres">
      <dgm:prSet presAssocID="{CB120C73-57A3-4D87-953D-A68908AA319A}" presName="horz2" presStyleCnt="0"/>
      <dgm:spPr/>
    </dgm:pt>
    <dgm:pt modelId="{6146AF8A-EB6D-4526-9BD7-3FDB10133AB2}" type="pres">
      <dgm:prSet presAssocID="{CB120C73-57A3-4D87-953D-A68908AA319A}" presName="horzSpace2" presStyleCnt="0"/>
      <dgm:spPr/>
    </dgm:pt>
    <dgm:pt modelId="{FEA3ED1D-FAA1-41FB-B2C6-F87D66B01DD4}" type="pres">
      <dgm:prSet presAssocID="{CB120C73-57A3-4D87-953D-A68908AA319A}" presName="tx2" presStyleLbl="revTx" presStyleIdx="2" presStyleCnt="3" custScaleX="114455" custScaleY="111034" custLinFactNeighborX="405" custLinFactNeighborY="-3303"/>
      <dgm:spPr/>
      <dgm:t>
        <a:bodyPr/>
        <a:lstStyle/>
        <a:p>
          <a:endParaRPr lang="ru-RU"/>
        </a:p>
      </dgm:t>
    </dgm:pt>
    <dgm:pt modelId="{7D4A1595-094C-4608-8D5C-133957CCE5C0}" type="pres">
      <dgm:prSet presAssocID="{CB120C73-57A3-4D87-953D-A68908AA319A}" presName="vert2" presStyleCnt="0"/>
      <dgm:spPr/>
    </dgm:pt>
    <dgm:pt modelId="{2057B9DD-B04B-46BC-9187-D99274608E90}" type="pres">
      <dgm:prSet presAssocID="{CB120C73-57A3-4D87-953D-A68908AA319A}" presName="thinLine2b" presStyleLbl="callout" presStyleIdx="1" presStyleCnt="2"/>
      <dgm:spPr/>
    </dgm:pt>
    <dgm:pt modelId="{916773EC-9DF7-4828-A484-9500B9E98485}" type="pres">
      <dgm:prSet presAssocID="{CB120C73-57A3-4D87-953D-A68908AA319A}" presName="vertSpace2b" presStyleCnt="0"/>
      <dgm:spPr/>
    </dgm:pt>
  </dgm:ptLst>
  <dgm:cxnLst>
    <dgm:cxn modelId="{51131794-E53B-4B20-BDA4-CAE3BF6066FB}" type="presOf" srcId="{01E0FFBA-AD4E-4B75-93D9-270DA4329B9E}" destId="{5DA7C4B9-D5EB-455C-85AC-112F2C25ED0C}" srcOrd="0" destOrd="0" presId="urn:microsoft.com/office/officeart/2008/layout/LinedList"/>
    <dgm:cxn modelId="{780B474D-054D-42DA-B3A1-2D852FF0D7DF}" type="presOf" srcId="{5F521915-4188-43FD-9FE6-6420509F6E5B}" destId="{030313FF-A175-49F3-A974-9F1293FEA650}" srcOrd="0" destOrd="0" presId="urn:microsoft.com/office/officeart/2008/layout/LinedList"/>
    <dgm:cxn modelId="{615A244C-75D3-401B-AF81-06EA8B85FC47}" srcId="{5F521915-4188-43FD-9FE6-6420509F6E5B}" destId="{01E0FFBA-AD4E-4B75-93D9-270DA4329B9E}" srcOrd="0" destOrd="0" parTransId="{961AE33F-4BC4-4E76-A976-B426D3D9BE0A}" sibTransId="{BAF51577-5422-4AD8-BE5F-FE72EF8F3CB5}"/>
    <dgm:cxn modelId="{A43944FA-9840-4870-B02E-A70489051377}" type="presOf" srcId="{7AA0AB7F-742B-4FCD-B35B-CEC1B40BF06F}" destId="{06B8FF69-B792-47E7-B008-ED790C451E99}" srcOrd="0" destOrd="0" presId="urn:microsoft.com/office/officeart/2008/layout/LinedList"/>
    <dgm:cxn modelId="{F18B21DD-981F-4590-BE3C-264E166545AA}" type="presOf" srcId="{CB120C73-57A3-4D87-953D-A68908AA319A}" destId="{FEA3ED1D-FAA1-41FB-B2C6-F87D66B01DD4}" srcOrd="0" destOrd="0" presId="urn:microsoft.com/office/officeart/2008/layout/LinedList"/>
    <dgm:cxn modelId="{D60AAC75-AFBF-4117-96F8-0E7B51A1F040}" srcId="{01E0FFBA-AD4E-4B75-93D9-270DA4329B9E}" destId="{CB120C73-57A3-4D87-953D-A68908AA319A}" srcOrd="1" destOrd="0" parTransId="{15443B99-6867-4D65-A43D-D7772BCFA3E2}" sibTransId="{186CAB16-440D-4275-B453-F1E85E369F76}"/>
    <dgm:cxn modelId="{C7D31561-1FAD-46B4-8E52-49D7B43390C5}" srcId="{01E0FFBA-AD4E-4B75-93D9-270DA4329B9E}" destId="{7AA0AB7F-742B-4FCD-B35B-CEC1B40BF06F}" srcOrd="0" destOrd="0" parTransId="{FC6BB868-7DAA-47B8-ABF7-43EC573BC563}" sibTransId="{DEC22472-60A8-44F9-AF78-D47857AB3DB3}"/>
    <dgm:cxn modelId="{0E222D9F-D31F-45F3-BBA1-E23F68402B06}" type="presParOf" srcId="{030313FF-A175-49F3-A974-9F1293FEA650}" destId="{82820DB8-51BF-46F5-BB5B-763C904BDDFF}" srcOrd="0" destOrd="0" presId="urn:microsoft.com/office/officeart/2008/layout/LinedList"/>
    <dgm:cxn modelId="{EE67C959-0751-437F-9F1D-221B4661D6E2}" type="presParOf" srcId="{030313FF-A175-49F3-A974-9F1293FEA650}" destId="{94694B5E-91F7-41A6-B8ED-44EA46B828C8}" srcOrd="1" destOrd="0" presId="urn:microsoft.com/office/officeart/2008/layout/LinedList"/>
    <dgm:cxn modelId="{D200A655-FC45-4270-B309-A176D83ABE3A}" type="presParOf" srcId="{94694B5E-91F7-41A6-B8ED-44EA46B828C8}" destId="{5DA7C4B9-D5EB-455C-85AC-112F2C25ED0C}" srcOrd="0" destOrd="0" presId="urn:microsoft.com/office/officeart/2008/layout/LinedList"/>
    <dgm:cxn modelId="{96DFD9A9-E3D6-4EFE-9DF7-08ABE82515B1}" type="presParOf" srcId="{94694B5E-91F7-41A6-B8ED-44EA46B828C8}" destId="{B1740276-33A6-403A-8D6F-D77AAD1970E1}" srcOrd="1" destOrd="0" presId="urn:microsoft.com/office/officeart/2008/layout/LinedList"/>
    <dgm:cxn modelId="{66FA2AD2-A86E-4E7B-A89D-3B555F9196F6}" type="presParOf" srcId="{B1740276-33A6-403A-8D6F-D77AAD1970E1}" destId="{80D67231-FB15-4869-90A5-BAB40CC8599F}" srcOrd="0" destOrd="0" presId="urn:microsoft.com/office/officeart/2008/layout/LinedList"/>
    <dgm:cxn modelId="{5ADAB082-C20D-4B61-9E3F-52F4456944B6}" type="presParOf" srcId="{B1740276-33A6-403A-8D6F-D77AAD1970E1}" destId="{51621678-AF3F-413E-8753-10AEF9122B1F}" srcOrd="1" destOrd="0" presId="urn:microsoft.com/office/officeart/2008/layout/LinedList"/>
    <dgm:cxn modelId="{5ACB75DC-4FD5-4B95-947D-05A43EF72806}" type="presParOf" srcId="{51621678-AF3F-413E-8753-10AEF9122B1F}" destId="{67210B17-75DB-419E-9B11-070A0D1BBD86}" srcOrd="0" destOrd="0" presId="urn:microsoft.com/office/officeart/2008/layout/LinedList"/>
    <dgm:cxn modelId="{E0CD7DE5-3D36-4DA5-9E73-D3BEE662BC60}" type="presParOf" srcId="{51621678-AF3F-413E-8753-10AEF9122B1F}" destId="{06B8FF69-B792-47E7-B008-ED790C451E99}" srcOrd="1" destOrd="0" presId="urn:microsoft.com/office/officeart/2008/layout/LinedList"/>
    <dgm:cxn modelId="{E4E0B676-B4D0-4D82-BC36-B015A2622255}" type="presParOf" srcId="{51621678-AF3F-413E-8753-10AEF9122B1F}" destId="{1002B603-C880-4662-92E1-36E7708DE4F2}" srcOrd="2" destOrd="0" presId="urn:microsoft.com/office/officeart/2008/layout/LinedList"/>
    <dgm:cxn modelId="{DCB956A5-3105-4325-8BD9-FD9C4419276A}" type="presParOf" srcId="{B1740276-33A6-403A-8D6F-D77AAD1970E1}" destId="{803C5204-705E-47A0-BC60-744724A59C36}" srcOrd="2" destOrd="0" presId="urn:microsoft.com/office/officeart/2008/layout/LinedList"/>
    <dgm:cxn modelId="{D04AF85B-8152-48BA-9919-D0A45691D579}" type="presParOf" srcId="{B1740276-33A6-403A-8D6F-D77AAD1970E1}" destId="{ACF8A59B-6ED0-41E4-AF6F-4452B1926ACC}" srcOrd="3" destOrd="0" presId="urn:microsoft.com/office/officeart/2008/layout/LinedList"/>
    <dgm:cxn modelId="{A9CD8FD1-B0D6-4A00-95ED-1056D81F5456}" type="presParOf" srcId="{B1740276-33A6-403A-8D6F-D77AAD1970E1}" destId="{2164C3E9-8A2B-4F99-A324-9BA160DED24B}" srcOrd="4" destOrd="0" presId="urn:microsoft.com/office/officeart/2008/layout/LinedList"/>
    <dgm:cxn modelId="{F34D1615-4703-42C1-8820-D227315471D1}" type="presParOf" srcId="{2164C3E9-8A2B-4F99-A324-9BA160DED24B}" destId="{6146AF8A-EB6D-4526-9BD7-3FDB10133AB2}" srcOrd="0" destOrd="0" presId="urn:microsoft.com/office/officeart/2008/layout/LinedList"/>
    <dgm:cxn modelId="{09B10A11-789F-401C-ADF6-0012FF753CB2}" type="presParOf" srcId="{2164C3E9-8A2B-4F99-A324-9BA160DED24B}" destId="{FEA3ED1D-FAA1-41FB-B2C6-F87D66B01DD4}" srcOrd="1" destOrd="0" presId="urn:microsoft.com/office/officeart/2008/layout/LinedList"/>
    <dgm:cxn modelId="{2D52BFAA-62DA-4089-B266-042113701A94}" type="presParOf" srcId="{2164C3E9-8A2B-4F99-A324-9BA160DED24B}" destId="{7D4A1595-094C-4608-8D5C-133957CCE5C0}" srcOrd="2" destOrd="0" presId="urn:microsoft.com/office/officeart/2008/layout/LinedList"/>
    <dgm:cxn modelId="{39F018D2-6AF1-4456-ADA5-729ABD2A6045}" type="presParOf" srcId="{B1740276-33A6-403A-8D6F-D77AAD1970E1}" destId="{2057B9DD-B04B-46BC-9187-D99274608E90}" srcOrd="5" destOrd="0" presId="urn:microsoft.com/office/officeart/2008/layout/LinedList"/>
    <dgm:cxn modelId="{942552C6-215C-4545-81DA-ACD68C8290DC}" type="presParOf" srcId="{B1740276-33A6-403A-8D6F-D77AAD1970E1}" destId="{916773EC-9DF7-4828-A484-9500B9E98485}" srcOrd="6"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dgm:spPr/>
      <dgm:t>
        <a:bodyPr/>
        <a:lstStyle/>
        <a:p>
          <a:r>
            <a:rPr lang="ru-RU" b="1" dirty="0" smtClean="0">
              <a:solidFill>
                <a:srgbClr val="C00000"/>
              </a:solidFill>
              <a:effectLst>
                <a:outerShdw blurRad="38100" dist="38100" dir="2700000" algn="tl">
                  <a:srgbClr val="000000">
                    <a:alpha val="43137"/>
                  </a:srgbClr>
                </a:outerShdw>
              </a:effectLst>
            </a:rPr>
            <a:t>НОВОЕ!!!!  </a:t>
          </a:r>
          <a:r>
            <a:rPr lang="ru-RU" b="0" dirty="0" smtClean="0"/>
            <a:t>13. Изменение границ УН в сторону его увеличения или в сторону его уменьшения не допускается в случае, если в результате такого изменения:</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97591">
        <dgm:presLayoutVars>
          <dgm:chMax val="0"/>
          <dgm:bulletEnabled val="1"/>
        </dgm:presLayoutVars>
      </dgm:prSet>
      <dgm:spPr/>
      <dgm:t>
        <a:bodyPr/>
        <a:lstStyle/>
        <a:p>
          <a:endParaRPr lang="ru-RU"/>
        </a:p>
      </dgm:t>
    </dgm:pt>
  </dgm:ptLst>
  <dgm:cxnLst>
    <dgm:cxn modelId="{1493D7D4-D2C5-48F8-8F01-CEF54276309D}" type="presOf" srcId="{66309354-8663-466A-A5C2-8D27BF7FF92E}" destId="{4D42B572-073F-43E1-B9D1-8A56460035EF}" srcOrd="0" destOrd="0" presId="urn:microsoft.com/office/officeart/2005/8/layout/vList2"/>
    <dgm:cxn modelId="{D8037DD2-85CA-4876-BDF5-45B570085DE4}" srcId="{66309354-8663-466A-A5C2-8D27BF7FF92E}" destId="{43A05EED-19DB-4EA5-9807-066A92F568D3}" srcOrd="0" destOrd="0" parTransId="{91588138-22A4-4C22-A94D-2D2F9EF1313F}" sibTransId="{D1597FA7-EB16-4172-A757-17E63AF5C4EF}"/>
    <dgm:cxn modelId="{208D3D18-0D4C-48FE-BF28-2C5A462A571C}" type="presOf" srcId="{43A05EED-19DB-4EA5-9807-066A92F568D3}" destId="{5A6D8501-0F47-46FE-A535-7D72E5A8580E}" srcOrd="0" destOrd="0" presId="urn:microsoft.com/office/officeart/2005/8/layout/vList2"/>
    <dgm:cxn modelId="{12EFF9A9-E9F7-4901-A664-185E95F0171E}"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5F521915-4188-43FD-9FE6-6420509F6E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01E0FFBA-AD4E-4B75-93D9-270DA4329B9E}">
      <dgm:prSet phldrT="[Текст]" custT="1"/>
      <dgm:spPr/>
      <dgm:t>
        <a:bodyPr vert="vert270"/>
        <a:lstStyle/>
        <a:p>
          <a:r>
            <a:rPr lang="ru-RU" sz="1200" b="1" dirty="0" smtClean="0">
              <a:solidFill>
                <a:schemeClr val="tx1"/>
              </a:solidFill>
            </a:rPr>
            <a:t>Ст.13. Изменение границ УН в сторону его увеличения или в сторону его уменьшения не допускается в случае, если в результате такого изменения:</a:t>
          </a:r>
          <a:endParaRPr lang="ru-RU" sz="1200" b="1" dirty="0">
            <a:solidFill>
              <a:srgbClr val="C00000"/>
            </a:solidFill>
          </a:endParaRPr>
        </a:p>
      </dgm:t>
    </dgm:pt>
    <dgm:pt modelId="{961AE33F-4BC4-4E76-A976-B426D3D9BE0A}" type="parTrans" cxnId="{615A244C-75D3-401B-AF81-06EA8B85FC47}">
      <dgm:prSet/>
      <dgm:spPr/>
      <dgm:t>
        <a:bodyPr/>
        <a:lstStyle/>
        <a:p>
          <a:endParaRPr lang="ru-RU"/>
        </a:p>
      </dgm:t>
    </dgm:pt>
    <dgm:pt modelId="{BAF51577-5422-4AD8-BE5F-FE72EF8F3CB5}" type="sibTrans" cxnId="{615A244C-75D3-401B-AF81-06EA8B85FC47}">
      <dgm:prSet/>
      <dgm:spPr/>
      <dgm:t>
        <a:bodyPr/>
        <a:lstStyle/>
        <a:p>
          <a:endParaRPr lang="ru-RU"/>
        </a:p>
      </dgm:t>
    </dgm:pt>
    <dgm:pt modelId="{6E3E753E-709B-4CF5-AF70-3C88851AD7AB}">
      <dgm:prSet phldrT="[Текст]" custT="1"/>
      <dgm:spPr/>
      <dgm:t>
        <a:bodyPr/>
        <a:lstStyle/>
        <a:p>
          <a:r>
            <a:rPr lang="ru-RU" sz="1200" b="0" dirty="0" smtClean="0"/>
            <a:t>в) величина начальных извлекаемых запасов нефти УН, границы которого предлагается изменить, определяемая на основании сведений, содержащихся в заключении ГКЗ, в порядке, предусмотренном </a:t>
          </a:r>
          <a:r>
            <a:rPr lang="ru-RU" sz="1200" b="0" dirty="0" smtClean="0">
              <a:hlinkClick xmlns:r="http://schemas.openxmlformats.org/officeDocument/2006/relationships" r:id="rId1"/>
            </a:rPr>
            <a:t>пунктом 3 статьи 342.5</a:t>
          </a:r>
          <a:r>
            <a:rPr lang="ru-RU" sz="1200" b="0" dirty="0" smtClean="0"/>
            <a:t> НК РФ, составит 5 млн. тонн или меньше 5 млн. тонн;</a:t>
          </a:r>
        </a:p>
        <a:p>
          <a:r>
            <a:rPr lang="ru-RU" sz="1200" b="0" dirty="0" smtClean="0">
              <a:hlinkClick xmlns:r="http://schemas.openxmlformats.org/officeDocument/2006/relationships" r:id="rId1"/>
            </a:rPr>
            <a:t>пункт 3 статьи 342.5</a:t>
          </a:r>
          <a:r>
            <a:rPr lang="ru-RU" sz="1200" b="0" dirty="0" smtClean="0"/>
            <a:t> НК РФ – </a:t>
          </a:r>
          <a:r>
            <a:rPr lang="ru-RU" sz="1200" b="0" i="1" dirty="0" err="1" smtClean="0"/>
            <a:t>см.предыдущий</a:t>
          </a:r>
          <a:r>
            <a:rPr lang="ru-RU" sz="1200" b="0" i="1" dirty="0" smtClean="0"/>
            <a:t> слайд</a:t>
          </a:r>
          <a:r>
            <a:rPr lang="ru-RU" sz="1200" b="0" dirty="0" smtClean="0"/>
            <a:t/>
          </a:r>
          <a:br>
            <a:rPr lang="ru-RU" sz="1200" b="0" dirty="0" smtClean="0"/>
          </a:br>
          <a:endParaRPr lang="ru-RU" sz="1200" b="1" dirty="0">
            <a:solidFill>
              <a:srgbClr val="C00000"/>
            </a:solidFill>
          </a:endParaRPr>
        </a:p>
      </dgm:t>
    </dgm:pt>
    <dgm:pt modelId="{4353CAD0-9A21-4E5E-B7FB-DD86FA331667}" type="parTrans" cxnId="{5E147AF5-D3EB-4252-8734-23A2088C6348}">
      <dgm:prSet/>
      <dgm:spPr/>
      <dgm:t>
        <a:bodyPr/>
        <a:lstStyle/>
        <a:p>
          <a:endParaRPr lang="ru-RU"/>
        </a:p>
      </dgm:t>
    </dgm:pt>
    <dgm:pt modelId="{E03362A5-71EE-4040-AAC4-EFE8AF76FDA5}" type="sibTrans" cxnId="{5E147AF5-D3EB-4252-8734-23A2088C6348}">
      <dgm:prSet/>
      <dgm:spPr/>
      <dgm:t>
        <a:bodyPr/>
        <a:lstStyle/>
        <a:p>
          <a:endParaRPr lang="ru-RU"/>
        </a:p>
      </dgm:t>
    </dgm:pt>
    <dgm:pt modelId="{13CB7EC1-EA1F-4DAD-9D26-0E552EF909A8}">
      <dgm:prSet custT="1"/>
      <dgm:spPr/>
      <dgm:t>
        <a:bodyPr/>
        <a:lstStyle/>
        <a:p>
          <a:r>
            <a:rPr lang="ru-RU" sz="1200" b="0" dirty="0" smtClean="0"/>
            <a:t>г) степень </a:t>
          </a:r>
          <a:r>
            <a:rPr lang="ru-RU" sz="1200" b="0" dirty="0" err="1" smtClean="0"/>
            <a:t>выработанности</a:t>
          </a:r>
          <a:r>
            <a:rPr lang="ru-RU" sz="1200" b="0" dirty="0" smtClean="0"/>
            <a:t> запасов газа горючего природного УН, границы которого предлагается изменить, определяемая на основании сведений, содержащихся в заключении ГКЗ, в порядке, предусмотренном </a:t>
          </a:r>
          <a:r>
            <a:rPr lang="ru-RU" sz="1200" b="0" dirty="0" smtClean="0">
              <a:hlinkClick xmlns:r="http://schemas.openxmlformats.org/officeDocument/2006/relationships" r:id="rId2"/>
            </a:rPr>
            <a:t>пунктом 13 статьи 342.4</a:t>
          </a:r>
          <a:r>
            <a:rPr lang="ru-RU" sz="1200" b="0" dirty="0" smtClean="0"/>
            <a:t> НК РФ, уменьшится до значения, равного 1 проценту или ниже 1 процента, либо увеличится; </a:t>
          </a:r>
        </a:p>
        <a:p>
          <a:r>
            <a:rPr lang="ru-RU" sz="1200" b="0" dirty="0" smtClean="0">
              <a:hlinkClick xmlns:r="http://schemas.openxmlformats.org/officeDocument/2006/relationships" r:id="rId2"/>
            </a:rPr>
            <a:t>пункт 13 статьи 342.4</a:t>
          </a:r>
          <a:r>
            <a:rPr lang="ru-RU" sz="1200" b="0" dirty="0" smtClean="0"/>
            <a:t> НК РФ - для целей настоящей статьи степень </a:t>
          </a:r>
          <a:r>
            <a:rPr lang="ru-RU" sz="1200" b="0" dirty="0" err="1" smtClean="0"/>
            <a:t>выработанности</a:t>
          </a:r>
          <a:r>
            <a:rPr lang="ru-RU" sz="1200" b="0" dirty="0" smtClean="0"/>
            <a:t> запасов газа горючего природного конкретного УН (</a:t>
          </a:r>
          <a:r>
            <a:rPr lang="ru-RU" sz="1200" b="0" dirty="0" err="1" smtClean="0"/>
            <a:t>С</a:t>
          </a:r>
          <a:r>
            <a:rPr lang="ru-RU" sz="1200" b="0" baseline="-25000" dirty="0" err="1" smtClean="0"/>
            <a:t>вг</a:t>
          </a:r>
          <a:r>
            <a:rPr lang="ru-RU" sz="1200" b="0" dirty="0" smtClean="0"/>
            <a:t>) рассчитывается налогоплательщиком самостоятельно по данным ГБЗ по состоянию на 1 января года, предшествующего году налогового периода, как частное от деления суммы накопленной добычи газа горючего природного (за исключением попутного газа) на данном УН (включая потери при добыче) на начальные запасы газа горючего природного (за исключением попутного газа), определяемые как сумма запасов всех категорий и накопленной добычи с начала разработки УН.</a:t>
          </a:r>
          <a:br>
            <a:rPr lang="ru-RU" sz="1200" b="0" dirty="0" smtClean="0"/>
          </a:br>
          <a:endParaRPr lang="ru-RU" sz="1200" b="0" dirty="0"/>
        </a:p>
      </dgm:t>
    </dgm:pt>
    <dgm:pt modelId="{02FD7D39-FF4E-49FF-93EE-CBF672CE66F2}" type="parTrans" cxnId="{1742F6EF-52FB-41D5-A15E-BFD9734B2958}">
      <dgm:prSet/>
      <dgm:spPr/>
      <dgm:t>
        <a:bodyPr/>
        <a:lstStyle/>
        <a:p>
          <a:endParaRPr lang="ru-RU"/>
        </a:p>
      </dgm:t>
    </dgm:pt>
    <dgm:pt modelId="{9876B8A6-8375-4A7D-883E-8D21CF9C2214}" type="sibTrans" cxnId="{1742F6EF-52FB-41D5-A15E-BFD9734B2958}">
      <dgm:prSet/>
      <dgm:spPr/>
      <dgm:t>
        <a:bodyPr/>
        <a:lstStyle/>
        <a:p>
          <a:endParaRPr lang="ru-RU"/>
        </a:p>
      </dgm:t>
    </dgm:pt>
    <dgm:pt modelId="{8D069D69-D7B1-40AF-9753-74E63C221B08}">
      <dgm:prSet custT="1"/>
      <dgm:spPr/>
      <dgm:t>
        <a:bodyPr/>
        <a:lstStyle/>
        <a:p>
          <a:r>
            <a:rPr lang="ru-RU" sz="1200" b="0" dirty="0" smtClean="0"/>
            <a:t>д) степень </a:t>
          </a:r>
          <a:r>
            <a:rPr lang="ru-RU" sz="1200" b="0" dirty="0" err="1" smtClean="0"/>
            <a:t>выработанности</a:t>
          </a:r>
          <a:r>
            <a:rPr lang="ru-RU" sz="1200" b="0" dirty="0" smtClean="0"/>
            <a:t> запасов полезного ископаемого на УН, границы которого предлагается изменить, определяемая на основании сведений, содержащихся в заключении ГКЗ, в порядке, предусмотренном </a:t>
          </a:r>
          <a:r>
            <a:rPr lang="ru-RU" sz="1200" b="0" dirty="0" smtClean="0">
              <a:hlinkClick xmlns:r="http://schemas.openxmlformats.org/officeDocument/2006/relationships" r:id="rId3"/>
            </a:rPr>
            <a:t>пунктом 11 статьи 342.8</a:t>
          </a:r>
          <a:r>
            <a:rPr lang="ru-RU" sz="1200" b="0" dirty="0" smtClean="0"/>
            <a:t> НК РФ, уменьшится до значения, равного 1 проценту или ниже 1 процента, либо увеличится; </a:t>
          </a:r>
        </a:p>
        <a:p>
          <a:r>
            <a:rPr lang="ru-RU" sz="1200" b="0" dirty="0" smtClean="0">
              <a:hlinkClick xmlns:r="http://schemas.openxmlformats.org/officeDocument/2006/relationships" r:id="rId3"/>
            </a:rPr>
            <a:t>пункт 11 статьи 342.8</a:t>
          </a:r>
          <a:r>
            <a:rPr lang="ru-RU" sz="1200" b="0" dirty="0" smtClean="0"/>
            <a:t> НК РФ - в целях настоящей статьи:</a:t>
          </a:r>
        </a:p>
        <a:p>
          <a:r>
            <a:rPr lang="ru-RU" sz="1200" b="0" dirty="0" smtClean="0"/>
            <a:t>1) степень </a:t>
          </a:r>
          <a:r>
            <a:rPr lang="ru-RU" sz="1200" b="0" dirty="0" err="1" smtClean="0"/>
            <a:t>выработанности</a:t>
          </a:r>
          <a:r>
            <a:rPr lang="ru-RU" sz="1200" b="0" dirty="0" smtClean="0"/>
            <a:t> запасов полезного ископаемого на УН рассчитывается налогоплательщиком самостоятельно на основании данных ГБЗ по состоянию на соответствующую дату как частное от деления суммы накопленной добычи полезного ископаемого (включая потери при добыче) на УН на начальные извлекаемые запасы полезного ископаемого на УН. Рассчитанное в порядке, установленном настоящим пунктом, значение степени </a:t>
          </a:r>
          <a:r>
            <a:rPr lang="ru-RU" sz="1200" b="0" dirty="0" err="1" smtClean="0"/>
            <a:t>выработанности</a:t>
          </a:r>
          <a:r>
            <a:rPr lang="ru-RU" sz="1200" b="0" dirty="0" smtClean="0"/>
            <a:t> запасов полезного ископаемого округляется до второго знака после запятой в соответствии с действующим порядком округления; </a:t>
          </a:r>
        </a:p>
        <a:p>
          <a:r>
            <a:rPr lang="ru-RU" sz="1200" b="0" dirty="0" smtClean="0"/>
            <a:t>2) под годом начала промышленной добычи полезного ископаемого на УН понимается год, по состоянию на 1-е число которого степень </a:t>
          </a:r>
          <a:r>
            <a:rPr lang="ru-RU" sz="1200" b="0" dirty="0" err="1" smtClean="0"/>
            <a:t>выработанности</a:t>
          </a:r>
          <a:r>
            <a:rPr lang="ru-RU" sz="1200" b="0" dirty="0" smtClean="0"/>
            <a:t> запасов полезного ископаемого на таком УН впервые превысила 1 процент. </a:t>
          </a:r>
          <a:endParaRPr lang="ru-RU" sz="1200" b="0" dirty="0"/>
        </a:p>
      </dgm:t>
    </dgm:pt>
    <dgm:pt modelId="{6772E3F7-E6A0-4D49-94F1-85AD5BD79A0F}" type="parTrans" cxnId="{6A920F58-51F7-4589-BD04-FA290D049B3C}">
      <dgm:prSet/>
      <dgm:spPr/>
      <dgm:t>
        <a:bodyPr/>
        <a:lstStyle/>
        <a:p>
          <a:endParaRPr lang="ru-RU"/>
        </a:p>
      </dgm:t>
    </dgm:pt>
    <dgm:pt modelId="{E7B24ACC-588D-41BE-AA61-4D93D22D8258}" type="sibTrans" cxnId="{6A920F58-51F7-4589-BD04-FA290D049B3C}">
      <dgm:prSet/>
      <dgm:spPr/>
      <dgm:t>
        <a:bodyPr/>
        <a:lstStyle/>
        <a:p>
          <a:endParaRPr lang="ru-RU"/>
        </a:p>
      </dgm:t>
    </dgm:pt>
    <dgm:pt modelId="{030313FF-A175-49F3-A974-9F1293FEA650}" type="pres">
      <dgm:prSet presAssocID="{5F521915-4188-43FD-9FE6-6420509F6E5B}" presName="vert0" presStyleCnt="0">
        <dgm:presLayoutVars>
          <dgm:dir/>
          <dgm:animOne val="branch"/>
          <dgm:animLvl val="lvl"/>
        </dgm:presLayoutVars>
      </dgm:prSet>
      <dgm:spPr/>
      <dgm:t>
        <a:bodyPr/>
        <a:lstStyle/>
        <a:p>
          <a:endParaRPr lang="ru-RU"/>
        </a:p>
      </dgm:t>
    </dgm:pt>
    <dgm:pt modelId="{82820DB8-51BF-46F5-BB5B-763C904BDDFF}" type="pres">
      <dgm:prSet presAssocID="{01E0FFBA-AD4E-4B75-93D9-270DA4329B9E}" presName="thickLine" presStyleLbl="alignNode1" presStyleIdx="0" presStyleCnt="1"/>
      <dgm:spPr/>
    </dgm:pt>
    <dgm:pt modelId="{94694B5E-91F7-41A6-B8ED-44EA46B828C8}" type="pres">
      <dgm:prSet presAssocID="{01E0FFBA-AD4E-4B75-93D9-270DA4329B9E}" presName="horz1" presStyleCnt="0"/>
      <dgm:spPr/>
    </dgm:pt>
    <dgm:pt modelId="{5DA7C4B9-D5EB-455C-85AC-112F2C25ED0C}" type="pres">
      <dgm:prSet presAssocID="{01E0FFBA-AD4E-4B75-93D9-270DA4329B9E}" presName="tx1" presStyleLbl="revTx" presStyleIdx="0" presStyleCnt="4" custScaleX="24567"/>
      <dgm:spPr/>
      <dgm:t>
        <a:bodyPr/>
        <a:lstStyle/>
        <a:p>
          <a:endParaRPr lang="ru-RU"/>
        </a:p>
      </dgm:t>
    </dgm:pt>
    <dgm:pt modelId="{B1740276-33A6-403A-8D6F-D77AAD1970E1}" type="pres">
      <dgm:prSet presAssocID="{01E0FFBA-AD4E-4B75-93D9-270DA4329B9E}" presName="vert1" presStyleCnt="0"/>
      <dgm:spPr/>
    </dgm:pt>
    <dgm:pt modelId="{A49B8976-5C39-4092-A24A-11BBF6F68430}" type="pres">
      <dgm:prSet presAssocID="{6E3E753E-709B-4CF5-AF70-3C88851AD7AB}" presName="vertSpace2a" presStyleCnt="0"/>
      <dgm:spPr/>
    </dgm:pt>
    <dgm:pt modelId="{C6A1CAAE-65EA-447B-8448-E0F9431EF16F}" type="pres">
      <dgm:prSet presAssocID="{6E3E753E-709B-4CF5-AF70-3C88851AD7AB}" presName="horz2" presStyleCnt="0"/>
      <dgm:spPr/>
    </dgm:pt>
    <dgm:pt modelId="{DAA022DC-1CFB-4121-8645-35D913EBD58C}" type="pres">
      <dgm:prSet presAssocID="{6E3E753E-709B-4CF5-AF70-3C88851AD7AB}" presName="horzSpace2" presStyleCnt="0"/>
      <dgm:spPr/>
    </dgm:pt>
    <dgm:pt modelId="{4BD42ED6-6A2C-45C9-90E7-C6E12B7D93EB}" type="pres">
      <dgm:prSet presAssocID="{6E3E753E-709B-4CF5-AF70-3C88851AD7AB}" presName="tx2" presStyleLbl="revTx" presStyleIdx="1" presStyleCnt="4" custScaleX="112390" custScaleY="39132"/>
      <dgm:spPr/>
      <dgm:t>
        <a:bodyPr/>
        <a:lstStyle/>
        <a:p>
          <a:endParaRPr lang="ru-RU"/>
        </a:p>
      </dgm:t>
    </dgm:pt>
    <dgm:pt modelId="{682F59A2-236A-4682-822F-BB3E363441B2}" type="pres">
      <dgm:prSet presAssocID="{6E3E753E-709B-4CF5-AF70-3C88851AD7AB}" presName="vert2" presStyleCnt="0"/>
      <dgm:spPr/>
    </dgm:pt>
    <dgm:pt modelId="{139EC1DE-F60A-4A04-86F0-CA24CEBD7A21}" type="pres">
      <dgm:prSet presAssocID="{6E3E753E-709B-4CF5-AF70-3C88851AD7AB}" presName="thinLine2b" presStyleLbl="callout" presStyleIdx="0" presStyleCnt="3"/>
      <dgm:spPr/>
    </dgm:pt>
    <dgm:pt modelId="{F1A3BC90-8C43-43FD-9F3C-4E8D060F135F}" type="pres">
      <dgm:prSet presAssocID="{6E3E753E-709B-4CF5-AF70-3C88851AD7AB}" presName="vertSpace2b" presStyleCnt="0"/>
      <dgm:spPr/>
    </dgm:pt>
    <dgm:pt modelId="{6040218E-2294-43F1-8B00-CD7FAC27430B}" type="pres">
      <dgm:prSet presAssocID="{13CB7EC1-EA1F-4DAD-9D26-0E552EF909A8}" presName="horz2" presStyleCnt="0"/>
      <dgm:spPr/>
    </dgm:pt>
    <dgm:pt modelId="{C6375DBF-1988-49D3-A4EB-EEB57FB26B81}" type="pres">
      <dgm:prSet presAssocID="{13CB7EC1-EA1F-4DAD-9D26-0E552EF909A8}" presName="horzSpace2" presStyleCnt="0"/>
      <dgm:spPr/>
    </dgm:pt>
    <dgm:pt modelId="{BFE2089C-E92D-4EC9-9800-98D2C635B2E7}" type="pres">
      <dgm:prSet presAssocID="{13CB7EC1-EA1F-4DAD-9D26-0E552EF909A8}" presName="tx2" presStyleLbl="revTx" presStyleIdx="2" presStyleCnt="4" custScaleX="127054" custScaleY="74843"/>
      <dgm:spPr/>
      <dgm:t>
        <a:bodyPr/>
        <a:lstStyle/>
        <a:p>
          <a:endParaRPr lang="ru-RU"/>
        </a:p>
      </dgm:t>
    </dgm:pt>
    <dgm:pt modelId="{00F4289C-1FF5-4DD9-BE9F-12BB74766DC2}" type="pres">
      <dgm:prSet presAssocID="{13CB7EC1-EA1F-4DAD-9D26-0E552EF909A8}" presName="vert2" presStyleCnt="0"/>
      <dgm:spPr/>
    </dgm:pt>
    <dgm:pt modelId="{07517918-1E24-4900-9666-7885410285D3}" type="pres">
      <dgm:prSet presAssocID="{13CB7EC1-EA1F-4DAD-9D26-0E552EF909A8}" presName="thinLine2b" presStyleLbl="callout" presStyleIdx="1" presStyleCnt="3"/>
      <dgm:spPr/>
    </dgm:pt>
    <dgm:pt modelId="{18407028-95C7-44E4-9809-27309839C13A}" type="pres">
      <dgm:prSet presAssocID="{13CB7EC1-EA1F-4DAD-9D26-0E552EF909A8}" presName="vertSpace2b" presStyleCnt="0"/>
      <dgm:spPr/>
    </dgm:pt>
    <dgm:pt modelId="{B7C208FE-CA76-4D1F-9DB0-C7E63FAE7713}" type="pres">
      <dgm:prSet presAssocID="{8D069D69-D7B1-40AF-9753-74E63C221B08}" presName="horz2" presStyleCnt="0"/>
      <dgm:spPr/>
    </dgm:pt>
    <dgm:pt modelId="{A35A3CB5-1B1A-4832-A72A-C0B9005D34F0}" type="pres">
      <dgm:prSet presAssocID="{8D069D69-D7B1-40AF-9753-74E63C221B08}" presName="horzSpace2" presStyleCnt="0"/>
      <dgm:spPr/>
    </dgm:pt>
    <dgm:pt modelId="{38DB38C2-7DCF-4802-A0A2-5356F0E5F611}" type="pres">
      <dgm:prSet presAssocID="{8D069D69-D7B1-40AF-9753-74E63C221B08}" presName="tx2" presStyleLbl="revTx" presStyleIdx="3" presStyleCnt="4" custScaleX="124310"/>
      <dgm:spPr/>
      <dgm:t>
        <a:bodyPr/>
        <a:lstStyle/>
        <a:p>
          <a:endParaRPr lang="ru-RU"/>
        </a:p>
      </dgm:t>
    </dgm:pt>
    <dgm:pt modelId="{348D1776-C6EA-41A4-A938-F5CBEB372997}" type="pres">
      <dgm:prSet presAssocID="{8D069D69-D7B1-40AF-9753-74E63C221B08}" presName="vert2" presStyleCnt="0"/>
      <dgm:spPr/>
    </dgm:pt>
    <dgm:pt modelId="{6FC1A28F-5E95-4ECA-8D9B-AFE374A87D71}" type="pres">
      <dgm:prSet presAssocID="{8D069D69-D7B1-40AF-9753-74E63C221B08}" presName="thinLine2b" presStyleLbl="callout" presStyleIdx="2" presStyleCnt="3"/>
      <dgm:spPr/>
    </dgm:pt>
    <dgm:pt modelId="{20C5C319-9A30-49DF-BE41-FF24BAE71204}" type="pres">
      <dgm:prSet presAssocID="{8D069D69-D7B1-40AF-9753-74E63C221B08}" presName="vertSpace2b" presStyleCnt="0"/>
      <dgm:spPr/>
    </dgm:pt>
  </dgm:ptLst>
  <dgm:cxnLst>
    <dgm:cxn modelId="{85EC1C1A-B049-4074-B63D-46AB69DAABD4}" type="presOf" srcId="{8D069D69-D7B1-40AF-9753-74E63C221B08}" destId="{38DB38C2-7DCF-4802-A0A2-5356F0E5F611}" srcOrd="0" destOrd="0" presId="urn:microsoft.com/office/officeart/2008/layout/LinedList"/>
    <dgm:cxn modelId="{C9FBFB97-05D2-4EEF-9794-31FD56C8CCA8}" type="presOf" srcId="{5F521915-4188-43FD-9FE6-6420509F6E5B}" destId="{030313FF-A175-49F3-A974-9F1293FEA650}" srcOrd="0" destOrd="0" presId="urn:microsoft.com/office/officeart/2008/layout/LinedList"/>
    <dgm:cxn modelId="{05B20A89-D9C3-4837-A6BC-AC3143740494}" type="presOf" srcId="{6E3E753E-709B-4CF5-AF70-3C88851AD7AB}" destId="{4BD42ED6-6A2C-45C9-90E7-C6E12B7D93EB}" srcOrd="0" destOrd="0" presId="urn:microsoft.com/office/officeart/2008/layout/LinedList"/>
    <dgm:cxn modelId="{6A920F58-51F7-4589-BD04-FA290D049B3C}" srcId="{01E0FFBA-AD4E-4B75-93D9-270DA4329B9E}" destId="{8D069D69-D7B1-40AF-9753-74E63C221B08}" srcOrd="2" destOrd="0" parTransId="{6772E3F7-E6A0-4D49-94F1-85AD5BD79A0F}" sibTransId="{E7B24ACC-588D-41BE-AA61-4D93D22D8258}"/>
    <dgm:cxn modelId="{1742F6EF-52FB-41D5-A15E-BFD9734B2958}" srcId="{01E0FFBA-AD4E-4B75-93D9-270DA4329B9E}" destId="{13CB7EC1-EA1F-4DAD-9D26-0E552EF909A8}" srcOrd="1" destOrd="0" parTransId="{02FD7D39-FF4E-49FF-93EE-CBF672CE66F2}" sibTransId="{9876B8A6-8375-4A7D-883E-8D21CF9C2214}"/>
    <dgm:cxn modelId="{FDAC5F23-F492-446D-9804-E91C6F7A03D8}" type="presOf" srcId="{01E0FFBA-AD4E-4B75-93D9-270DA4329B9E}" destId="{5DA7C4B9-D5EB-455C-85AC-112F2C25ED0C}" srcOrd="0" destOrd="0" presId="urn:microsoft.com/office/officeart/2008/layout/LinedList"/>
    <dgm:cxn modelId="{5E147AF5-D3EB-4252-8734-23A2088C6348}" srcId="{01E0FFBA-AD4E-4B75-93D9-270DA4329B9E}" destId="{6E3E753E-709B-4CF5-AF70-3C88851AD7AB}" srcOrd="0" destOrd="0" parTransId="{4353CAD0-9A21-4E5E-B7FB-DD86FA331667}" sibTransId="{E03362A5-71EE-4040-AAC4-EFE8AF76FDA5}"/>
    <dgm:cxn modelId="{615A244C-75D3-401B-AF81-06EA8B85FC47}" srcId="{5F521915-4188-43FD-9FE6-6420509F6E5B}" destId="{01E0FFBA-AD4E-4B75-93D9-270DA4329B9E}" srcOrd="0" destOrd="0" parTransId="{961AE33F-4BC4-4E76-A976-B426D3D9BE0A}" sibTransId="{BAF51577-5422-4AD8-BE5F-FE72EF8F3CB5}"/>
    <dgm:cxn modelId="{102C05F6-7E62-4DF8-8697-F38A8C423316}" type="presOf" srcId="{13CB7EC1-EA1F-4DAD-9D26-0E552EF909A8}" destId="{BFE2089C-E92D-4EC9-9800-98D2C635B2E7}" srcOrd="0" destOrd="0" presId="urn:microsoft.com/office/officeart/2008/layout/LinedList"/>
    <dgm:cxn modelId="{0BFE2C8B-F62D-477D-A07C-1F5FFBD08799}" type="presParOf" srcId="{030313FF-A175-49F3-A974-9F1293FEA650}" destId="{82820DB8-51BF-46F5-BB5B-763C904BDDFF}" srcOrd="0" destOrd="0" presId="urn:microsoft.com/office/officeart/2008/layout/LinedList"/>
    <dgm:cxn modelId="{665F4B71-3C84-420A-A23C-6C6D01A8C5FF}" type="presParOf" srcId="{030313FF-A175-49F3-A974-9F1293FEA650}" destId="{94694B5E-91F7-41A6-B8ED-44EA46B828C8}" srcOrd="1" destOrd="0" presId="urn:microsoft.com/office/officeart/2008/layout/LinedList"/>
    <dgm:cxn modelId="{D6EF9CCF-DB28-43FC-8094-D5431974EB22}" type="presParOf" srcId="{94694B5E-91F7-41A6-B8ED-44EA46B828C8}" destId="{5DA7C4B9-D5EB-455C-85AC-112F2C25ED0C}" srcOrd="0" destOrd="0" presId="urn:microsoft.com/office/officeart/2008/layout/LinedList"/>
    <dgm:cxn modelId="{EE6CCE18-AD1D-4B07-A1DE-63011ACD517D}" type="presParOf" srcId="{94694B5E-91F7-41A6-B8ED-44EA46B828C8}" destId="{B1740276-33A6-403A-8D6F-D77AAD1970E1}" srcOrd="1" destOrd="0" presId="urn:microsoft.com/office/officeart/2008/layout/LinedList"/>
    <dgm:cxn modelId="{95F45C61-74EA-4B48-89A2-0AEB338AEF77}" type="presParOf" srcId="{B1740276-33A6-403A-8D6F-D77AAD1970E1}" destId="{A49B8976-5C39-4092-A24A-11BBF6F68430}" srcOrd="0" destOrd="0" presId="urn:microsoft.com/office/officeart/2008/layout/LinedList"/>
    <dgm:cxn modelId="{DC889FC4-6C52-499E-8CB6-1AE6A1FBA7EC}" type="presParOf" srcId="{B1740276-33A6-403A-8D6F-D77AAD1970E1}" destId="{C6A1CAAE-65EA-447B-8448-E0F9431EF16F}" srcOrd="1" destOrd="0" presId="urn:microsoft.com/office/officeart/2008/layout/LinedList"/>
    <dgm:cxn modelId="{4606C579-8D8E-45BF-A394-9B33369C834B}" type="presParOf" srcId="{C6A1CAAE-65EA-447B-8448-E0F9431EF16F}" destId="{DAA022DC-1CFB-4121-8645-35D913EBD58C}" srcOrd="0" destOrd="0" presId="urn:microsoft.com/office/officeart/2008/layout/LinedList"/>
    <dgm:cxn modelId="{0B1FAE1B-3E50-4EBA-80FD-5AC665DFEFDF}" type="presParOf" srcId="{C6A1CAAE-65EA-447B-8448-E0F9431EF16F}" destId="{4BD42ED6-6A2C-45C9-90E7-C6E12B7D93EB}" srcOrd="1" destOrd="0" presId="urn:microsoft.com/office/officeart/2008/layout/LinedList"/>
    <dgm:cxn modelId="{FC584EA0-493A-4825-9A1B-1B0C9D6AAF05}" type="presParOf" srcId="{C6A1CAAE-65EA-447B-8448-E0F9431EF16F}" destId="{682F59A2-236A-4682-822F-BB3E363441B2}" srcOrd="2" destOrd="0" presId="urn:microsoft.com/office/officeart/2008/layout/LinedList"/>
    <dgm:cxn modelId="{A072EA46-4006-4BEE-8C12-5C7DC56244F7}" type="presParOf" srcId="{B1740276-33A6-403A-8D6F-D77AAD1970E1}" destId="{139EC1DE-F60A-4A04-86F0-CA24CEBD7A21}" srcOrd="2" destOrd="0" presId="urn:microsoft.com/office/officeart/2008/layout/LinedList"/>
    <dgm:cxn modelId="{8F87A508-EB7F-4A64-947F-0DEF21524589}" type="presParOf" srcId="{B1740276-33A6-403A-8D6F-D77AAD1970E1}" destId="{F1A3BC90-8C43-43FD-9F3C-4E8D060F135F}" srcOrd="3" destOrd="0" presId="urn:microsoft.com/office/officeart/2008/layout/LinedList"/>
    <dgm:cxn modelId="{9B0D9504-F5FB-478F-A9D6-F89D8679CAA9}" type="presParOf" srcId="{B1740276-33A6-403A-8D6F-D77AAD1970E1}" destId="{6040218E-2294-43F1-8B00-CD7FAC27430B}" srcOrd="4" destOrd="0" presId="urn:microsoft.com/office/officeart/2008/layout/LinedList"/>
    <dgm:cxn modelId="{4FC71B15-77DA-4F38-8453-0E2B426864A1}" type="presParOf" srcId="{6040218E-2294-43F1-8B00-CD7FAC27430B}" destId="{C6375DBF-1988-49D3-A4EB-EEB57FB26B81}" srcOrd="0" destOrd="0" presId="urn:microsoft.com/office/officeart/2008/layout/LinedList"/>
    <dgm:cxn modelId="{1BD2BBE9-B347-463C-937C-0CF15C54614E}" type="presParOf" srcId="{6040218E-2294-43F1-8B00-CD7FAC27430B}" destId="{BFE2089C-E92D-4EC9-9800-98D2C635B2E7}" srcOrd="1" destOrd="0" presId="urn:microsoft.com/office/officeart/2008/layout/LinedList"/>
    <dgm:cxn modelId="{7744B2DF-569F-4E25-B757-3D8608C7C6EE}" type="presParOf" srcId="{6040218E-2294-43F1-8B00-CD7FAC27430B}" destId="{00F4289C-1FF5-4DD9-BE9F-12BB74766DC2}" srcOrd="2" destOrd="0" presId="urn:microsoft.com/office/officeart/2008/layout/LinedList"/>
    <dgm:cxn modelId="{947209E3-684D-48CE-8583-D4DB01123E1C}" type="presParOf" srcId="{B1740276-33A6-403A-8D6F-D77AAD1970E1}" destId="{07517918-1E24-4900-9666-7885410285D3}" srcOrd="5" destOrd="0" presId="urn:microsoft.com/office/officeart/2008/layout/LinedList"/>
    <dgm:cxn modelId="{66F2A2B5-BD51-4DC7-BE01-041CD213126F}" type="presParOf" srcId="{B1740276-33A6-403A-8D6F-D77AAD1970E1}" destId="{18407028-95C7-44E4-9809-27309839C13A}" srcOrd="6" destOrd="0" presId="urn:microsoft.com/office/officeart/2008/layout/LinedList"/>
    <dgm:cxn modelId="{D8C4DAD2-61B6-47EA-BA92-F17C0FA10CF6}" type="presParOf" srcId="{B1740276-33A6-403A-8D6F-D77AAD1970E1}" destId="{B7C208FE-CA76-4D1F-9DB0-C7E63FAE7713}" srcOrd="7" destOrd="0" presId="urn:microsoft.com/office/officeart/2008/layout/LinedList"/>
    <dgm:cxn modelId="{BDA185D5-23DD-4505-853C-32C386FD829F}" type="presParOf" srcId="{B7C208FE-CA76-4D1F-9DB0-C7E63FAE7713}" destId="{A35A3CB5-1B1A-4832-A72A-C0B9005D34F0}" srcOrd="0" destOrd="0" presId="urn:microsoft.com/office/officeart/2008/layout/LinedList"/>
    <dgm:cxn modelId="{56EE7927-E953-488C-9AFC-A62A8D432C3A}" type="presParOf" srcId="{B7C208FE-CA76-4D1F-9DB0-C7E63FAE7713}" destId="{38DB38C2-7DCF-4802-A0A2-5356F0E5F611}" srcOrd="1" destOrd="0" presId="urn:microsoft.com/office/officeart/2008/layout/LinedList"/>
    <dgm:cxn modelId="{EB94ED2D-A75A-4122-9658-753727FC2C8A}" type="presParOf" srcId="{B7C208FE-CA76-4D1F-9DB0-C7E63FAE7713}" destId="{348D1776-C6EA-41A4-A938-F5CBEB372997}" srcOrd="2" destOrd="0" presId="urn:microsoft.com/office/officeart/2008/layout/LinedList"/>
    <dgm:cxn modelId="{ED06CC37-A266-4FDB-8091-A86DE65BF0DB}" type="presParOf" srcId="{B1740276-33A6-403A-8D6F-D77AAD1970E1}" destId="{6FC1A28F-5E95-4ECA-8D9B-AFE374A87D71}" srcOrd="8" destOrd="0" presId="urn:microsoft.com/office/officeart/2008/layout/LinedList"/>
    <dgm:cxn modelId="{E1FE2036-3EE5-420F-AE24-CF809D8CCE09}" type="presParOf" srcId="{B1740276-33A6-403A-8D6F-D77AAD1970E1}" destId="{20C5C319-9A30-49DF-BE41-FF24BAE71204}"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699CB3-ECC6-4850-8B93-6BDE21E7999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2FB2ACB7-B0CA-45CA-A44C-815081026168}">
      <dgm:prSet phldrT="[Текст]"/>
      <dgm:spPr/>
      <dgm:t>
        <a:bodyPr vert="vert270"/>
        <a:lstStyle/>
        <a:p>
          <a:r>
            <a:rPr lang="ru-RU" b="1" u="sng" dirty="0" smtClean="0"/>
            <a:t>ФАН или его территориальными органами</a:t>
          </a:r>
          <a:endParaRPr lang="ru-RU" b="1" u="sng" dirty="0"/>
        </a:p>
      </dgm:t>
    </dgm:pt>
    <dgm:pt modelId="{3EEBBEF4-CDF9-45FC-BA5D-9A3E72B9696B}" type="parTrans" cxnId="{B7288638-CA0C-4A51-85EC-C60D44BF8610}">
      <dgm:prSet/>
      <dgm:spPr/>
      <dgm:t>
        <a:bodyPr/>
        <a:lstStyle/>
        <a:p>
          <a:endParaRPr lang="ru-RU"/>
        </a:p>
      </dgm:t>
    </dgm:pt>
    <dgm:pt modelId="{C7E8DAD2-DF48-47FB-8D9E-68ADA2103A70}" type="sibTrans" cxnId="{B7288638-CA0C-4A51-85EC-C60D44BF8610}">
      <dgm:prSet/>
      <dgm:spPr/>
      <dgm:t>
        <a:bodyPr/>
        <a:lstStyle/>
        <a:p>
          <a:endParaRPr lang="ru-RU"/>
        </a:p>
      </dgm:t>
    </dgm:pt>
    <dgm:pt modelId="{6F19FB42-B606-4A94-8689-D4A286ADE9A3}">
      <dgm:prSet phldrT="[Текст]" custT="1"/>
      <dgm:spPr/>
      <dgm:t>
        <a:bodyPr/>
        <a:lstStyle/>
        <a:p>
          <a:r>
            <a:rPr lang="ru-RU" sz="1600" b="0" dirty="0" smtClean="0"/>
            <a:t>в) </a:t>
          </a:r>
          <a:r>
            <a:rPr lang="ru-RU" sz="1600" b="1" dirty="0" smtClean="0">
              <a:solidFill>
                <a:srgbClr val="C00000"/>
              </a:solidFill>
            </a:rPr>
            <a:t>при подготовке перечней УН </a:t>
          </a:r>
          <a:r>
            <a:rPr lang="ru-RU" sz="1600" b="0" dirty="0" smtClean="0"/>
            <a:t>(за исключением УФЗ и УНМЗ) </a:t>
          </a:r>
        </a:p>
        <a:p>
          <a:r>
            <a:rPr lang="ru-RU" sz="1600" b="1" dirty="0" smtClean="0">
              <a:solidFill>
                <a:srgbClr val="C00000"/>
              </a:solidFill>
            </a:rPr>
            <a:t>для регионального геологического изучения недр</a:t>
          </a:r>
          <a:r>
            <a:rPr lang="ru-RU" sz="1600" b="0" dirty="0" smtClean="0"/>
            <a:t>, осуществляемого за счет средств федерального бюджета и (или) собственных и (или) привлеченных средств пользователей недр, </a:t>
          </a:r>
        </a:p>
        <a:p>
          <a:r>
            <a:rPr lang="ru-RU" sz="1600" b="1" dirty="0" smtClean="0">
              <a:solidFill>
                <a:srgbClr val="C00000"/>
              </a:solidFill>
            </a:rPr>
            <a:t>для геологического изучения недр</a:t>
          </a:r>
          <a:r>
            <a:rPr lang="ru-RU" sz="1600" b="0" dirty="0" smtClean="0"/>
            <a:t>, осуществляемого за счет средств федерального бюджета или средств бюджета субъекта РФ, </a:t>
          </a:r>
        </a:p>
        <a:p>
          <a:r>
            <a:rPr lang="ru-RU" sz="1600" b="1" dirty="0" smtClean="0">
              <a:solidFill>
                <a:srgbClr val="C00000"/>
              </a:solidFill>
            </a:rPr>
            <a:t>для геологического изучения недр, для разведки и добычи полезных ископаемых</a:t>
          </a:r>
          <a:r>
            <a:rPr lang="ru-RU" sz="1600" b="0" dirty="0" smtClean="0"/>
            <a:t>, осуществляемых по совмещенной лицензии, </a:t>
          </a:r>
        </a:p>
        <a:p>
          <a:r>
            <a:rPr lang="ru-RU" sz="1600" b="1" dirty="0" smtClean="0">
              <a:solidFill>
                <a:srgbClr val="C00000"/>
              </a:solidFill>
            </a:rPr>
            <a:t>для разработки технологий </a:t>
          </a:r>
          <a:r>
            <a:rPr lang="ru-RU" sz="1600" b="0" dirty="0" smtClean="0"/>
            <a:t>геологического изучения, разведки и добычи </a:t>
          </a:r>
          <a:r>
            <a:rPr lang="ru-RU" sz="1600" b="1" dirty="0" err="1" smtClean="0">
              <a:solidFill>
                <a:srgbClr val="C00000"/>
              </a:solidFill>
            </a:rPr>
            <a:t>трудноизвлекаемых</a:t>
          </a:r>
          <a:r>
            <a:rPr lang="ru-RU" sz="1600" b="1" dirty="0" smtClean="0">
              <a:solidFill>
                <a:srgbClr val="C00000"/>
              </a:solidFill>
            </a:rPr>
            <a:t> полезных ископаемых</a:t>
          </a:r>
          <a:r>
            <a:rPr lang="ru-RU" sz="1600" b="0" dirty="0" smtClean="0"/>
            <a:t>;</a:t>
          </a:r>
          <a:endParaRPr lang="ru-RU" sz="1600" dirty="0"/>
        </a:p>
      </dgm:t>
    </dgm:pt>
    <dgm:pt modelId="{8D0AD8A3-4BF0-4053-810D-5877E809A92E}" type="parTrans" cxnId="{B2F26358-CF9B-4269-BA88-C2DA4E3D1005}">
      <dgm:prSet/>
      <dgm:spPr/>
      <dgm:t>
        <a:bodyPr/>
        <a:lstStyle/>
        <a:p>
          <a:endParaRPr lang="ru-RU"/>
        </a:p>
      </dgm:t>
    </dgm:pt>
    <dgm:pt modelId="{50BDBB00-4FA3-459B-965C-9E09D517EAE1}" type="sibTrans" cxnId="{B2F26358-CF9B-4269-BA88-C2DA4E3D1005}">
      <dgm:prSet/>
      <dgm:spPr/>
      <dgm:t>
        <a:bodyPr/>
        <a:lstStyle/>
        <a:p>
          <a:endParaRPr lang="ru-RU"/>
        </a:p>
      </dgm:t>
    </dgm:pt>
    <dgm:pt modelId="{3863F7B1-EE14-4E81-AE3E-0B0DE6BDAB83}">
      <dgm:prSet phldrT="[Текст]" custT="1"/>
      <dgm:spPr/>
      <dgm:t>
        <a:bodyPr/>
        <a:lstStyle/>
        <a:p>
          <a:r>
            <a:rPr lang="ru-RU" sz="1600" b="0" dirty="0" smtClean="0"/>
            <a:t>ж) </a:t>
          </a:r>
          <a:r>
            <a:rPr lang="ru-RU" sz="1600" b="1" dirty="0" smtClean="0">
              <a:solidFill>
                <a:srgbClr val="C00000"/>
              </a:solidFill>
            </a:rPr>
            <a:t>при утверждении государственного задания</a:t>
          </a:r>
          <a:r>
            <a:rPr lang="ru-RU" sz="1600" b="0" dirty="0" smtClean="0"/>
            <a:t>, предусматривающего осуществление государственного геологического изучения недр государственными (бюджетными или автономными) учреждениями, находящимися в ведении ФАН или его тер. органов; </a:t>
          </a:r>
          <a:endParaRPr lang="ru-RU" sz="1600" b="0" i="0" dirty="0" smtClean="0"/>
        </a:p>
      </dgm:t>
    </dgm:pt>
    <dgm:pt modelId="{D842786F-A5F9-4CD9-BA00-B317F3FDBF2F}" type="parTrans" cxnId="{34BD4C58-AF34-4614-A98A-B5ADB895BBD2}">
      <dgm:prSet/>
      <dgm:spPr/>
      <dgm:t>
        <a:bodyPr/>
        <a:lstStyle/>
        <a:p>
          <a:endParaRPr lang="ru-RU"/>
        </a:p>
      </dgm:t>
    </dgm:pt>
    <dgm:pt modelId="{8C44421B-E885-4F73-92A5-E8428C113940}" type="sibTrans" cxnId="{34BD4C58-AF34-4614-A98A-B5ADB895BBD2}">
      <dgm:prSet/>
      <dgm:spPr/>
      <dgm:t>
        <a:bodyPr/>
        <a:lstStyle/>
        <a:p>
          <a:endParaRPr lang="ru-RU"/>
        </a:p>
      </dgm:t>
    </dgm:pt>
    <dgm:pt modelId="{E9052A7F-003D-4211-BB87-3D87F941C65E}">
      <dgm:prSet phldrT="[Текст]" custT="1"/>
      <dgm:spPr/>
      <dgm:t>
        <a:bodyPr/>
        <a:lstStyle/>
        <a:p>
          <a:r>
            <a:rPr lang="ru-RU" sz="1600" b="0" dirty="0" smtClean="0"/>
            <a:t>е) </a:t>
          </a:r>
          <a:r>
            <a:rPr lang="ru-RU" sz="1600" b="1" i="0" dirty="0" smtClean="0">
              <a:solidFill>
                <a:srgbClr val="C00000"/>
              </a:solidFill>
            </a:rPr>
            <a:t>заключении государственного контракта на выполнение работ по геологическому изучению недр </a:t>
          </a:r>
          <a:r>
            <a:rPr lang="ru-RU" sz="1600" b="0" dirty="0" smtClean="0"/>
            <a:t>в соответствии с Федеральным </a:t>
          </a:r>
          <a:r>
            <a:rPr lang="ru-RU" sz="1600" b="0" dirty="0" smtClean="0">
              <a:hlinkClick xmlns:r="http://schemas.openxmlformats.org/officeDocument/2006/relationships" r:id="rId1"/>
            </a:rPr>
            <a:t>законом</a:t>
          </a:r>
          <a:r>
            <a:rPr lang="ru-RU" sz="1600" b="0" dirty="0" smtClean="0"/>
            <a:t> "О контрактной системе в сфере закупок товаров, работ, услуг для обеспечения государственных и муниципальных нужд";</a:t>
          </a:r>
          <a:endParaRPr lang="ru-RU" sz="1600" b="0" i="0" dirty="0" smtClean="0"/>
        </a:p>
      </dgm:t>
    </dgm:pt>
    <dgm:pt modelId="{BB8678FC-E545-4607-A8E4-E7498A82C131}" type="parTrans" cxnId="{33A308AC-9F16-47B1-BB39-2FC12B27F317}">
      <dgm:prSet/>
      <dgm:spPr/>
      <dgm:t>
        <a:bodyPr/>
        <a:lstStyle/>
        <a:p>
          <a:endParaRPr lang="ru-RU"/>
        </a:p>
      </dgm:t>
    </dgm:pt>
    <dgm:pt modelId="{BAE1513C-FC34-45B1-B090-2E3AFF6841C1}" type="sibTrans" cxnId="{33A308AC-9F16-47B1-BB39-2FC12B27F317}">
      <dgm:prSet/>
      <dgm:spPr/>
      <dgm:t>
        <a:bodyPr/>
        <a:lstStyle/>
        <a:p>
          <a:endParaRPr lang="ru-RU"/>
        </a:p>
      </dgm:t>
    </dgm:pt>
    <dgm:pt modelId="{C702579F-D2EF-4A91-8534-370954136DD0}" type="pres">
      <dgm:prSet presAssocID="{38699CB3-ECC6-4850-8B93-6BDE21E7999C}" presName="vert0" presStyleCnt="0">
        <dgm:presLayoutVars>
          <dgm:dir/>
          <dgm:animOne val="branch"/>
          <dgm:animLvl val="lvl"/>
        </dgm:presLayoutVars>
      </dgm:prSet>
      <dgm:spPr/>
      <dgm:t>
        <a:bodyPr/>
        <a:lstStyle/>
        <a:p>
          <a:endParaRPr lang="ru-RU"/>
        </a:p>
      </dgm:t>
    </dgm:pt>
    <dgm:pt modelId="{A59AC3E4-DE7A-4AD4-A512-BE7A7AC8D40C}" type="pres">
      <dgm:prSet presAssocID="{2FB2ACB7-B0CA-45CA-A44C-815081026168}" presName="thickLine" presStyleLbl="alignNode1" presStyleIdx="0" presStyleCnt="1"/>
      <dgm:spPr/>
    </dgm:pt>
    <dgm:pt modelId="{D59AED3B-1DD1-4A10-92F3-3D624E2F4289}" type="pres">
      <dgm:prSet presAssocID="{2FB2ACB7-B0CA-45CA-A44C-815081026168}" presName="horz1" presStyleCnt="0"/>
      <dgm:spPr/>
    </dgm:pt>
    <dgm:pt modelId="{83D3103B-54A1-4D2D-8CE5-E833DD83F3EA}" type="pres">
      <dgm:prSet presAssocID="{2FB2ACB7-B0CA-45CA-A44C-815081026168}" presName="tx1" presStyleLbl="revTx" presStyleIdx="0" presStyleCnt="4" custScaleX="37267"/>
      <dgm:spPr/>
      <dgm:t>
        <a:bodyPr/>
        <a:lstStyle/>
        <a:p>
          <a:endParaRPr lang="ru-RU"/>
        </a:p>
      </dgm:t>
    </dgm:pt>
    <dgm:pt modelId="{BFC1E50A-5E67-4609-BC6F-0C03699035E4}" type="pres">
      <dgm:prSet presAssocID="{2FB2ACB7-B0CA-45CA-A44C-815081026168}" presName="vert1" presStyleCnt="0"/>
      <dgm:spPr/>
    </dgm:pt>
    <dgm:pt modelId="{29AA5F42-985C-4F4B-B82D-1C23C122E137}" type="pres">
      <dgm:prSet presAssocID="{6F19FB42-B606-4A94-8689-D4A286ADE9A3}" presName="vertSpace2a" presStyleCnt="0"/>
      <dgm:spPr/>
    </dgm:pt>
    <dgm:pt modelId="{79E3F629-D22E-49A5-99D2-08C9DEC533C5}" type="pres">
      <dgm:prSet presAssocID="{6F19FB42-B606-4A94-8689-D4A286ADE9A3}" presName="horz2" presStyleCnt="0"/>
      <dgm:spPr/>
    </dgm:pt>
    <dgm:pt modelId="{6F1D75A2-00A2-4981-B252-A1E26FD7522F}" type="pres">
      <dgm:prSet presAssocID="{6F19FB42-B606-4A94-8689-D4A286ADE9A3}" presName="horzSpace2" presStyleCnt="0"/>
      <dgm:spPr/>
    </dgm:pt>
    <dgm:pt modelId="{C71A5145-869D-407C-8C70-E4C7D8AC4806}" type="pres">
      <dgm:prSet presAssocID="{6F19FB42-B606-4A94-8689-D4A286ADE9A3}" presName="tx2" presStyleLbl="revTx" presStyleIdx="1" presStyleCnt="4" custScaleX="121945"/>
      <dgm:spPr/>
      <dgm:t>
        <a:bodyPr/>
        <a:lstStyle/>
        <a:p>
          <a:endParaRPr lang="ru-RU"/>
        </a:p>
      </dgm:t>
    </dgm:pt>
    <dgm:pt modelId="{8E976ED1-20C0-450A-B588-3AA66281C061}" type="pres">
      <dgm:prSet presAssocID="{6F19FB42-B606-4A94-8689-D4A286ADE9A3}" presName="vert2" presStyleCnt="0"/>
      <dgm:spPr/>
    </dgm:pt>
    <dgm:pt modelId="{0AC76259-D05C-49A2-9845-D291B43DC690}" type="pres">
      <dgm:prSet presAssocID="{6F19FB42-B606-4A94-8689-D4A286ADE9A3}" presName="thinLine2b" presStyleLbl="callout" presStyleIdx="0" presStyleCnt="3"/>
      <dgm:spPr/>
    </dgm:pt>
    <dgm:pt modelId="{2A59F427-90AA-4DB1-888E-CD124D9CDDD9}" type="pres">
      <dgm:prSet presAssocID="{6F19FB42-B606-4A94-8689-D4A286ADE9A3}" presName="vertSpace2b" presStyleCnt="0"/>
      <dgm:spPr/>
    </dgm:pt>
    <dgm:pt modelId="{757A2169-19C4-4D19-B090-03893C2AE8DF}" type="pres">
      <dgm:prSet presAssocID="{3863F7B1-EE14-4E81-AE3E-0B0DE6BDAB83}" presName="horz2" presStyleCnt="0"/>
      <dgm:spPr/>
    </dgm:pt>
    <dgm:pt modelId="{1E16B017-5FCF-4C22-98BE-48D60A2248FD}" type="pres">
      <dgm:prSet presAssocID="{3863F7B1-EE14-4E81-AE3E-0B0DE6BDAB83}" presName="horzSpace2" presStyleCnt="0"/>
      <dgm:spPr/>
    </dgm:pt>
    <dgm:pt modelId="{C7DB71EA-383E-452C-9C6A-13D68B067AC7}" type="pres">
      <dgm:prSet presAssocID="{3863F7B1-EE14-4E81-AE3E-0B0DE6BDAB83}" presName="tx2" presStyleLbl="revTx" presStyleIdx="2" presStyleCnt="4" custScaleX="120610" custScaleY="59353"/>
      <dgm:spPr/>
      <dgm:t>
        <a:bodyPr/>
        <a:lstStyle/>
        <a:p>
          <a:endParaRPr lang="ru-RU"/>
        </a:p>
      </dgm:t>
    </dgm:pt>
    <dgm:pt modelId="{A05CA2D8-4A08-47A1-9F9D-051AA86F70B4}" type="pres">
      <dgm:prSet presAssocID="{3863F7B1-EE14-4E81-AE3E-0B0DE6BDAB83}" presName="vert2" presStyleCnt="0"/>
      <dgm:spPr/>
    </dgm:pt>
    <dgm:pt modelId="{AB491BB5-B1B5-4413-9497-56304E7D43EE}" type="pres">
      <dgm:prSet presAssocID="{3863F7B1-EE14-4E81-AE3E-0B0DE6BDAB83}" presName="thinLine2b" presStyleLbl="callout" presStyleIdx="1" presStyleCnt="3"/>
      <dgm:spPr/>
    </dgm:pt>
    <dgm:pt modelId="{09F3D903-796B-45FF-AC12-B4BBEC1DDA90}" type="pres">
      <dgm:prSet presAssocID="{3863F7B1-EE14-4E81-AE3E-0B0DE6BDAB83}" presName="vertSpace2b" presStyleCnt="0"/>
      <dgm:spPr/>
    </dgm:pt>
    <dgm:pt modelId="{7B58458A-A6F5-41B1-9376-8843A865CC9C}" type="pres">
      <dgm:prSet presAssocID="{E9052A7F-003D-4211-BB87-3D87F941C65E}" presName="horz2" presStyleCnt="0"/>
      <dgm:spPr/>
    </dgm:pt>
    <dgm:pt modelId="{BE5489CA-17BF-47FF-8B29-50EA89B85DC3}" type="pres">
      <dgm:prSet presAssocID="{E9052A7F-003D-4211-BB87-3D87F941C65E}" presName="horzSpace2" presStyleCnt="0"/>
      <dgm:spPr/>
    </dgm:pt>
    <dgm:pt modelId="{57E2F720-52B6-4A96-BE5B-0B5871B05795}" type="pres">
      <dgm:prSet presAssocID="{E9052A7F-003D-4211-BB87-3D87F941C65E}" presName="tx2" presStyleLbl="revTx" presStyleIdx="3" presStyleCnt="4" custScaleX="122401" custScaleY="53005"/>
      <dgm:spPr/>
      <dgm:t>
        <a:bodyPr/>
        <a:lstStyle/>
        <a:p>
          <a:endParaRPr lang="ru-RU"/>
        </a:p>
      </dgm:t>
    </dgm:pt>
    <dgm:pt modelId="{9EDAABED-EADA-4269-966B-1F32AA070CC8}" type="pres">
      <dgm:prSet presAssocID="{E9052A7F-003D-4211-BB87-3D87F941C65E}" presName="vert2" presStyleCnt="0"/>
      <dgm:spPr/>
    </dgm:pt>
    <dgm:pt modelId="{2D7D09E9-B077-4C50-A8A7-592587FE701A}" type="pres">
      <dgm:prSet presAssocID="{E9052A7F-003D-4211-BB87-3D87F941C65E}" presName="thinLine2b" presStyleLbl="callout" presStyleIdx="2" presStyleCnt="3"/>
      <dgm:spPr/>
    </dgm:pt>
    <dgm:pt modelId="{85C8CB34-9892-440A-AE97-509B6F46F681}" type="pres">
      <dgm:prSet presAssocID="{E9052A7F-003D-4211-BB87-3D87F941C65E}" presName="vertSpace2b" presStyleCnt="0"/>
      <dgm:spPr/>
    </dgm:pt>
  </dgm:ptLst>
  <dgm:cxnLst>
    <dgm:cxn modelId="{B7288638-CA0C-4A51-85EC-C60D44BF8610}" srcId="{38699CB3-ECC6-4850-8B93-6BDE21E7999C}" destId="{2FB2ACB7-B0CA-45CA-A44C-815081026168}" srcOrd="0" destOrd="0" parTransId="{3EEBBEF4-CDF9-45FC-BA5D-9A3E72B9696B}" sibTransId="{C7E8DAD2-DF48-47FB-8D9E-68ADA2103A70}"/>
    <dgm:cxn modelId="{F8643E0A-B9BF-42D0-A30B-575B59259740}" type="presOf" srcId="{38699CB3-ECC6-4850-8B93-6BDE21E7999C}" destId="{C702579F-D2EF-4A91-8534-370954136DD0}" srcOrd="0" destOrd="0" presId="urn:microsoft.com/office/officeart/2008/layout/LinedList"/>
    <dgm:cxn modelId="{B2F26358-CF9B-4269-BA88-C2DA4E3D1005}" srcId="{2FB2ACB7-B0CA-45CA-A44C-815081026168}" destId="{6F19FB42-B606-4A94-8689-D4A286ADE9A3}" srcOrd="0" destOrd="0" parTransId="{8D0AD8A3-4BF0-4053-810D-5877E809A92E}" sibTransId="{50BDBB00-4FA3-459B-965C-9E09D517EAE1}"/>
    <dgm:cxn modelId="{34BD4C58-AF34-4614-A98A-B5ADB895BBD2}" srcId="{2FB2ACB7-B0CA-45CA-A44C-815081026168}" destId="{3863F7B1-EE14-4E81-AE3E-0B0DE6BDAB83}" srcOrd="1" destOrd="0" parTransId="{D842786F-A5F9-4CD9-BA00-B317F3FDBF2F}" sibTransId="{8C44421B-E885-4F73-92A5-E8428C113940}"/>
    <dgm:cxn modelId="{33A308AC-9F16-47B1-BB39-2FC12B27F317}" srcId="{2FB2ACB7-B0CA-45CA-A44C-815081026168}" destId="{E9052A7F-003D-4211-BB87-3D87F941C65E}" srcOrd="2" destOrd="0" parTransId="{BB8678FC-E545-4607-A8E4-E7498A82C131}" sibTransId="{BAE1513C-FC34-45B1-B090-2E3AFF6841C1}"/>
    <dgm:cxn modelId="{E461103A-830E-438D-8598-F9A6BB31B015}" type="presOf" srcId="{3863F7B1-EE14-4E81-AE3E-0B0DE6BDAB83}" destId="{C7DB71EA-383E-452C-9C6A-13D68B067AC7}" srcOrd="0" destOrd="0" presId="urn:microsoft.com/office/officeart/2008/layout/LinedList"/>
    <dgm:cxn modelId="{6871906C-1822-4B63-BF9B-3CAAE7895BCA}" type="presOf" srcId="{2FB2ACB7-B0CA-45CA-A44C-815081026168}" destId="{83D3103B-54A1-4D2D-8CE5-E833DD83F3EA}" srcOrd="0" destOrd="0" presId="urn:microsoft.com/office/officeart/2008/layout/LinedList"/>
    <dgm:cxn modelId="{6FB4BC15-F9EF-4030-BA1B-271DB75C5EE6}" type="presOf" srcId="{E9052A7F-003D-4211-BB87-3D87F941C65E}" destId="{57E2F720-52B6-4A96-BE5B-0B5871B05795}" srcOrd="0" destOrd="0" presId="urn:microsoft.com/office/officeart/2008/layout/LinedList"/>
    <dgm:cxn modelId="{433B5B2C-089F-4FC2-A335-17949DC4D668}" type="presOf" srcId="{6F19FB42-B606-4A94-8689-D4A286ADE9A3}" destId="{C71A5145-869D-407C-8C70-E4C7D8AC4806}" srcOrd="0" destOrd="0" presId="urn:microsoft.com/office/officeart/2008/layout/LinedList"/>
    <dgm:cxn modelId="{BEB4BCF7-AC88-4F72-BECF-AAB88E9E174A}" type="presParOf" srcId="{C702579F-D2EF-4A91-8534-370954136DD0}" destId="{A59AC3E4-DE7A-4AD4-A512-BE7A7AC8D40C}" srcOrd="0" destOrd="0" presId="urn:microsoft.com/office/officeart/2008/layout/LinedList"/>
    <dgm:cxn modelId="{3BACD1E7-BEF3-4578-BE24-FB25F208D6B9}" type="presParOf" srcId="{C702579F-D2EF-4A91-8534-370954136DD0}" destId="{D59AED3B-1DD1-4A10-92F3-3D624E2F4289}" srcOrd="1" destOrd="0" presId="urn:microsoft.com/office/officeart/2008/layout/LinedList"/>
    <dgm:cxn modelId="{C9152CE5-CA9E-4457-A5DB-0DBB0B439231}" type="presParOf" srcId="{D59AED3B-1DD1-4A10-92F3-3D624E2F4289}" destId="{83D3103B-54A1-4D2D-8CE5-E833DD83F3EA}" srcOrd="0" destOrd="0" presId="urn:microsoft.com/office/officeart/2008/layout/LinedList"/>
    <dgm:cxn modelId="{BD03153A-DE38-4AB5-AED5-5112D158D90B}" type="presParOf" srcId="{D59AED3B-1DD1-4A10-92F3-3D624E2F4289}" destId="{BFC1E50A-5E67-4609-BC6F-0C03699035E4}" srcOrd="1" destOrd="0" presId="urn:microsoft.com/office/officeart/2008/layout/LinedList"/>
    <dgm:cxn modelId="{ACAE881D-C2AC-4A50-A8E7-064F406A16F0}" type="presParOf" srcId="{BFC1E50A-5E67-4609-BC6F-0C03699035E4}" destId="{29AA5F42-985C-4F4B-B82D-1C23C122E137}" srcOrd="0" destOrd="0" presId="urn:microsoft.com/office/officeart/2008/layout/LinedList"/>
    <dgm:cxn modelId="{57678BB6-6A7F-46DB-8CE7-116D93F9A2FC}" type="presParOf" srcId="{BFC1E50A-5E67-4609-BC6F-0C03699035E4}" destId="{79E3F629-D22E-49A5-99D2-08C9DEC533C5}" srcOrd="1" destOrd="0" presId="urn:microsoft.com/office/officeart/2008/layout/LinedList"/>
    <dgm:cxn modelId="{41C19403-F72D-494C-831F-BDBDCEBD00E0}" type="presParOf" srcId="{79E3F629-D22E-49A5-99D2-08C9DEC533C5}" destId="{6F1D75A2-00A2-4981-B252-A1E26FD7522F}" srcOrd="0" destOrd="0" presId="urn:microsoft.com/office/officeart/2008/layout/LinedList"/>
    <dgm:cxn modelId="{0E4CC228-7E08-42AF-93FC-44521D88ACDA}" type="presParOf" srcId="{79E3F629-D22E-49A5-99D2-08C9DEC533C5}" destId="{C71A5145-869D-407C-8C70-E4C7D8AC4806}" srcOrd="1" destOrd="0" presId="urn:microsoft.com/office/officeart/2008/layout/LinedList"/>
    <dgm:cxn modelId="{79A248DF-FD4F-4B3D-A529-5547295FF298}" type="presParOf" srcId="{79E3F629-D22E-49A5-99D2-08C9DEC533C5}" destId="{8E976ED1-20C0-450A-B588-3AA66281C061}" srcOrd="2" destOrd="0" presId="urn:microsoft.com/office/officeart/2008/layout/LinedList"/>
    <dgm:cxn modelId="{C682DC8E-6E15-4327-9DF9-88E27BD7C0EE}" type="presParOf" srcId="{BFC1E50A-5E67-4609-BC6F-0C03699035E4}" destId="{0AC76259-D05C-49A2-9845-D291B43DC690}" srcOrd="2" destOrd="0" presId="urn:microsoft.com/office/officeart/2008/layout/LinedList"/>
    <dgm:cxn modelId="{2DE07145-01AE-4786-8216-5ECD84ABDD3C}" type="presParOf" srcId="{BFC1E50A-5E67-4609-BC6F-0C03699035E4}" destId="{2A59F427-90AA-4DB1-888E-CD124D9CDDD9}" srcOrd="3" destOrd="0" presId="urn:microsoft.com/office/officeart/2008/layout/LinedList"/>
    <dgm:cxn modelId="{75D4D16E-0BBB-43C7-A2CF-AB901B3C8527}" type="presParOf" srcId="{BFC1E50A-5E67-4609-BC6F-0C03699035E4}" destId="{757A2169-19C4-4D19-B090-03893C2AE8DF}" srcOrd="4" destOrd="0" presId="urn:microsoft.com/office/officeart/2008/layout/LinedList"/>
    <dgm:cxn modelId="{85AC9FEC-E94B-4B8A-9348-406F554945CF}" type="presParOf" srcId="{757A2169-19C4-4D19-B090-03893C2AE8DF}" destId="{1E16B017-5FCF-4C22-98BE-48D60A2248FD}" srcOrd="0" destOrd="0" presId="urn:microsoft.com/office/officeart/2008/layout/LinedList"/>
    <dgm:cxn modelId="{EFE4CC21-E49A-4BA3-A933-F5CE35A3E3A8}" type="presParOf" srcId="{757A2169-19C4-4D19-B090-03893C2AE8DF}" destId="{C7DB71EA-383E-452C-9C6A-13D68B067AC7}" srcOrd="1" destOrd="0" presId="urn:microsoft.com/office/officeart/2008/layout/LinedList"/>
    <dgm:cxn modelId="{B4C89826-D31D-4CDC-B378-8A7B8C88B0A2}" type="presParOf" srcId="{757A2169-19C4-4D19-B090-03893C2AE8DF}" destId="{A05CA2D8-4A08-47A1-9F9D-051AA86F70B4}" srcOrd="2" destOrd="0" presId="urn:microsoft.com/office/officeart/2008/layout/LinedList"/>
    <dgm:cxn modelId="{16799081-89ED-406D-A8D6-B0F07F5CD4E8}" type="presParOf" srcId="{BFC1E50A-5E67-4609-BC6F-0C03699035E4}" destId="{AB491BB5-B1B5-4413-9497-56304E7D43EE}" srcOrd="5" destOrd="0" presId="urn:microsoft.com/office/officeart/2008/layout/LinedList"/>
    <dgm:cxn modelId="{C1E6997A-6483-4255-9E34-4AB9D1D4CB67}" type="presParOf" srcId="{BFC1E50A-5E67-4609-BC6F-0C03699035E4}" destId="{09F3D903-796B-45FF-AC12-B4BBEC1DDA90}" srcOrd="6" destOrd="0" presId="urn:microsoft.com/office/officeart/2008/layout/LinedList"/>
    <dgm:cxn modelId="{42411976-BC39-4401-8358-36DE939034C8}" type="presParOf" srcId="{BFC1E50A-5E67-4609-BC6F-0C03699035E4}" destId="{7B58458A-A6F5-41B1-9376-8843A865CC9C}" srcOrd="7" destOrd="0" presId="urn:microsoft.com/office/officeart/2008/layout/LinedList"/>
    <dgm:cxn modelId="{70FC0F4E-0F57-4C8C-8206-9AD66790A3B1}" type="presParOf" srcId="{7B58458A-A6F5-41B1-9376-8843A865CC9C}" destId="{BE5489CA-17BF-47FF-8B29-50EA89B85DC3}" srcOrd="0" destOrd="0" presId="urn:microsoft.com/office/officeart/2008/layout/LinedList"/>
    <dgm:cxn modelId="{67AD1F9D-1AE1-4C41-96F7-F922A0DD6435}" type="presParOf" srcId="{7B58458A-A6F5-41B1-9376-8843A865CC9C}" destId="{57E2F720-52B6-4A96-BE5B-0B5871B05795}" srcOrd="1" destOrd="0" presId="urn:microsoft.com/office/officeart/2008/layout/LinedList"/>
    <dgm:cxn modelId="{380D9346-2DDD-42F3-9A31-E16E92B570E7}" type="presParOf" srcId="{7B58458A-A6F5-41B1-9376-8843A865CC9C}" destId="{9EDAABED-EADA-4269-966B-1F32AA070CC8}" srcOrd="2" destOrd="0" presId="urn:microsoft.com/office/officeart/2008/layout/LinedList"/>
    <dgm:cxn modelId="{90A10060-E811-4E7D-9632-CBA68AC1F78E}" type="presParOf" srcId="{BFC1E50A-5E67-4609-BC6F-0C03699035E4}" destId="{2D7D09E9-B077-4C50-A8A7-592587FE701A}" srcOrd="8" destOrd="0" presId="urn:microsoft.com/office/officeart/2008/layout/LinedList"/>
    <dgm:cxn modelId="{0EC79CD1-4714-4FB8-9B1B-12FE1235AED7}" type="presParOf" srcId="{BFC1E50A-5E67-4609-BC6F-0C03699035E4}" destId="{85C8CB34-9892-440A-AE97-509B6F46F681}"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dgm:spPr/>
      <dgm:t>
        <a:bodyPr/>
        <a:lstStyle/>
        <a:p>
          <a:r>
            <a:rPr lang="ru-RU" b="1" dirty="0" smtClean="0">
              <a:solidFill>
                <a:srgbClr val="C00000"/>
              </a:solidFill>
              <a:effectLst>
                <a:outerShdw blurRad="38100" dist="38100" dir="2700000" algn="tl">
                  <a:srgbClr val="000000">
                    <a:alpha val="43137"/>
                  </a:srgbClr>
                </a:outerShdw>
              </a:effectLst>
            </a:rPr>
            <a:t>НОВОЕ!!!!  </a:t>
          </a:r>
          <a:r>
            <a:rPr lang="ru-RU" b="0" dirty="0" smtClean="0"/>
            <a:t>13. Изменение границ УН в сторону его увеличения или в сторону его уменьшения не допускается в случае, если в результате такого изменения:</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97591">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F3A0C15F-230D-482C-BA85-C88737656157}" type="presOf" srcId="{43A05EED-19DB-4EA5-9807-066A92F568D3}" destId="{5A6D8501-0F47-46FE-A535-7D72E5A8580E}" srcOrd="0" destOrd="0" presId="urn:microsoft.com/office/officeart/2005/8/layout/vList2"/>
    <dgm:cxn modelId="{6D9F6650-EA5E-45B4-B61B-889C7CC37641}" type="presOf" srcId="{66309354-8663-466A-A5C2-8D27BF7FF92E}" destId="{4D42B572-073F-43E1-B9D1-8A56460035EF}" srcOrd="0" destOrd="0" presId="urn:microsoft.com/office/officeart/2005/8/layout/vList2"/>
    <dgm:cxn modelId="{BEBA8D31-FD4E-4A8C-8461-2BA9A38DDCB8}"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5F521915-4188-43FD-9FE6-6420509F6E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01E0FFBA-AD4E-4B75-93D9-270DA4329B9E}">
      <dgm:prSet phldrT="[Текст]" custT="1"/>
      <dgm:spPr/>
      <dgm:t>
        <a:bodyPr vert="vert270"/>
        <a:lstStyle/>
        <a:p>
          <a:r>
            <a:rPr lang="ru-RU" sz="1600" b="1" dirty="0" smtClean="0">
              <a:solidFill>
                <a:schemeClr val="tx1"/>
              </a:solidFill>
            </a:rPr>
            <a:t>Ст.13. Изменение границ УН в сторону его увеличения или в сторону его уменьшения не допускается в случае, если в результате такого изменения:</a:t>
          </a:r>
          <a:endParaRPr lang="ru-RU" sz="1600" b="1" dirty="0">
            <a:solidFill>
              <a:srgbClr val="C00000"/>
            </a:solidFill>
          </a:endParaRPr>
        </a:p>
      </dgm:t>
    </dgm:pt>
    <dgm:pt modelId="{961AE33F-4BC4-4E76-A976-B426D3D9BE0A}" type="parTrans" cxnId="{615A244C-75D3-401B-AF81-06EA8B85FC47}">
      <dgm:prSet/>
      <dgm:spPr/>
      <dgm:t>
        <a:bodyPr/>
        <a:lstStyle/>
        <a:p>
          <a:endParaRPr lang="ru-RU"/>
        </a:p>
      </dgm:t>
    </dgm:pt>
    <dgm:pt modelId="{BAF51577-5422-4AD8-BE5F-FE72EF8F3CB5}" type="sibTrans" cxnId="{615A244C-75D3-401B-AF81-06EA8B85FC47}">
      <dgm:prSet/>
      <dgm:spPr/>
      <dgm:t>
        <a:bodyPr/>
        <a:lstStyle/>
        <a:p>
          <a:endParaRPr lang="ru-RU"/>
        </a:p>
      </dgm:t>
    </dgm:pt>
    <dgm:pt modelId="{B8650F57-C78D-4A19-8559-DC57249C72FE}">
      <dgm:prSet phldrT="[Текст]" custT="1"/>
      <dgm:spPr/>
      <dgm:t>
        <a:bodyPr/>
        <a:lstStyle/>
        <a:p>
          <a:r>
            <a:rPr lang="ru-RU" sz="1200" b="0" dirty="0" smtClean="0"/>
            <a:t>е) новые географические координаты угловых точек границ УН не будут соответствовать географическим координатам УН, предусмотренным соглашением о добыче и сохранении занятости, заключенным в соответствии со </a:t>
          </a:r>
          <a:r>
            <a:rPr lang="ru-RU" sz="1200" b="0" dirty="0" smtClean="0">
              <a:hlinkClick xmlns:r="http://schemas.openxmlformats.org/officeDocument/2006/relationships" r:id="rId1"/>
            </a:rPr>
            <a:t>статьей 342.8</a:t>
          </a:r>
          <a:r>
            <a:rPr lang="ru-RU" sz="1200" b="0" dirty="0" smtClean="0"/>
            <a:t> НК РФ, инвестиционным соглашением о добыче металлов платиновой группы на УН, указанных в </a:t>
          </a:r>
          <a:r>
            <a:rPr lang="ru-RU" sz="1200" b="0" dirty="0" smtClean="0">
              <a:hlinkClick xmlns:r="http://schemas.openxmlformats.org/officeDocument/2006/relationships" r:id="rId2"/>
            </a:rPr>
            <a:t>пункте 3.1 статьи 342.10</a:t>
          </a:r>
          <a:r>
            <a:rPr lang="ru-RU" sz="1200" b="0" dirty="0" smtClean="0"/>
            <a:t> НК РФ, инвестиционными соглашениями о стимулировании добычи нефти на УН, указанных в </a:t>
          </a:r>
          <a:r>
            <a:rPr lang="ru-RU" sz="1200" b="0" dirty="0" smtClean="0">
              <a:hlinkClick xmlns:r="http://schemas.openxmlformats.org/officeDocument/2006/relationships" r:id="rId3"/>
            </a:rPr>
            <a:t>пунктах 3.3</a:t>
          </a:r>
          <a:r>
            <a:rPr lang="ru-RU" sz="1200" b="0" dirty="0" smtClean="0"/>
            <a:t> и </a:t>
          </a:r>
          <a:r>
            <a:rPr lang="ru-RU" sz="1200" b="0" dirty="0" smtClean="0">
              <a:hlinkClick xmlns:r="http://schemas.openxmlformats.org/officeDocument/2006/relationships" r:id="rId4"/>
            </a:rPr>
            <a:t>3.8 статьи 343.2</a:t>
          </a:r>
          <a:r>
            <a:rPr lang="ru-RU" sz="1200" b="0" dirty="0" smtClean="0"/>
            <a:t> НК РФ.</a:t>
          </a:r>
        </a:p>
        <a:p>
          <a:r>
            <a:rPr lang="ru-RU" sz="1100" b="0" dirty="0" smtClean="0">
              <a:hlinkClick xmlns:r="http://schemas.openxmlformats.org/officeDocument/2006/relationships" r:id="rId1"/>
            </a:rPr>
            <a:t>статья 342.8</a:t>
          </a:r>
          <a:r>
            <a:rPr lang="ru-RU" sz="1100" b="0" dirty="0" smtClean="0"/>
            <a:t> НК РФ - </a:t>
          </a:r>
          <a:r>
            <a:rPr lang="ru-RU" sz="1100" b="1" dirty="0" smtClean="0"/>
            <a:t>Порядок определения и применения рентного коэффициента К</a:t>
          </a:r>
          <a:r>
            <a:rPr lang="ru-RU" sz="1100" b="1" baseline="-25000" dirty="0" smtClean="0"/>
            <a:t>РЕНТА</a:t>
          </a:r>
        </a:p>
        <a:p>
          <a:r>
            <a:rPr lang="ru-RU" sz="1100" b="0" dirty="0" smtClean="0">
              <a:hlinkClick xmlns:r="http://schemas.openxmlformats.org/officeDocument/2006/relationships" r:id="rId2"/>
            </a:rPr>
            <a:t>пункт 3.1 статьи 342.10</a:t>
          </a:r>
          <a:r>
            <a:rPr lang="ru-RU" sz="1100" b="0" dirty="0" smtClean="0"/>
            <a:t> НК РФ - Коэффициент К</a:t>
          </a:r>
          <a:r>
            <a:rPr lang="ru-RU" sz="1100" b="0" baseline="-25000" dirty="0" smtClean="0"/>
            <a:t>МКР</a:t>
          </a:r>
          <a:r>
            <a:rPr lang="ru-RU" sz="1100" b="0" dirty="0" smtClean="0"/>
            <a:t> принимается равным 0 в течение сроков, установленных настоящим пунктом, при добыче многокомпонентных комплексных руд, содержащих медь, и (или) никель, и (или) металлы платиновой группы, на УН, расположенных полностью или частично на территории Красноярского края, лицензия на пользование которыми впервые выдана до 1 января 2014 года и степень </a:t>
          </a:r>
          <a:r>
            <a:rPr lang="ru-RU" sz="1100" b="0" dirty="0" err="1" smtClean="0"/>
            <a:t>выработанности</a:t>
          </a:r>
          <a:r>
            <a:rPr lang="ru-RU" sz="1100" b="0" dirty="0" smtClean="0"/>
            <a:t> запасов которых по состоянию на 1 января 2022 года составляет менее 1 процента, при одновременном выполнении следующих требований</a:t>
          </a:r>
          <a:br>
            <a:rPr lang="ru-RU" sz="1100" b="0" dirty="0" smtClean="0"/>
          </a:br>
          <a:r>
            <a:rPr lang="ru-RU" sz="1100" b="0" dirty="0" smtClean="0">
              <a:hlinkClick xmlns:r="http://schemas.openxmlformats.org/officeDocument/2006/relationships" r:id="rId3"/>
            </a:rPr>
            <a:t>пункт 3.3</a:t>
          </a:r>
          <a:r>
            <a:rPr lang="ru-RU" sz="1100" b="0" dirty="0" smtClean="0"/>
            <a:t> НК РФ - Налогоплательщик вправе уменьшить общую сумму налога, исчисленную при добыче нефти обезвоженной, обессоленной и стабилизированной на УН, отвечающих условиям, установленным настоящим пунктом, на сумму налогового вычета, определяемого в порядке, установленном настоящим пунктом (далее в настоящем пункте - налоговый вычет).</a:t>
          </a:r>
          <a:br>
            <a:rPr lang="ru-RU" sz="1100" b="0" dirty="0" smtClean="0"/>
          </a:br>
          <a:r>
            <a:rPr lang="ru-RU" sz="1100" b="0" dirty="0" smtClean="0"/>
            <a:t>Налоговый вычет применяется при добыче нефти обезвоженной, обессоленной и стабилизированной на УН, которые одновременно расположены в границах </a:t>
          </a:r>
          <a:r>
            <a:rPr lang="ru-RU" sz="1100" b="0" dirty="0" err="1" smtClean="0"/>
            <a:t>Сургутского</a:t>
          </a:r>
          <a:r>
            <a:rPr lang="ru-RU" sz="1100" b="0" dirty="0" smtClean="0"/>
            <a:t> и Ханты-Мансийского районов Ханты-Мансийского автономного округа - Югры, лицензии на пользование которыми выданы до 1 января 2018 года и начальные извлекаемые запасы нефти каждого из которых составляют 1 000 миллионов тонн и более по состоянию на 1 января 2018 года. </a:t>
          </a:r>
        </a:p>
        <a:p>
          <a:r>
            <a:rPr lang="ru-RU" sz="1100" b="0" dirty="0" smtClean="0"/>
            <a:t>Налоговый вычет применяется при условии заключения налогоплательщиком, владеющим лицензиями на пользование УН, указанными в настоящем пункте, инвестиционного соглашения о стимулировании добычи нефти на указанных УН (далее в настоящем пункте - соглашение о добыче) с Министерством финансов Российской Федерации и федеральным органом исполнительной власти, осуществляющим функции по выработке государственной политики и нормативно-правовому регулированию в сфере изучения, использования, воспроизводства и охраны природных ресурсов. </a:t>
          </a:r>
        </a:p>
        <a:p>
          <a:r>
            <a:rPr lang="ru-RU" sz="1100" b="0" dirty="0" smtClean="0">
              <a:hlinkClick xmlns:r="http://schemas.openxmlformats.org/officeDocument/2006/relationships" r:id="rId3"/>
            </a:rPr>
            <a:t>пункт</a:t>
          </a:r>
          <a:r>
            <a:rPr lang="ru-RU" sz="1100" b="0" dirty="0" smtClean="0"/>
            <a:t> </a:t>
          </a:r>
          <a:r>
            <a:rPr lang="ru-RU" sz="1100" b="0" dirty="0" smtClean="0">
              <a:hlinkClick xmlns:r="http://schemas.openxmlformats.org/officeDocument/2006/relationships" r:id="rId4"/>
            </a:rPr>
            <a:t>3.8 статьи 343.2</a:t>
          </a:r>
          <a:r>
            <a:rPr lang="ru-RU" sz="1100" b="0" dirty="0" smtClean="0"/>
            <a:t> НК РФ - Налогоплательщик вправе уменьшить общую сумму налога, исчисленную при добыче нефти обезвоженной, обессоленной и стабилизированной на УН, отвечающих условиям, установленным настоящим пунктом, на сумму налогового вычета, определяемого в порядке, установленном настоящим пунктом (далее в настоящем пункте - налоговый вычет).</a:t>
          </a:r>
          <a:br>
            <a:rPr lang="ru-RU" sz="1100" b="0" dirty="0" smtClean="0"/>
          </a:br>
          <a:r>
            <a:rPr lang="ru-RU" sz="1100" b="0" dirty="0" smtClean="0"/>
            <a:t>Налоговый вычет применяется при добыче нефти обезвоженной, обессоленной и стабилизированной на УН, которые расположены полностью или частично в границах Ханты-Мансийского района Ханты-Мансийского автономного округа - Югры, лицензии на пользование которыми выданы до 1 января 2018 года и начальные извлекаемые запасы нефти на каждом из которых составляют не менее 450 миллионов тонн и не более 470 миллионов тонн по состоянию на 1 января 2018 года. </a:t>
          </a:r>
        </a:p>
        <a:p>
          <a:r>
            <a:rPr lang="ru-RU" sz="1100" b="0" dirty="0" smtClean="0"/>
            <a:t>Налоговый вычет применяется при условии заключения налогоплательщиком, владеющим лицензиями на пользование УН, указанными в настоящем пункте, инвестиционного соглашения о стимулировании добычи нефти на указанных УН (далее в настоящем пункте - соглашение о добыче) </a:t>
          </a:r>
          <a:endParaRPr lang="ru-RU" sz="1400" b="1" dirty="0">
            <a:solidFill>
              <a:srgbClr val="C00000"/>
            </a:solidFill>
          </a:endParaRPr>
        </a:p>
      </dgm:t>
    </dgm:pt>
    <dgm:pt modelId="{565BFB4C-4099-4D2A-B4D2-CD133D3D4A01}" type="parTrans" cxnId="{164F048C-8D6E-473A-849F-26219AB15806}">
      <dgm:prSet/>
      <dgm:spPr/>
      <dgm:t>
        <a:bodyPr/>
        <a:lstStyle/>
        <a:p>
          <a:endParaRPr lang="ru-RU"/>
        </a:p>
      </dgm:t>
    </dgm:pt>
    <dgm:pt modelId="{CE4C70CD-1743-400A-A416-67C2CA4D3D66}" type="sibTrans" cxnId="{164F048C-8D6E-473A-849F-26219AB15806}">
      <dgm:prSet/>
      <dgm:spPr/>
      <dgm:t>
        <a:bodyPr/>
        <a:lstStyle/>
        <a:p>
          <a:endParaRPr lang="ru-RU"/>
        </a:p>
      </dgm:t>
    </dgm:pt>
    <dgm:pt modelId="{030313FF-A175-49F3-A974-9F1293FEA650}" type="pres">
      <dgm:prSet presAssocID="{5F521915-4188-43FD-9FE6-6420509F6E5B}" presName="vert0" presStyleCnt="0">
        <dgm:presLayoutVars>
          <dgm:dir/>
          <dgm:animOne val="branch"/>
          <dgm:animLvl val="lvl"/>
        </dgm:presLayoutVars>
      </dgm:prSet>
      <dgm:spPr/>
      <dgm:t>
        <a:bodyPr/>
        <a:lstStyle/>
        <a:p>
          <a:endParaRPr lang="ru-RU"/>
        </a:p>
      </dgm:t>
    </dgm:pt>
    <dgm:pt modelId="{82820DB8-51BF-46F5-BB5B-763C904BDDFF}" type="pres">
      <dgm:prSet presAssocID="{01E0FFBA-AD4E-4B75-93D9-270DA4329B9E}" presName="thickLine" presStyleLbl="alignNode1" presStyleIdx="0" presStyleCnt="1"/>
      <dgm:spPr/>
    </dgm:pt>
    <dgm:pt modelId="{94694B5E-91F7-41A6-B8ED-44EA46B828C8}" type="pres">
      <dgm:prSet presAssocID="{01E0FFBA-AD4E-4B75-93D9-270DA4329B9E}" presName="horz1" presStyleCnt="0"/>
      <dgm:spPr/>
    </dgm:pt>
    <dgm:pt modelId="{5DA7C4B9-D5EB-455C-85AC-112F2C25ED0C}" type="pres">
      <dgm:prSet presAssocID="{01E0FFBA-AD4E-4B75-93D9-270DA4329B9E}" presName="tx1" presStyleLbl="revTx" presStyleIdx="0" presStyleCnt="2" custScaleX="47511"/>
      <dgm:spPr/>
      <dgm:t>
        <a:bodyPr/>
        <a:lstStyle/>
        <a:p>
          <a:endParaRPr lang="ru-RU"/>
        </a:p>
      </dgm:t>
    </dgm:pt>
    <dgm:pt modelId="{B1740276-33A6-403A-8D6F-D77AAD1970E1}" type="pres">
      <dgm:prSet presAssocID="{01E0FFBA-AD4E-4B75-93D9-270DA4329B9E}" presName="vert1" presStyleCnt="0"/>
      <dgm:spPr/>
    </dgm:pt>
    <dgm:pt modelId="{2C0BC2E7-5917-4511-B259-7E1B82D11B75}" type="pres">
      <dgm:prSet presAssocID="{B8650F57-C78D-4A19-8559-DC57249C72FE}" presName="vertSpace2a" presStyleCnt="0"/>
      <dgm:spPr/>
    </dgm:pt>
    <dgm:pt modelId="{CFE5FAB7-3E5A-4440-967B-2ECC525F3234}" type="pres">
      <dgm:prSet presAssocID="{B8650F57-C78D-4A19-8559-DC57249C72FE}" presName="horz2" presStyleCnt="0"/>
      <dgm:spPr/>
    </dgm:pt>
    <dgm:pt modelId="{6D3C81F7-9884-46FD-BF3E-8054FDDECB11}" type="pres">
      <dgm:prSet presAssocID="{B8650F57-C78D-4A19-8559-DC57249C72FE}" presName="horzSpace2" presStyleCnt="0"/>
      <dgm:spPr/>
    </dgm:pt>
    <dgm:pt modelId="{87E4F4BC-E2CC-4865-AD6A-CD75068489CB}" type="pres">
      <dgm:prSet presAssocID="{B8650F57-C78D-4A19-8559-DC57249C72FE}" presName="tx2" presStyleLbl="revTx" presStyleIdx="1" presStyleCnt="2" custScaleX="127389" custScaleY="130998" custLinFactNeighborY="-2789"/>
      <dgm:spPr/>
      <dgm:t>
        <a:bodyPr/>
        <a:lstStyle/>
        <a:p>
          <a:endParaRPr lang="ru-RU"/>
        </a:p>
      </dgm:t>
    </dgm:pt>
    <dgm:pt modelId="{FA20F4C7-6BBC-446D-805D-B8751F73F613}" type="pres">
      <dgm:prSet presAssocID="{B8650F57-C78D-4A19-8559-DC57249C72FE}" presName="vert2" presStyleCnt="0"/>
      <dgm:spPr/>
    </dgm:pt>
    <dgm:pt modelId="{F3915C0B-E2D7-459D-A1DA-DB3168F6DE50}" type="pres">
      <dgm:prSet presAssocID="{B8650F57-C78D-4A19-8559-DC57249C72FE}" presName="thinLine2b" presStyleLbl="callout" presStyleIdx="0" presStyleCnt="1"/>
      <dgm:spPr/>
    </dgm:pt>
    <dgm:pt modelId="{FB45ADF4-55CF-41EA-81F3-8A5252EF4E82}" type="pres">
      <dgm:prSet presAssocID="{B8650F57-C78D-4A19-8559-DC57249C72FE}" presName="vertSpace2b" presStyleCnt="0"/>
      <dgm:spPr/>
    </dgm:pt>
  </dgm:ptLst>
  <dgm:cxnLst>
    <dgm:cxn modelId="{164F048C-8D6E-473A-849F-26219AB15806}" srcId="{01E0FFBA-AD4E-4B75-93D9-270DA4329B9E}" destId="{B8650F57-C78D-4A19-8559-DC57249C72FE}" srcOrd="0" destOrd="0" parTransId="{565BFB4C-4099-4D2A-B4D2-CD133D3D4A01}" sibTransId="{CE4C70CD-1743-400A-A416-67C2CA4D3D66}"/>
    <dgm:cxn modelId="{D209FA1F-B2BE-4F52-BAA7-B097D2C40A4D}" type="presOf" srcId="{B8650F57-C78D-4A19-8559-DC57249C72FE}" destId="{87E4F4BC-E2CC-4865-AD6A-CD75068489CB}" srcOrd="0" destOrd="0" presId="urn:microsoft.com/office/officeart/2008/layout/LinedList"/>
    <dgm:cxn modelId="{459C1269-D6B1-4BA5-BEA2-7841F2C11810}" type="presOf" srcId="{5F521915-4188-43FD-9FE6-6420509F6E5B}" destId="{030313FF-A175-49F3-A974-9F1293FEA650}" srcOrd="0" destOrd="0" presId="urn:microsoft.com/office/officeart/2008/layout/LinedList"/>
    <dgm:cxn modelId="{D664FB22-1B13-4498-9071-11B03CFAF7B3}" type="presOf" srcId="{01E0FFBA-AD4E-4B75-93D9-270DA4329B9E}" destId="{5DA7C4B9-D5EB-455C-85AC-112F2C25ED0C}" srcOrd="0" destOrd="0" presId="urn:microsoft.com/office/officeart/2008/layout/LinedList"/>
    <dgm:cxn modelId="{615A244C-75D3-401B-AF81-06EA8B85FC47}" srcId="{5F521915-4188-43FD-9FE6-6420509F6E5B}" destId="{01E0FFBA-AD4E-4B75-93D9-270DA4329B9E}" srcOrd="0" destOrd="0" parTransId="{961AE33F-4BC4-4E76-A976-B426D3D9BE0A}" sibTransId="{BAF51577-5422-4AD8-BE5F-FE72EF8F3CB5}"/>
    <dgm:cxn modelId="{F1B24C9B-BEFF-400F-8F22-1CA88E522BF9}" type="presParOf" srcId="{030313FF-A175-49F3-A974-9F1293FEA650}" destId="{82820DB8-51BF-46F5-BB5B-763C904BDDFF}" srcOrd="0" destOrd="0" presId="urn:microsoft.com/office/officeart/2008/layout/LinedList"/>
    <dgm:cxn modelId="{2C5C5CBB-2456-4CFC-9016-7506CD513982}" type="presParOf" srcId="{030313FF-A175-49F3-A974-9F1293FEA650}" destId="{94694B5E-91F7-41A6-B8ED-44EA46B828C8}" srcOrd="1" destOrd="0" presId="urn:microsoft.com/office/officeart/2008/layout/LinedList"/>
    <dgm:cxn modelId="{87A27591-E4A5-4438-B3F2-14D2B89C12CA}" type="presParOf" srcId="{94694B5E-91F7-41A6-B8ED-44EA46B828C8}" destId="{5DA7C4B9-D5EB-455C-85AC-112F2C25ED0C}" srcOrd="0" destOrd="0" presId="urn:microsoft.com/office/officeart/2008/layout/LinedList"/>
    <dgm:cxn modelId="{A1E83C62-692A-4D65-8D7A-EBDC430A5249}" type="presParOf" srcId="{94694B5E-91F7-41A6-B8ED-44EA46B828C8}" destId="{B1740276-33A6-403A-8D6F-D77AAD1970E1}" srcOrd="1" destOrd="0" presId="urn:microsoft.com/office/officeart/2008/layout/LinedList"/>
    <dgm:cxn modelId="{A225DE96-D856-4836-8C02-842B8B1F947D}" type="presParOf" srcId="{B1740276-33A6-403A-8D6F-D77AAD1970E1}" destId="{2C0BC2E7-5917-4511-B259-7E1B82D11B75}" srcOrd="0" destOrd="0" presId="urn:microsoft.com/office/officeart/2008/layout/LinedList"/>
    <dgm:cxn modelId="{7522535D-4880-484B-843E-28596C50800B}" type="presParOf" srcId="{B1740276-33A6-403A-8D6F-D77AAD1970E1}" destId="{CFE5FAB7-3E5A-4440-967B-2ECC525F3234}" srcOrd="1" destOrd="0" presId="urn:microsoft.com/office/officeart/2008/layout/LinedList"/>
    <dgm:cxn modelId="{404EE862-5F50-4B0C-BB41-9E20A59218FB}" type="presParOf" srcId="{CFE5FAB7-3E5A-4440-967B-2ECC525F3234}" destId="{6D3C81F7-9884-46FD-BF3E-8054FDDECB11}" srcOrd="0" destOrd="0" presId="urn:microsoft.com/office/officeart/2008/layout/LinedList"/>
    <dgm:cxn modelId="{8AA13A1B-D252-463C-B738-597852BAD148}" type="presParOf" srcId="{CFE5FAB7-3E5A-4440-967B-2ECC525F3234}" destId="{87E4F4BC-E2CC-4865-AD6A-CD75068489CB}" srcOrd="1" destOrd="0" presId="urn:microsoft.com/office/officeart/2008/layout/LinedList"/>
    <dgm:cxn modelId="{3F925D62-DDAB-4217-B25F-22DFD6D3789F}" type="presParOf" srcId="{CFE5FAB7-3E5A-4440-967B-2ECC525F3234}" destId="{FA20F4C7-6BBC-446D-805D-B8751F73F613}" srcOrd="2" destOrd="0" presId="urn:microsoft.com/office/officeart/2008/layout/LinedList"/>
    <dgm:cxn modelId="{354783A2-6C3B-42D5-9ED1-1DE021F48AD9}" type="presParOf" srcId="{B1740276-33A6-403A-8D6F-D77AAD1970E1}" destId="{F3915C0B-E2D7-459D-A1DA-DB3168F6DE50}" srcOrd="2" destOrd="0" presId="urn:microsoft.com/office/officeart/2008/layout/LinedList"/>
    <dgm:cxn modelId="{DD2037C0-48B1-460B-8F12-6AFAF9FDED11}" type="presParOf" srcId="{B1740276-33A6-403A-8D6F-D77AAD1970E1}" destId="{FB45ADF4-55CF-41EA-81F3-8A5252EF4E82}" srcOrd="3"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dgm:spPr/>
      <dgm:t>
        <a:bodyPr/>
        <a:lstStyle/>
        <a:p>
          <a:r>
            <a:rPr lang="ru-RU" b="1" dirty="0" smtClean="0">
              <a:solidFill>
                <a:srgbClr val="C00000"/>
              </a:solidFill>
              <a:effectLst>
                <a:outerShdw blurRad="38100" dist="38100" dir="2700000" algn="tl">
                  <a:srgbClr val="000000">
                    <a:alpha val="43137"/>
                  </a:srgbClr>
                </a:outerShdw>
              </a:effectLst>
            </a:rPr>
            <a:t>НОВОЕ!!!!  </a:t>
          </a:r>
          <a:r>
            <a:rPr lang="ru-RU" b="0" dirty="0" smtClean="0"/>
            <a:t>14. Изменение границ УН в сторону его уменьшения осуществляется при наличии следующих оснований:</a:t>
          </a:r>
          <a:br>
            <a:rPr lang="ru-RU" b="0" dirty="0" smtClean="0"/>
          </a:br>
          <a:endParaRPr lang="ru-RU" b="0" dirty="0" smtClean="0"/>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97591">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7EC2833E-7C03-43C9-A7D6-1D3ECF9B8CB8}" type="presOf" srcId="{66309354-8663-466A-A5C2-8D27BF7FF92E}" destId="{4D42B572-073F-43E1-B9D1-8A56460035EF}" srcOrd="0" destOrd="0" presId="urn:microsoft.com/office/officeart/2005/8/layout/vList2"/>
    <dgm:cxn modelId="{F07520C0-0216-42B5-8DEA-53E2678067C9}" type="presOf" srcId="{43A05EED-19DB-4EA5-9807-066A92F568D3}" destId="{5A6D8501-0F47-46FE-A535-7D72E5A8580E}" srcOrd="0" destOrd="0" presId="urn:microsoft.com/office/officeart/2005/8/layout/vList2"/>
    <dgm:cxn modelId="{9A65E5DE-2D49-49AA-816C-3CC645F3A4DA}"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5F521915-4188-43FD-9FE6-6420509F6E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01E0FFBA-AD4E-4B75-93D9-270DA4329B9E}">
      <dgm:prSet phldrT="[Текст]" custT="1"/>
      <dgm:spPr/>
      <dgm:t>
        <a:bodyPr vert="vert270"/>
        <a:lstStyle/>
        <a:p>
          <a:r>
            <a:rPr lang="ru-RU" sz="1800" b="1" dirty="0" smtClean="0">
              <a:solidFill>
                <a:schemeClr val="tx1"/>
              </a:solidFill>
            </a:rPr>
            <a:t>Ст.14. </a:t>
          </a:r>
          <a:r>
            <a:rPr lang="ru-RU" sz="1800" b="1" dirty="0" smtClean="0">
              <a:solidFill>
                <a:schemeClr val="accent1">
                  <a:lumMod val="50000"/>
                </a:schemeClr>
              </a:solidFill>
            </a:rPr>
            <a:t>Основания для уменьшения границ УН</a:t>
          </a:r>
          <a:endParaRPr lang="ru-RU" sz="1800" b="1" dirty="0">
            <a:solidFill>
              <a:srgbClr val="C00000"/>
            </a:solidFill>
          </a:endParaRPr>
        </a:p>
      </dgm:t>
    </dgm:pt>
    <dgm:pt modelId="{961AE33F-4BC4-4E76-A976-B426D3D9BE0A}" type="parTrans" cxnId="{615A244C-75D3-401B-AF81-06EA8B85FC47}">
      <dgm:prSet/>
      <dgm:spPr/>
      <dgm:t>
        <a:bodyPr/>
        <a:lstStyle/>
        <a:p>
          <a:endParaRPr lang="ru-RU"/>
        </a:p>
      </dgm:t>
    </dgm:pt>
    <dgm:pt modelId="{BAF51577-5422-4AD8-BE5F-FE72EF8F3CB5}" type="sibTrans" cxnId="{615A244C-75D3-401B-AF81-06EA8B85FC47}">
      <dgm:prSet/>
      <dgm:spPr/>
      <dgm:t>
        <a:bodyPr/>
        <a:lstStyle/>
        <a:p>
          <a:endParaRPr lang="ru-RU"/>
        </a:p>
      </dgm:t>
    </dgm:pt>
    <dgm:pt modelId="{B8650F57-C78D-4A19-8559-DC57249C72FE}">
      <dgm:prSet phldrT="[Текст]" custT="1"/>
      <dgm:spPr/>
      <dgm:t>
        <a:bodyPr/>
        <a:lstStyle/>
        <a:p>
          <a:r>
            <a:rPr lang="ru-RU" sz="1600" b="0" dirty="0" smtClean="0"/>
            <a:t>а) </a:t>
          </a:r>
          <a:r>
            <a:rPr lang="ru-RU" sz="1600" b="1" dirty="0" smtClean="0">
              <a:solidFill>
                <a:srgbClr val="C00000"/>
              </a:solidFill>
            </a:rPr>
            <a:t>отказ пользователя недр от части УН по результатам </a:t>
          </a:r>
          <a:r>
            <a:rPr lang="ru-RU" sz="1600" b="0" dirty="0" smtClean="0">
              <a:solidFill>
                <a:schemeClr val="tx1"/>
              </a:solidFill>
            </a:rPr>
            <a:t>соответствующего вида </a:t>
          </a:r>
          <a:r>
            <a:rPr lang="ru-RU" sz="1600" b="1" dirty="0" smtClean="0">
              <a:solidFill>
                <a:srgbClr val="C00000"/>
              </a:solidFill>
            </a:rPr>
            <a:t>проведенных на УН работ по геологическому изучению недр и (или) разведке </a:t>
          </a:r>
          <a:r>
            <a:rPr lang="ru-RU" sz="1600" b="0" dirty="0" smtClean="0">
              <a:solidFill>
                <a:schemeClr val="tx1"/>
              </a:solidFill>
            </a:rPr>
            <a:t>полезных ископаемых</a:t>
          </a:r>
          <a:r>
            <a:rPr lang="ru-RU" sz="1600" b="0" dirty="0" smtClean="0"/>
            <a:t>, </a:t>
          </a:r>
          <a:r>
            <a:rPr lang="ru-RU" sz="1600" b="1" dirty="0" smtClean="0">
              <a:solidFill>
                <a:srgbClr val="C00000"/>
              </a:solidFill>
            </a:rPr>
            <a:t>подтверждающих отсутствие перспективных для дальнейшего освоения геологических объектов на предлагаемой к исключению части УН</a:t>
          </a:r>
          <a:r>
            <a:rPr lang="ru-RU" sz="1600" b="0" dirty="0" smtClean="0"/>
            <a:t>, </a:t>
          </a:r>
          <a:r>
            <a:rPr lang="ru-RU" sz="1600" b="1" dirty="0" smtClean="0">
              <a:solidFill>
                <a:srgbClr val="C00000"/>
              </a:solidFill>
            </a:rPr>
            <a:t>на основании </a:t>
          </a:r>
          <a:r>
            <a:rPr lang="ru-RU" sz="1600" b="0" dirty="0" smtClean="0"/>
            <a:t>данных, содержащихся в </a:t>
          </a:r>
          <a:r>
            <a:rPr lang="ru-RU" sz="1600" b="1" dirty="0" smtClean="0">
              <a:solidFill>
                <a:srgbClr val="C00000"/>
              </a:solidFill>
            </a:rPr>
            <a:t>геологическом отчете</a:t>
          </a:r>
          <a:r>
            <a:rPr lang="ru-RU" sz="1600" b="0" dirty="0" smtClean="0"/>
            <a:t>, представленном в федеральный ФГИ и его территориальные фонды, а также в ФГИ субъектов РФ, если пользование недрами осуществляется на УНМЗ, в соответствии с условиями лицензии на пользование недрами;</a:t>
          </a:r>
          <a:br>
            <a:rPr lang="ru-RU" sz="1600" b="0" dirty="0" smtClean="0"/>
          </a:br>
          <a:endParaRPr lang="ru-RU" sz="1800" b="1" dirty="0">
            <a:solidFill>
              <a:srgbClr val="C00000"/>
            </a:solidFill>
          </a:endParaRPr>
        </a:p>
      </dgm:t>
    </dgm:pt>
    <dgm:pt modelId="{CE4C70CD-1743-400A-A416-67C2CA4D3D66}" type="sibTrans" cxnId="{164F048C-8D6E-473A-849F-26219AB15806}">
      <dgm:prSet/>
      <dgm:spPr/>
      <dgm:t>
        <a:bodyPr/>
        <a:lstStyle/>
        <a:p>
          <a:endParaRPr lang="ru-RU"/>
        </a:p>
      </dgm:t>
    </dgm:pt>
    <dgm:pt modelId="{565BFB4C-4099-4D2A-B4D2-CD133D3D4A01}" type="parTrans" cxnId="{164F048C-8D6E-473A-849F-26219AB15806}">
      <dgm:prSet/>
      <dgm:spPr/>
      <dgm:t>
        <a:bodyPr/>
        <a:lstStyle/>
        <a:p>
          <a:endParaRPr lang="ru-RU"/>
        </a:p>
      </dgm:t>
    </dgm:pt>
    <dgm:pt modelId="{62BD103C-F5D5-489B-BC0A-6E4A51D86BED}">
      <dgm:prSet custT="1"/>
      <dgm:spPr/>
      <dgm:t>
        <a:bodyPr/>
        <a:lstStyle/>
        <a:p>
          <a:r>
            <a:rPr lang="ru-RU" sz="1600" b="0" dirty="0" smtClean="0"/>
            <a:t>б) </a:t>
          </a:r>
          <a:r>
            <a:rPr lang="ru-RU" sz="1600" b="1" dirty="0" smtClean="0">
              <a:solidFill>
                <a:srgbClr val="C00000"/>
              </a:solidFill>
            </a:rPr>
            <a:t>выделение из границ </a:t>
          </a:r>
        </a:p>
        <a:p>
          <a:r>
            <a:rPr lang="ru-RU" sz="1600" b="0" dirty="0" smtClean="0"/>
            <a:t>-</a:t>
          </a:r>
          <a:r>
            <a:rPr lang="ru-RU" sz="1600" b="1" dirty="0" smtClean="0">
              <a:solidFill>
                <a:srgbClr val="C00000"/>
              </a:solidFill>
            </a:rPr>
            <a:t>УН, предоставленного в пользование для геологического изучения недр, </a:t>
          </a:r>
          <a:r>
            <a:rPr lang="ru-RU" sz="1600" b="0" dirty="0" smtClean="0"/>
            <a:t>включающего поиски и оценку месторождений полезных ископаемых, </a:t>
          </a:r>
        </a:p>
        <a:p>
          <a:r>
            <a:rPr lang="ru-RU" sz="1600" b="0" dirty="0" smtClean="0"/>
            <a:t>-</a:t>
          </a:r>
          <a:r>
            <a:rPr lang="ru-RU" sz="1600" b="1" dirty="0" smtClean="0">
              <a:solidFill>
                <a:srgbClr val="C00000"/>
              </a:solidFill>
            </a:rPr>
            <a:t>УН, содержащего месторождение полезных ископаемых, открытое за счет собственных и (или) привлеченных средств пользователя недр</a:t>
          </a:r>
          <a:r>
            <a:rPr lang="ru-RU" sz="1600" b="0" dirty="0" smtClean="0"/>
            <a:t>, проводившего работы по геологическому изучению недр такого УН, </a:t>
          </a:r>
          <a:r>
            <a:rPr lang="ru-RU" sz="1600" b="1" dirty="0" smtClean="0">
              <a:solidFill>
                <a:srgbClr val="C00000"/>
              </a:solidFill>
            </a:rPr>
            <a:t>на основании свидетельства об установлении факта открытия месторождения</a:t>
          </a:r>
          <a:r>
            <a:rPr lang="ru-RU" sz="1600" b="0" dirty="0" smtClean="0"/>
            <a:t> полезных ископаемых, лицензии на пользование участком недр, содержащим месторождение, для разведки и добычи полезных ископаемых данного месторождения; </a:t>
          </a:r>
          <a:endParaRPr lang="ru-RU" sz="1600" b="0" dirty="0"/>
        </a:p>
      </dgm:t>
    </dgm:pt>
    <dgm:pt modelId="{65649327-585F-4AC7-989D-3D27AA07A4D5}" type="parTrans" cxnId="{EE235C34-609E-484B-956F-A3E29A744DDF}">
      <dgm:prSet/>
      <dgm:spPr/>
      <dgm:t>
        <a:bodyPr/>
        <a:lstStyle/>
        <a:p>
          <a:endParaRPr lang="ru-RU"/>
        </a:p>
      </dgm:t>
    </dgm:pt>
    <dgm:pt modelId="{37ACC56D-3A34-4BB5-B32F-A2816B54D078}" type="sibTrans" cxnId="{EE235C34-609E-484B-956F-A3E29A744DDF}">
      <dgm:prSet/>
      <dgm:spPr/>
      <dgm:t>
        <a:bodyPr/>
        <a:lstStyle/>
        <a:p>
          <a:endParaRPr lang="ru-RU"/>
        </a:p>
      </dgm:t>
    </dgm:pt>
    <dgm:pt modelId="{030313FF-A175-49F3-A974-9F1293FEA650}" type="pres">
      <dgm:prSet presAssocID="{5F521915-4188-43FD-9FE6-6420509F6E5B}" presName="vert0" presStyleCnt="0">
        <dgm:presLayoutVars>
          <dgm:dir/>
          <dgm:animOne val="branch"/>
          <dgm:animLvl val="lvl"/>
        </dgm:presLayoutVars>
      </dgm:prSet>
      <dgm:spPr/>
      <dgm:t>
        <a:bodyPr/>
        <a:lstStyle/>
        <a:p>
          <a:endParaRPr lang="ru-RU"/>
        </a:p>
      </dgm:t>
    </dgm:pt>
    <dgm:pt modelId="{82820DB8-51BF-46F5-BB5B-763C904BDDFF}" type="pres">
      <dgm:prSet presAssocID="{01E0FFBA-AD4E-4B75-93D9-270DA4329B9E}" presName="thickLine" presStyleLbl="alignNode1" presStyleIdx="0" presStyleCnt="1"/>
      <dgm:spPr/>
    </dgm:pt>
    <dgm:pt modelId="{94694B5E-91F7-41A6-B8ED-44EA46B828C8}" type="pres">
      <dgm:prSet presAssocID="{01E0FFBA-AD4E-4B75-93D9-270DA4329B9E}" presName="horz1" presStyleCnt="0"/>
      <dgm:spPr/>
    </dgm:pt>
    <dgm:pt modelId="{5DA7C4B9-D5EB-455C-85AC-112F2C25ED0C}" type="pres">
      <dgm:prSet presAssocID="{01E0FFBA-AD4E-4B75-93D9-270DA4329B9E}" presName="tx1" presStyleLbl="revTx" presStyleIdx="0" presStyleCnt="3" custScaleX="34769"/>
      <dgm:spPr/>
      <dgm:t>
        <a:bodyPr/>
        <a:lstStyle/>
        <a:p>
          <a:endParaRPr lang="ru-RU"/>
        </a:p>
      </dgm:t>
    </dgm:pt>
    <dgm:pt modelId="{B1740276-33A6-403A-8D6F-D77AAD1970E1}" type="pres">
      <dgm:prSet presAssocID="{01E0FFBA-AD4E-4B75-93D9-270DA4329B9E}" presName="vert1" presStyleCnt="0"/>
      <dgm:spPr/>
    </dgm:pt>
    <dgm:pt modelId="{2C0BC2E7-5917-4511-B259-7E1B82D11B75}" type="pres">
      <dgm:prSet presAssocID="{B8650F57-C78D-4A19-8559-DC57249C72FE}" presName="vertSpace2a" presStyleCnt="0"/>
      <dgm:spPr/>
    </dgm:pt>
    <dgm:pt modelId="{CFE5FAB7-3E5A-4440-967B-2ECC525F3234}" type="pres">
      <dgm:prSet presAssocID="{B8650F57-C78D-4A19-8559-DC57249C72FE}" presName="horz2" presStyleCnt="0"/>
      <dgm:spPr/>
    </dgm:pt>
    <dgm:pt modelId="{6D3C81F7-9884-46FD-BF3E-8054FDDECB11}" type="pres">
      <dgm:prSet presAssocID="{B8650F57-C78D-4A19-8559-DC57249C72FE}" presName="horzSpace2" presStyleCnt="0"/>
      <dgm:spPr/>
    </dgm:pt>
    <dgm:pt modelId="{87E4F4BC-E2CC-4865-AD6A-CD75068489CB}" type="pres">
      <dgm:prSet presAssocID="{B8650F57-C78D-4A19-8559-DC57249C72FE}" presName="tx2" presStyleLbl="revTx" presStyleIdx="1" presStyleCnt="3" custScaleX="129607" custScaleY="51696" custLinFactNeighborX="-1352" custLinFactNeighborY="-2789"/>
      <dgm:spPr/>
      <dgm:t>
        <a:bodyPr/>
        <a:lstStyle/>
        <a:p>
          <a:endParaRPr lang="ru-RU"/>
        </a:p>
      </dgm:t>
    </dgm:pt>
    <dgm:pt modelId="{FA20F4C7-6BBC-446D-805D-B8751F73F613}" type="pres">
      <dgm:prSet presAssocID="{B8650F57-C78D-4A19-8559-DC57249C72FE}" presName="vert2" presStyleCnt="0"/>
      <dgm:spPr/>
    </dgm:pt>
    <dgm:pt modelId="{F3915C0B-E2D7-459D-A1DA-DB3168F6DE50}" type="pres">
      <dgm:prSet presAssocID="{B8650F57-C78D-4A19-8559-DC57249C72FE}" presName="thinLine2b" presStyleLbl="callout" presStyleIdx="0" presStyleCnt="2"/>
      <dgm:spPr/>
    </dgm:pt>
    <dgm:pt modelId="{FB45ADF4-55CF-41EA-81F3-8A5252EF4E82}" type="pres">
      <dgm:prSet presAssocID="{B8650F57-C78D-4A19-8559-DC57249C72FE}" presName="vertSpace2b" presStyleCnt="0"/>
      <dgm:spPr/>
    </dgm:pt>
    <dgm:pt modelId="{38DBEFAF-CF9D-4242-AC8B-69FA37F57F29}" type="pres">
      <dgm:prSet presAssocID="{62BD103C-F5D5-489B-BC0A-6E4A51D86BED}" presName="horz2" presStyleCnt="0"/>
      <dgm:spPr/>
    </dgm:pt>
    <dgm:pt modelId="{0375F5DB-D748-40C0-B584-B0826F17C632}" type="pres">
      <dgm:prSet presAssocID="{62BD103C-F5D5-489B-BC0A-6E4A51D86BED}" presName="horzSpace2" presStyleCnt="0"/>
      <dgm:spPr/>
    </dgm:pt>
    <dgm:pt modelId="{0B4EBB1A-F623-4FCE-A948-364F488FD738}" type="pres">
      <dgm:prSet presAssocID="{62BD103C-F5D5-489B-BC0A-6E4A51D86BED}" presName="tx2" presStyleLbl="revTx" presStyleIdx="2" presStyleCnt="3" custScaleX="127304" custLinFactNeighborX="-2478" custLinFactNeighborY="648"/>
      <dgm:spPr/>
      <dgm:t>
        <a:bodyPr/>
        <a:lstStyle/>
        <a:p>
          <a:endParaRPr lang="ru-RU"/>
        </a:p>
      </dgm:t>
    </dgm:pt>
    <dgm:pt modelId="{10031DD4-C694-4E5F-9C10-4B222DF61A1B}" type="pres">
      <dgm:prSet presAssocID="{62BD103C-F5D5-489B-BC0A-6E4A51D86BED}" presName="vert2" presStyleCnt="0"/>
      <dgm:spPr/>
    </dgm:pt>
    <dgm:pt modelId="{4D0925DB-2DF6-48D1-832F-75F1426B59AE}" type="pres">
      <dgm:prSet presAssocID="{62BD103C-F5D5-489B-BC0A-6E4A51D86BED}" presName="thinLine2b" presStyleLbl="callout" presStyleIdx="1" presStyleCnt="2"/>
      <dgm:spPr/>
    </dgm:pt>
    <dgm:pt modelId="{F938ABEC-CF87-4857-BBB7-0A32D7C2FD70}" type="pres">
      <dgm:prSet presAssocID="{62BD103C-F5D5-489B-BC0A-6E4A51D86BED}" presName="vertSpace2b" presStyleCnt="0"/>
      <dgm:spPr/>
    </dgm:pt>
  </dgm:ptLst>
  <dgm:cxnLst>
    <dgm:cxn modelId="{164F048C-8D6E-473A-849F-26219AB15806}" srcId="{01E0FFBA-AD4E-4B75-93D9-270DA4329B9E}" destId="{B8650F57-C78D-4A19-8559-DC57249C72FE}" srcOrd="0" destOrd="0" parTransId="{565BFB4C-4099-4D2A-B4D2-CD133D3D4A01}" sibTransId="{CE4C70CD-1743-400A-A416-67C2CA4D3D66}"/>
    <dgm:cxn modelId="{4E2DD71E-4235-4C0F-93A3-286702428A2A}" type="presOf" srcId="{5F521915-4188-43FD-9FE6-6420509F6E5B}" destId="{030313FF-A175-49F3-A974-9F1293FEA650}" srcOrd="0" destOrd="0" presId="urn:microsoft.com/office/officeart/2008/layout/LinedList"/>
    <dgm:cxn modelId="{615A244C-75D3-401B-AF81-06EA8B85FC47}" srcId="{5F521915-4188-43FD-9FE6-6420509F6E5B}" destId="{01E0FFBA-AD4E-4B75-93D9-270DA4329B9E}" srcOrd="0" destOrd="0" parTransId="{961AE33F-4BC4-4E76-A976-B426D3D9BE0A}" sibTransId="{BAF51577-5422-4AD8-BE5F-FE72EF8F3CB5}"/>
    <dgm:cxn modelId="{0ED1CE63-D3F9-4E7D-891D-3865C14D52BD}" type="presOf" srcId="{62BD103C-F5D5-489B-BC0A-6E4A51D86BED}" destId="{0B4EBB1A-F623-4FCE-A948-364F488FD738}" srcOrd="0" destOrd="0" presId="urn:microsoft.com/office/officeart/2008/layout/LinedList"/>
    <dgm:cxn modelId="{AC00DFAD-40AF-4CD9-9CFE-31E35FD938E0}" type="presOf" srcId="{01E0FFBA-AD4E-4B75-93D9-270DA4329B9E}" destId="{5DA7C4B9-D5EB-455C-85AC-112F2C25ED0C}" srcOrd="0" destOrd="0" presId="urn:microsoft.com/office/officeart/2008/layout/LinedList"/>
    <dgm:cxn modelId="{95FEA2BF-25D3-436E-9291-907CDFEF74DE}" type="presOf" srcId="{B8650F57-C78D-4A19-8559-DC57249C72FE}" destId="{87E4F4BC-E2CC-4865-AD6A-CD75068489CB}" srcOrd="0" destOrd="0" presId="urn:microsoft.com/office/officeart/2008/layout/LinedList"/>
    <dgm:cxn modelId="{EE235C34-609E-484B-956F-A3E29A744DDF}" srcId="{01E0FFBA-AD4E-4B75-93D9-270DA4329B9E}" destId="{62BD103C-F5D5-489B-BC0A-6E4A51D86BED}" srcOrd="1" destOrd="0" parTransId="{65649327-585F-4AC7-989D-3D27AA07A4D5}" sibTransId="{37ACC56D-3A34-4BB5-B32F-A2816B54D078}"/>
    <dgm:cxn modelId="{26876A3A-8B2F-4E65-A7FE-00E39F303F10}" type="presParOf" srcId="{030313FF-A175-49F3-A974-9F1293FEA650}" destId="{82820DB8-51BF-46F5-BB5B-763C904BDDFF}" srcOrd="0" destOrd="0" presId="urn:microsoft.com/office/officeart/2008/layout/LinedList"/>
    <dgm:cxn modelId="{8312DCC4-6093-4AD8-9788-1C5FE3D27A9F}" type="presParOf" srcId="{030313FF-A175-49F3-A974-9F1293FEA650}" destId="{94694B5E-91F7-41A6-B8ED-44EA46B828C8}" srcOrd="1" destOrd="0" presId="urn:microsoft.com/office/officeart/2008/layout/LinedList"/>
    <dgm:cxn modelId="{8C18A7A3-AC1D-402C-975C-F8F77C3F84F3}" type="presParOf" srcId="{94694B5E-91F7-41A6-B8ED-44EA46B828C8}" destId="{5DA7C4B9-D5EB-455C-85AC-112F2C25ED0C}" srcOrd="0" destOrd="0" presId="urn:microsoft.com/office/officeart/2008/layout/LinedList"/>
    <dgm:cxn modelId="{CDE8AD22-D231-4B8B-BD8C-0843076EB3CB}" type="presParOf" srcId="{94694B5E-91F7-41A6-B8ED-44EA46B828C8}" destId="{B1740276-33A6-403A-8D6F-D77AAD1970E1}" srcOrd="1" destOrd="0" presId="urn:microsoft.com/office/officeart/2008/layout/LinedList"/>
    <dgm:cxn modelId="{36162E24-C1AB-4953-99C5-B7DF141AEF54}" type="presParOf" srcId="{B1740276-33A6-403A-8D6F-D77AAD1970E1}" destId="{2C0BC2E7-5917-4511-B259-7E1B82D11B75}" srcOrd="0" destOrd="0" presId="urn:microsoft.com/office/officeart/2008/layout/LinedList"/>
    <dgm:cxn modelId="{B1827665-C69F-4033-B8AE-589EABA9E7EE}" type="presParOf" srcId="{B1740276-33A6-403A-8D6F-D77AAD1970E1}" destId="{CFE5FAB7-3E5A-4440-967B-2ECC525F3234}" srcOrd="1" destOrd="0" presId="urn:microsoft.com/office/officeart/2008/layout/LinedList"/>
    <dgm:cxn modelId="{4DBD7FEA-F001-48A4-BE96-E549CE6350A5}" type="presParOf" srcId="{CFE5FAB7-3E5A-4440-967B-2ECC525F3234}" destId="{6D3C81F7-9884-46FD-BF3E-8054FDDECB11}" srcOrd="0" destOrd="0" presId="urn:microsoft.com/office/officeart/2008/layout/LinedList"/>
    <dgm:cxn modelId="{CE7715F9-2EB0-4367-906B-A2313C5E97E7}" type="presParOf" srcId="{CFE5FAB7-3E5A-4440-967B-2ECC525F3234}" destId="{87E4F4BC-E2CC-4865-AD6A-CD75068489CB}" srcOrd="1" destOrd="0" presId="urn:microsoft.com/office/officeart/2008/layout/LinedList"/>
    <dgm:cxn modelId="{D70DCA61-3959-4942-A396-644A7EF05F24}" type="presParOf" srcId="{CFE5FAB7-3E5A-4440-967B-2ECC525F3234}" destId="{FA20F4C7-6BBC-446D-805D-B8751F73F613}" srcOrd="2" destOrd="0" presId="urn:microsoft.com/office/officeart/2008/layout/LinedList"/>
    <dgm:cxn modelId="{C2B6A265-5360-4EC3-A04C-B296D0702B34}" type="presParOf" srcId="{B1740276-33A6-403A-8D6F-D77AAD1970E1}" destId="{F3915C0B-E2D7-459D-A1DA-DB3168F6DE50}" srcOrd="2" destOrd="0" presId="urn:microsoft.com/office/officeart/2008/layout/LinedList"/>
    <dgm:cxn modelId="{BDC69EC3-A1C3-44E4-BD7D-A7970C2BC518}" type="presParOf" srcId="{B1740276-33A6-403A-8D6F-D77AAD1970E1}" destId="{FB45ADF4-55CF-41EA-81F3-8A5252EF4E82}" srcOrd="3" destOrd="0" presId="urn:microsoft.com/office/officeart/2008/layout/LinedList"/>
    <dgm:cxn modelId="{A4EA5504-F100-4DF9-AF53-90484C2CE470}" type="presParOf" srcId="{B1740276-33A6-403A-8D6F-D77AAD1970E1}" destId="{38DBEFAF-CF9D-4242-AC8B-69FA37F57F29}" srcOrd="4" destOrd="0" presId="urn:microsoft.com/office/officeart/2008/layout/LinedList"/>
    <dgm:cxn modelId="{3B9321F6-7A29-411B-A45A-589603A135F2}" type="presParOf" srcId="{38DBEFAF-CF9D-4242-AC8B-69FA37F57F29}" destId="{0375F5DB-D748-40C0-B584-B0826F17C632}" srcOrd="0" destOrd="0" presId="urn:microsoft.com/office/officeart/2008/layout/LinedList"/>
    <dgm:cxn modelId="{B4D75FAF-C7F5-4952-B8DC-E5763333D027}" type="presParOf" srcId="{38DBEFAF-CF9D-4242-AC8B-69FA37F57F29}" destId="{0B4EBB1A-F623-4FCE-A948-364F488FD738}" srcOrd="1" destOrd="0" presId="urn:microsoft.com/office/officeart/2008/layout/LinedList"/>
    <dgm:cxn modelId="{B9844BF0-F21B-4980-84A8-57A9E6303F20}" type="presParOf" srcId="{38DBEFAF-CF9D-4242-AC8B-69FA37F57F29}" destId="{10031DD4-C694-4E5F-9C10-4B222DF61A1B}" srcOrd="2" destOrd="0" presId="urn:microsoft.com/office/officeart/2008/layout/LinedList"/>
    <dgm:cxn modelId="{BF2AEDEB-CAFF-4583-AAF8-5604CE5AFB67}" type="presParOf" srcId="{B1740276-33A6-403A-8D6F-D77AAD1970E1}" destId="{4D0925DB-2DF6-48D1-832F-75F1426B59AE}" srcOrd="5" destOrd="0" presId="urn:microsoft.com/office/officeart/2008/layout/LinedList"/>
    <dgm:cxn modelId="{3A020863-6028-4111-BCB9-C72B4AEE9100}" type="presParOf" srcId="{B1740276-33A6-403A-8D6F-D77AAD1970E1}" destId="{F938ABEC-CF87-4857-BBB7-0A32D7C2FD70}" srcOrd="6"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dgm:spPr/>
      <dgm:t>
        <a:bodyPr/>
        <a:lstStyle/>
        <a:p>
          <a:r>
            <a:rPr lang="ru-RU" b="1" dirty="0" smtClean="0">
              <a:solidFill>
                <a:srgbClr val="C00000"/>
              </a:solidFill>
              <a:effectLst>
                <a:outerShdw blurRad="38100" dist="38100" dir="2700000" algn="tl">
                  <a:srgbClr val="000000">
                    <a:alpha val="43137"/>
                  </a:srgbClr>
                </a:outerShdw>
              </a:effectLst>
            </a:rPr>
            <a:t>НОВОЕ!!!!  </a:t>
          </a:r>
          <a:r>
            <a:rPr lang="ru-RU" b="0" dirty="0" smtClean="0"/>
            <a:t>14. Изменение границ УН в сторону его уменьшения осуществляется при наличии следующих оснований:</a:t>
          </a:r>
          <a:br>
            <a:rPr lang="ru-RU" b="0" dirty="0" smtClean="0"/>
          </a:br>
          <a:endParaRPr lang="ru-RU" b="0" dirty="0" smtClean="0"/>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97591">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B9A5D3DC-20ED-4FF3-83DD-F061E5976F49}" type="presOf" srcId="{43A05EED-19DB-4EA5-9807-066A92F568D3}" destId="{5A6D8501-0F47-46FE-A535-7D72E5A8580E}" srcOrd="0" destOrd="0" presId="urn:microsoft.com/office/officeart/2005/8/layout/vList2"/>
    <dgm:cxn modelId="{86EBD7DE-5343-4B73-9670-E78074796F09}" type="presOf" srcId="{66309354-8663-466A-A5C2-8D27BF7FF92E}" destId="{4D42B572-073F-43E1-B9D1-8A56460035EF}" srcOrd="0" destOrd="0" presId="urn:microsoft.com/office/officeart/2005/8/layout/vList2"/>
    <dgm:cxn modelId="{83633CAD-9653-4A38-82DB-5A743138E125}"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5F521915-4188-43FD-9FE6-6420509F6E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01E0FFBA-AD4E-4B75-93D9-270DA4329B9E}">
      <dgm:prSet phldrT="[Текст]" custT="1"/>
      <dgm:spPr/>
      <dgm:t>
        <a:bodyPr vert="vert270"/>
        <a:lstStyle/>
        <a:p>
          <a:r>
            <a:rPr lang="ru-RU" sz="1800" b="1" dirty="0" smtClean="0">
              <a:solidFill>
                <a:schemeClr val="tx1"/>
              </a:solidFill>
            </a:rPr>
            <a:t>Ст.14. </a:t>
          </a:r>
          <a:r>
            <a:rPr lang="ru-RU" sz="1800" b="1" dirty="0" smtClean="0">
              <a:solidFill>
                <a:schemeClr val="accent1">
                  <a:lumMod val="50000"/>
                </a:schemeClr>
              </a:solidFill>
            </a:rPr>
            <a:t>Основания для уменьшения границ УН</a:t>
          </a:r>
          <a:endParaRPr lang="ru-RU" sz="1800" b="1" dirty="0">
            <a:solidFill>
              <a:srgbClr val="C00000"/>
            </a:solidFill>
          </a:endParaRPr>
        </a:p>
      </dgm:t>
    </dgm:pt>
    <dgm:pt modelId="{961AE33F-4BC4-4E76-A976-B426D3D9BE0A}" type="parTrans" cxnId="{615A244C-75D3-401B-AF81-06EA8B85FC47}">
      <dgm:prSet/>
      <dgm:spPr/>
      <dgm:t>
        <a:bodyPr/>
        <a:lstStyle/>
        <a:p>
          <a:endParaRPr lang="ru-RU"/>
        </a:p>
      </dgm:t>
    </dgm:pt>
    <dgm:pt modelId="{BAF51577-5422-4AD8-BE5F-FE72EF8F3CB5}" type="sibTrans" cxnId="{615A244C-75D3-401B-AF81-06EA8B85FC47}">
      <dgm:prSet/>
      <dgm:spPr/>
      <dgm:t>
        <a:bodyPr/>
        <a:lstStyle/>
        <a:p>
          <a:endParaRPr lang="ru-RU"/>
        </a:p>
      </dgm:t>
    </dgm:pt>
    <dgm:pt modelId="{B8650F57-C78D-4A19-8559-DC57249C72FE}">
      <dgm:prSet phldrT="[Текст]" custT="1"/>
      <dgm:spPr/>
      <dgm:t>
        <a:bodyPr/>
        <a:lstStyle/>
        <a:p>
          <a:r>
            <a:rPr lang="ru-RU" sz="1200" b="0" i="1" dirty="0" smtClean="0"/>
            <a:t>Для следующих оснований изменения границ, когда </a:t>
          </a:r>
          <a:endParaRPr lang="en-US" sz="1200" b="0" i="1" dirty="0" smtClean="0"/>
        </a:p>
        <a:p>
          <a:r>
            <a:rPr lang="ru-RU" sz="1200" b="0" i="1" dirty="0" smtClean="0"/>
            <a:t>- полезные ископаемые на УН, имеющем статус геологического отвода и предоставленном в пользование пользователю недр, или лицу, входящему с ним в одну группу лиц, находятся за пределами УН, границы которого предлагается изменить, поставлены на баланс по результатам работ по геологическому изучению недр и являются частью месторождения этих полезных ископаемых, на основании заключения ГКЗ</a:t>
          </a:r>
          <a:br>
            <a:rPr lang="ru-RU" sz="1200" b="0" i="1" dirty="0" smtClean="0"/>
          </a:br>
          <a:r>
            <a:rPr lang="ru-RU" sz="1200" b="0" i="1" dirty="0" smtClean="0"/>
            <a:t>- полезные ископаемые на УН, имеющем статус горного отвода и предоставленном в пользование пользователю недр, или лицу, входящему с ним в одну группу лиц, находятся за пределами УН, границы которого предлагается изменить, поставлены на баланс по результатам работ по геологическому изучению недр или разведке месторождений полезных ископаемых, осуществленных за счет собственных и (или) привлеченных средств пользователя недр, и являются частью месторождения, на основании заключения ГКЗ</a:t>
          </a:r>
          <a:br>
            <a:rPr lang="ru-RU" sz="1200" b="0" i="1" dirty="0" smtClean="0"/>
          </a:br>
          <a:endParaRPr lang="ru-RU" sz="1200" b="0" i="1" dirty="0" smtClean="0"/>
        </a:p>
        <a:p>
          <a:r>
            <a:rPr lang="ru-RU" sz="1600" b="0" dirty="0" smtClean="0"/>
            <a:t>в) </a:t>
          </a:r>
          <a:r>
            <a:rPr lang="ru-RU" sz="1600" b="1" dirty="0" smtClean="0">
              <a:solidFill>
                <a:srgbClr val="C00000"/>
              </a:solidFill>
            </a:rPr>
            <a:t>изменение границ УН</a:t>
          </a:r>
          <a:r>
            <a:rPr lang="ru-RU" sz="1600" b="0" dirty="0" smtClean="0"/>
            <a:t>, </a:t>
          </a:r>
          <a:r>
            <a:rPr lang="ru-RU" sz="1600" b="1" dirty="0" smtClean="0">
              <a:solidFill>
                <a:srgbClr val="C00000"/>
              </a:solidFill>
            </a:rPr>
            <a:t>предоставленного в пользование, при изменении границ сопредельного УН </a:t>
          </a:r>
          <a:r>
            <a:rPr lang="ru-RU" sz="1600" b="0" dirty="0" smtClean="0"/>
            <a:t>(</a:t>
          </a:r>
          <a:r>
            <a:rPr lang="ru-RU" sz="1600" b="1" dirty="0" smtClean="0">
              <a:solidFill>
                <a:srgbClr val="C00000"/>
              </a:solidFill>
            </a:rPr>
            <a:t>при условии</a:t>
          </a:r>
          <a:r>
            <a:rPr lang="ru-RU" sz="1600" b="0" dirty="0" smtClean="0"/>
            <a:t>, что указанный </a:t>
          </a:r>
          <a:r>
            <a:rPr lang="ru-RU" sz="1600" b="1" dirty="0" smtClean="0">
              <a:solidFill>
                <a:srgbClr val="C00000"/>
              </a:solidFill>
            </a:rPr>
            <a:t>сопредельный участок недр предоставлен в пользование пользователю недр, или лицу, входящему с ним в одну группу лиц)</a:t>
          </a:r>
          <a:r>
            <a:rPr lang="ru-RU" sz="1600" b="0" dirty="0" smtClean="0"/>
            <a:t>, </a:t>
          </a:r>
          <a:r>
            <a:rPr lang="ru-RU" sz="1600" b="1" dirty="0" smtClean="0">
              <a:solidFill>
                <a:srgbClr val="C00000"/>
              </a:solidFill>
            </a:rPr>
            <a:t>на основании заключения ГКЗ</a:t>
          </a:r>
          <a:r>
            <a:rPr lang="ru-RU" sz="1600" b="0" dirty="0" smtClean="0"/>
            <a:t>, поставленных на баланс, а также </a:t>
          </a:r>
          <a:r>
            <a:rPr lang="ru-RU" sz="1600" b="1" dirty="0" smtClean="0">
              <a:solidFill>
                <a:srgbClr val="C00000"/>
              </a:solidFill>
            </a:rPr>
            <a:t>заявки об изменении границ сопредельного УН в сторону его увеличения</a:t>
          </a:r>
          <a:r>
            <a:rPr lang="ru-RU" sz="1600" b="0" dirty="0" smtClean="0"/>
            <a:t>; </a:t>
          </a:r>
          <a:endParaRPr lang="ru-RU" sz="1800" b="1" dirty="0">
            <a:solidFill>
              <a:srgbClr val="C00000"/>
            </a:solidFill>
          </a:endParaRPr>
        </a:p>
      </dgm:t>
    </dgm:pt>
    <dgm:pt modelId="{CE4C70CD-1743-400A-A416-67C2CA4D3D66}" type="sibTrans" cxnId="{164F048C-8D6E-473A-849F-26219AB15806}">
      <dgm:prSet/>
      <dgm:spPr/>
      <dgm:t>
        <a:bodyPr/>
        <a:lstStyle/>
        <a:p>
          <a:endParaRPr lang="ru-RU"/>
        </a:p>
      </dgm:t>
    </dgm:pt>
    <dgm:pt modelId="{565BFB4C-4099-4D2A-B4D2-CD133D3D4A01}" type="parTrans" cxnId="{164F048C-8D6E-473A-849F-26219AB15806}">
      <dgm:prSet/>
      <dgm:spPr/>
      <dgm:t>
        <a:bodyPr/>
        <a:lstStyle/>
        <a:p>
          <a:endParaRPr lang="ru-RU"/>
        </a:p>
      </dgm:t>
    </dgm:pt>
    <dgm:pt modelId="{030313FF-A175-49F3-A974-9F1293FEA650}" type="pres">
      <dgm:prSet presAssocID="{5F521915-4188-43FD-9FE6-6420509F6E5B}" presName="vert0" presStyleCnt="0">
        <dgm:presLayoutVars>
          <dgm:dir/>
          <dgm:animOne val="branch"/>
          <dgm:animLvl val="lvl"/>
        </dgm:presLayoutVars>
      </dgm:prSet>
      <dgm:spPr/>
      <dgm:t>
        <a:bodyPr/>
        <a:lstStyle/>
        <a:p>
          <a:endParaRPr lang="ru-RU"/>
        </a:p>
      </dgm:t>
    </dgm:pt>
    <dgm:pt modelId="{82820DB8-51BF-46F5-BB5B-763C904BDDFF}" type="pres">
      <dgm:prSet presAssocID="{01E0FFBA-AD4E-4B75-93D9-270DA4329B9E}" presName="thickLine" presStyleLbl="alignNode1" presStyleIdx="0" presStyleCnt="1"/>
      <dgm:spPr/>
    </dgm:pt>
    <dgm:pt modelId="{94694B5E-91F7-41A6-B8ED-44EA46B828C8}" type="pres">
      <dgm:prSet presAssocID="{01E0FFBA-AD4E-4B75-93D9-270DA4329B9E}" presName="horz1" presStyleCnt="0"/>
      <dgm:spPr/>
    </dgm:pt>
    <dgm:pt modelId="{5DA7C4B9-D5EB-455C-85AC-112F2C25ED0C}" type="pres">
      <dgm:prSet presAssocID="{01E0FFBA-AD4E-4B75-93D9-270DA4329B9E}" presName="tx1" presStyleLbl="revTx" presStyleIdx="0" presStyleCnt="2" custScaleX="34769"/>
      <dgm:spPr/>
      <dgm:t>
        <a:bodyPr/>
        <a:lstStyle/>
        <a:p>
          <a:endParaRPr lang="ru-RU"/>
        </a:p>
      </dgm:t>
    </dgm:pt>
    <dgm:pt modelId="{B1740276-33A6-403A-8D6F-D77AAD1970E1}" type="pres">
      <dgm:prSet presAssocID="{01E0FFBA-AD4E-4B75-93D9-270DA4329B9E}" presName="vert1" presStyleCnt="0"/>
      <dgm:spPr/>
    </dgm:pt>
    <dgm:pt modelId="{2C0BC2E7-5917-4511-B259-7E1B82D11B75}" type="pres">
      <dgm:prSet presAssocID="{B8650F57-C78D-4A19-8559-DC57249C72FE}" presName="vertSpace2a" presStyleCnt="0"/>
      <dgm:spPr/>
    </dgm:pt>
    <dgm:pt modelId="{CFE5FAB7-3E5A-4440-967B-2ECC525F3234}" type="pres">
      <dgm:prSet presAssocID="{B8650F57-C78D-4A19-8559-DC57249C72FE}" presName="horz2" presStyleCnt="0"/>
      <dgm:spPr/>
    </dgm:pt>
    <dgm:pt modelId="{6D3C81F7-9884-46FD-BF3E-8054FDDECB11}" type="pres">
      <dgm:prSet presAssocID="{B8650F57-C78D-4A19-8559-DC57249C72FE}" presName="horzSpace2" presStyleCnt="0"/>
      <dgm:spPr/>
    </dgm:pt>
    <dgm:pt modelId="{87E4F4BC-E2CC-4865-AD6A-CD75068489CB}" type="pres">
      <dgm:prSet presAssocID="{B8650F57-C78D-4A19-8559-DC57249C72FE}" presName="tx2" presStyleLbl="revTx" presStyleIdx="1" presStyleCnt="2" custScaleX="127389" custScaleY="100534" custLinFactNeighborY="-2789"/>
      <dgm:spPr/>
      <dgm:t>
        <a:bodyPr/>
        <a:lstStyle/>
        <a:p>
          <a:endParaRPr lang="ru-RU"/>
        </a:p>
      </dgm:t>
    </dgm:pt>
    <dgm:pt modelId="{FA20F4C7-6BBC-446D-805D-B8751F73F613}" type="pres">
      <dgm:prSet presAssocID="{B8650F57-C78D-4A19-8559-DC57249C72FE}" presName="vert2" presStyleCnt="0"/>
      <dgm:spPr/>
    </dgm:pt>
    <dgm:pt modelId="{F3915C0B-E2D7-459D-A1DA-DB3168F6DE50}" type="pres">
      <dgm:prSet presAssocID="{B8650F57-C78D-4A19-8559-DC57249C72FE}" presName="thinLine2b" presStyleLbl="callout" presStyleIdx="0" presStyleCnt="1"/>
      <dgm:spPr/>
    </dgm:pt>
    <dgm:pt modelId="{FB45ADF4-55CF-41EA-81F3-8A5252EF4E82}" type="pres">
      <dgm:prSet presAssocID="{B8650F57-C78D-4A19-8559-DC57249C72FE}" presName="vertSpace2b" presStyleCnt="0"/>
      <dgm:spPr/>
    </dgm:pt>
  </dgm:ptLst>
  <dgm:cxnLst>
    <dgm:cxn modelId="{CF48B1E5-A3EE-46B7-B9FA-19514A4D552D}" type="presOf" srcId="{B8650F57-C78D-4A19-8559-DC57249C72FE}" destId="{87E4F4BC-E2CC-4865-AD6A-CD75068489CB}" srcOrd="0" destOrd="0" presId="urn:microsoft.com/office/officeart/2008/layout/LinedList"/>
    <dgm:cxn modelId="{164F048C-8D6E-473A-849F-26219AB15806}" srcId="{01E0FFBA-AD4E-4B75-93D9-270DA4329B9E}" destId="{B8650F57-C78D-4A19-8559-DC57249C72FE}" srcOrd="0" destOrd="0" parTransId="{565BFB4C-4099-4D2A-B4D2-CD133D3D4A01}" sibTransId="{CE4C70CD-1743-400A-A416-67C2CA4D3D66}"/>
    <dgm:cxn modelId="{8AE4CFA8-B894-4DE4-8389-9DAB22845425}" type="presOf" srcId="{5F521915-4188-43FD-9FE6-6420509F6E5B}" destId="{030313FF-A175-49F3-A974-9F1293FEA650}" srcOrd="0" destOrd="0" presId="urn:microsoft.com/office/officeart/2008/layout/LinedList"/>
    <dgm:cxn modelId="{615A244C-75D3-401B-AF81-06EA8B85FC47}" srcId="{5F521915-4188-43FD-9FE6-6420509F6E5B}" destId="{01E0FFBA-AD4E-4B75-93D9-270DA4329B9E}" srcOrd="0" destOrd="0" parTransId="{961AE33F-4BC4-4E76-A976-B426D3D9BE0A}" sibTransId="{BAF51577-5422-4AD8-BE5F-FE72EF8F3CB5}"/>
    <dgm:cxn modelId="{8E8ED5F0-687B-4DFC-8C38-B869705878C9}" type="presOf" srcId="{01E0FFBA-AD4E-4B75-93D9-270DA4329B9E}" destId="{5DA7C4B9-D5EB-455C-85AC-112F2C25ED0C}" srcOrd="0" destOrd="0" presId="urn:microsoft.com/office/officeart/2008/layout/LinedList"/>
    <dgm:cxn modelId="{A2760F23-507C-4799-9274-A88B6505B7B2}" type="presParOf" srcId="{030313FF-A175-49F3-A974-9F1293FEA650}" destId="{82820DB8-51BF-46F5-BB5B-763C904BDDFF}" srcOrd="0" destOrd="0" presId="urn:microsoft.com/office/officeart/2008/layout/LinedList"/>
    <dgm:cxn modelId="{68F11C72-E126-40B1-BF3E-79A6D7A28D8F}" type="presParOf" srcId="{030313FF-A175-49F3-A974-9F1293FEA650}" destId="{94694B5E-91F7-41A6-B8ED-44EA46B828C8}" srcOrd="1" destOrd="0" presId="urn:microsoft.com/office/officeart/2008/layout/LinedList"/>
    <dgm:cxn modelId="{97D15A5C-FD92-4981-9A6C-DEEC63939163}" type="presParOf" srcId="{94694B5E-91F7-41A6-B8ED-44EA46B828C8}" destId="{5DA7C4B9-D5EB-455C-85AC-112F2C25ED0C}" srcOrd="0" destOrd="0" presId="urn:microsoft.com/office/officeart/2008/layout/LinedList"/>
    <dgm:cxn modelId="{5AD98AE6-18A4-4FC0-ABBF-3C9C750F1A1F}" type="presParOf" srcId="{94694B5E-91F7-41A6-B8ED-44EA46B828C8}" destId="{B1740276-33A6-403A-8D6F-D77AAD1970E1}" srcOrd="1" destOrd="0" presId="urn:microsoft.com/office/officeart/2008/layout/LinedList"/>
    <dgm:cxn modelId="{79082A17-E2CF-4B44-98E1-760D87CA8CEA}" type="presParOf" srcId="{B1740276-33A6-403A-8D6F-D77AAD1970E1}" destId="{2C0BC2E7-5917-4511-B259-7E1B82D11B75}" srcOrd="0" destOrd="0" presId="urn:microsoft.com/office/officeart/2008/layout/LinedList"/>
    <dgm:cxn modelId="{99D65ABC-43B1-440B-B51D-E3099DF4982E}" type="presParOf" srcId="{B1740276-33A6-403A-8D6F-D77AAD1970E1}" destId="{CFE5FAB7-3E5A-4440-967B-2ECC525F3234}" srcOrd="1" destOrd="0" presId="urn:microsoft.com/office/officeart/2008/layout/LinedList"/>
    <dgm:cxn modelId="{8BA3A68B-5F49-4785-A133-48A0C8CDC5D3}" type="presParOf" srcId="{CFE5FAB7-3E5A-4440-967B-2ECC525F3234}" destId="{6D3C81F7-9884-46FD-BF3E-8054FDDECB11}" srcOrd="0" destOrd="0" presId="urn:microsoft.com/office/officeart/2008/layout/LinedList"/>
    <dgm:cxn modelId="{AB52F722-7739-4D3E-875D-F1ECD8BBF04A}" type="presParOf" srcId="{CFE5FAB7-3E5A-4440-967B-2ECC525F3234}" destId="{87E4F4BC-E2CC-4865-AD6A-CD75068489CB}" srcOrd="1" destOrd="0" presId="urn:microsoft.com/office/officeart/2008/layout/LinedList"/>
    <dgm:cxn modelId="{BB0DE655-67EE-4516-BF90-05C26F6698CB}" type="presParOf" srcId="{CFE5FAB7-3E5A-4440-967B-2ECC525F3234}" destId="{FA20F4C7-6BBC-446D-805D-B8751F73F613}" srcOrd="2" destOrd="0" presId="urn:microsoft.com/office/officeart/2008/layout/LinedList"/>
    <dgm:cxn modelId="{54D2D344-ABB1-4230-AF5F-44DC7A36036F}" type="presParOf" srcId="{B1740276-33A6-403A-8D6F-D77AAD1970E1}" destId="{F3915C0B-E2D7-459D-A1DA-DB3168F6DE50}" srcOrd="2" destOrd="0" presId="urn:microsoft.com/office/officeart/2008/layout/LinedList"/>
    <dgm:cxn modelId="{CF3285C4-3E1E-4627-A8B2-4A233B0467BE}" type="presParOf" srcId="{B1740276-33A6-403A-8D6F-D77AAD1970E1}" destId="{FB45ADF4-55CF-41EA-81F3-8A5252EF4E82}" srcOrd="3"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dgm:spPr/>
      <dgm:t>
        <a:bodyPr/>
        <a:lstStyle/>
        <a:p>
          <a:r>
            <a:rPr lang="ru-RU" b="1" dirty="0" smtClean="0">
              <a:solidFill>
                <a:srgbClr val="C00000"/>
              </a:solidFill>
              <a:effectLst>
                <a:outerShdw blurRad="38100" dist="38100" dir="2700000" algn="tl">
                  <a:srgbClr val="000000">
                    <a:alpha val="43137"/>
                  </a:srgbClr>
                </a:outerShdw>
              </a:effectLst>
            </a:rPr>
            <a:t>НОВОЕ!!!!  </a:t>
          </a:r>
          <a:r>
            <a:rPr lang="ru-RU" b="0" dirty="0" smtClean="0"/>
            <a:t>14. Изменение границ УН в сторону его уменьшения осуществляется при наличии следующих оснований:</a:t>
          </a:r>
          <a:br>
            <a:rPr lang="ru-RU" b="0" dirty="0" smtClean="0"/>
          </a:br>
          <a:endParaRPr lang="ru-RU" b="0" dirty="0" smtClean="0"/>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97591">
        <dgm:presLayoutVars>
          <dgm:chMax val="0"/>
          <dgm:bulletEnabled val="1"/>
        </dgm:presLayoutVars>
      </dgm:prSet>
      <dgm:spPr/>
      <dgm:t>
        <a:bodyPr/>
        <a:lstStyle/>
        <a:p>
          <a:endParaRPr lang="ru-RU"/>
        </a:p>
      </dgm:t>
    </dgm:pt>
  </dgm:ptLst>
  <dgm:cxnLst>
    <dgm:cxn modelId="{CB5E6136-70B1-4343-A44F-F51979D09F0B}" type="presOf" srcId="{66309354-8663-466A-A5C2-8D27BF7FF92E}" destId="{4D42B572-073F-43E1-B9D1-8A56460035EF}" srcOrd="0" destOrd="0" presId="urn:microsoft.com/office/officeart/2005/8/layout/vList2"/>
    <dgm:cxn modelId="{D8037DD2-85CA-4876-BDF5-45B570085DE4}" srcId="{66309354-8663-466A-A5C2-8D27BF7FF92E}" destId="{43A05EED-19DB-4EA5-9807-066A92F568D3}" srcOrd="0" destOrd="0" parTransId="{91588138-22A4-4C22-A94D-2D2F9EF1313F}" sibTransId="{D1597FA7-EB16-4172-A757-17E63AF5C4EF}"/>
    <dgm:cxn modelId="{4759AA36-AE68-4AF1-8F19-5DFC6C3D000E}" type="presOf" srcId="{43A05EED-19DB-4EA5-9807-066A92F568D3}" destId="{5A6D8501-0F47-46FE-A535-7D72E5A8580E}" srcOrd="0" destOrd="0" presId="urn:microsoft.com/office/officeart/2005/8/layout/vList2"/>
    <dgm:cxn modelId="{41A0F230-CC3E-459C-8E69-79C435EE2BAE}"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5F521915-4188-43FD-9FE6-6420509F6E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01E0FFBA-AD4E-4B75-93D9-270DA4329B9E}">
      <dgm:prSet phldrT="[Текст]" custT="1"/>
      <dgm:spPr/>
      <dgm:t>
        <a:bodyPr vert="vert270"/>
        <a:lstStyle/>
        <a:p>
          <a:r>
            <a:rPr lang="ru-RU" sz="1800" b="1" dirty="0" smtClean="0">
              <a:solidFill>
                <a:schemeClr val="tx1"/>
              </a:solidFill>
            </a:rPr>
            <a:t>Ст.14. </a:t>
          </a:r>
          <a:r>
            <a:rPr lang="ru-RU" sz="1800" b="1" dirty="0" smtClean="0">
              <a:solidFill>
                <a:schemeClr val="accent1">
                  <a:lumMod val="50000"/>
                </a:schemeClr>
              </a:solidFill>
            </a:rPr>
            <a:t>Основания для уменьшения границ УН</a:t>
          </a:r>
          <a:endParaRPr lang="ru-RU" sz="1800" b="1" dirty="0">
            <a:solidFill>
              <a:srgbClr val="C00000"/>
            </a:solidFill>
          </a:endParaRPr>
        </a:p>
      </dgm:t>
    </dgm:pt>
    <dgm:pt modelId="{961AE33F-4BC4-4E76-A976-B426D3D9BE0A}" type="parTrans" cxnId="{615A244C-75D3-401B-AF81-06EA8B85FC47}">
      <dgm:prSet/>
      <dgm:spPr/>
      <dgm:t>
        <a:bodyPr/>
        <a:lstStyle/>
        <a:p>
          <a:endParaRPr lang="ru-RU"/>
        </a:p>
      </dgm:t>
    </dgm:pt>
    <dgm:pt modelId="{BAF51577-5422-4AD8-BE5F-FE72EF8F3CB5}" type="sibTrans" cxnId="{615A244C-75D3-401B-AF81-06EA8B85FC47}">
      <dgm:prSet/>
      <dgm:spPr/>
      <dgm:t>
        <a:bodyPr/>
        <a:lstStyle/>
        <a:p>
          <a:endParaRPr lang="ru-RU"/>
        </a:p>
      </dgm:t>
    </dgm:pt>
    <dgm:pt modelId="{B8650F57-C78D-4A19-8559-DC57249C72FE}">
      <dgm:prSet phldrT="[Текст]" custT="1"/>
      <dgm:spPr/>
      <dgm:t>
        <a:bodyPr/>
        <a:lstStyle/>
        <a:p>
          <a:r>
            <a:rPr lang="ru-RU" sz="1600" b="0" dirty="0" smtClean="0"/>
            <a:t>г) </a:t>
          </a:r>
          <a:r>
            <a:rPr lang="ru-RU" sz="1600" b="1" dirty="0" smtClean="0">
              <a:solidFill>
                <a:srgbClr val="C00000"/>
              </a:solidFill>
            </a:rPr>
            <a:t>выделение из границ УН</a:t>
          </a:r>
          <a:r>
            <a:rPr lang="ru-RU" sz="1600" b="0" dirty="0" smtClean="0"/>
            <a:t>, </a:t>
          </a:r>
          <a:r>
            <a:rPr lang="ru-RU" sz="1600" b="1" dirty="0" smtClean="0">
              <a:solidFill>
                <a:srgbClr val="C00000"/>
              </a:solidFill>
            </a:rPr>
            <a:t>предоставленного в пользование для разведки и добычи полезных ископаемых или геологического изучения, разведки и добычи полезных ископаемых</a:t>
          </a:r>
          <a:r>
            <a:rPr lang="ru-RU" sz="1600" b="0" dirty="0" smtClean="0"/>
            <a:t>, осуществляемых по совмещенной лицензии, </a:t>
          </a:r>
          <a:r>
            <a:rPr lang="ru-RU" sz="1600" b="1" dirty="0" smtClean="0">
              <a:solidFill>
                <a:srgbClr val="C00000"/>
              </a:solidFill>
            </a:rPr>
            <a:t>УН, содержащего </a:t>
          </a:r>
          <a:r>
            <a:rPr lang="ru-RU" sz="1600" b="1" dirty="0" err="1" smtClean="0">
              <a:solidFill>
                <a:srgbClr val="C00000"/>
              </a:solidFill>
            </a:rPr>
            <a:t>трудноизвлекаемые</a:t>
          </a:r>
          <a:r>
            <a:rPr lang="ru-RU" sz="1600" b="1" dirty="0" smtClean="0">
              <a:solidFill>
                <a:srgbClr val="C00000"/>
              </a:solidFill>
            </a:rPr>
            <a:t> полезные ископаемые</a:t>
          </a:r>
          <a:r>
            <a:rPr lang="ru-RU" sz="1600" b="0" dirty="0" smtClean="0"/>
            <a:t>, для разработки технологий геологического изучения, разведки и добычи </a:t>
          </a:r>
          <a:r>
            <a:rPr lang="ru-RU" sz="1600" b="0" dirty="0" err="1" smtClean="0"/>
            <a:t>трудноизвлекаемых</a:t>
          </a:r>
          <a:r>
            <a:rPr lang="ru-RU" sz="1600" b="0" dirty="0" smtClean="0"/>
            <a:t> полезных ископаемых, разведки и добычи таких полезных ископаемых, осуществляемых по совмещенной лицензии, </a:t>
          </a:r>
          <a:r>
            <a:rPr lang="ru-RU" sz="1600" b="1" dirty="0" smtClean="0">
              <a:solidFill>
                <a:srgbClr val="C00000"/>
              </a:solidFill>
            </a:rPr>
            <a:t>на основании решения комиссии, о выделении УН и предоставлении его в пользование для разработки технологий геологического изучения, разведки и добычи </a:t>
          </a:r>
          <a:r>
            <a:rPr lang="ru-RU" sz="1600" b="1" dirty="0" err="1" smtClean="0">
              <a:solidFill>
                <a:srgbClr val="C00000"/>
              </a:solidFill>
            </a:rPr>
            <a:t>трудноизвлекаемых</a:t>
          </a:r>
          <a:r>
            <a:rPr lang="ru-RU" sz="1600" b="1" dirty="0" smtClean="0">
              <a:solidFill>
                <a:srgbClr val="C00000"/>
              </a:solidFill>
            </a:rPr>
            <a:t> полезных ископаемых</a:t>
          </a:r>
          <a:r>
            <a:rPr lang="ru-RU" sz="1600" b="0" dirty="0" smtClean="0"/>
            <a:t>, разведки и добычи таких полезных ископаемых, осуществляемых по совмещенной лицензии;</a:t>
          </a:r>
          <a:endParaRPr lang="ru-RU" sz="1600" b="1" dirty="0">
            <a:solidFill>
              <a:srgbClr val="C00000"/>
            </a:solidFill>
          </a:endParaRPr>
        </a:p>
      </dgm:t>
    </dgm:pt>
    <dgm:pt modelId="{CE4C70CD-1743-400A-A416-67C2CA4D3D66}" type="sibTrans" cxnId="{164F048C-8D6E-473A-849F-26219AB15806}">
      <dgm:prSet/>
      <dgm:spPr/>
      <dgm:t>
        <a:bodyPr/>
        <a:lstStyle/>
        <a:p>
          <a:endParaRPr lang="ru-RU"/>
        </a:p>
      </dgm:t>
    </dgm:pt>
    <dgm:pt modelId="{565BFB4C-4099-4D2A-B4D2-CD133D3D4A01}" type="parTrans" cxnId="{164F048C-8D6E-473A-849F-26219AB15806}">
      <dgm:prSet/>
      <dgm:spPr/>
      <dgm:t>
        <a:bodyPr/>
        <a:lstStyle/>
        <a:p>
          <a:endParaRPr lang="ru-RU"/>
        </a:p>
      </dgm:t>
    </dgm:pt>
    <dgm:pt modelId="{012FDE03-2CDE-4D6E-93A2-4071F9C8E68F}">
      <dgm:prSet phldrT="[Текст]" custT="1"/>
      <dgm:spPr/>
      <dgm:t>
        <a:bodyPr/>
        <a:lstStyle/>
        <a:p>
          <a:r>
            <a:rPr lang="ru-RU" sz="1600" b="0" dirty="0" smtClean="0"/>
            <a:t>д) </a:t>
          </a:r>
          <a:r>
            <a:rPr lang="ru-RU" sz="1600" b="1" dirty="0" smtClean="0">
              <a:solidFill>
                <a:srgbClr val="C00000"/>
              </a:solidFill>
            </a:rPr>
            <a:t>отказ пользователя недр от части УН, предоставленного в пользование для разведки и добычи подземных вод</a:t>
          </a:r>
          <a:r>
            <a:rPr lang="ru-RU" sz="1600" b="0" dirty="0" smtClean="0"/>
            <a:t>, </a:t>
          </a:r>
          <a:r>
            <a:rPr lang="ru-RU" sz="1600" b="1" dirty="0" smtClean="0">
              <a:solidFill>
                <a:srgbClr val="C00000"/>
              </a:solidFill>
            </a:rPr>
            <a:t>в границах которой расположены водозаборные сооружения</a:t>
          </a:r>
          <a:r>
            <a:rPr lang="ru-RU" sz="1600" b="0" dirty="0" smtClean="0"/>
            <a:t>, использовавшиеся для разработки месторождения подземных вод, в случае утверждения пользователем недр нового технического проекта разработки такого месторождения подземных вод, предусмотренного </a:t>
          </a:r>
          <a:r>
            <a:rPr lang="ru-RU" sz="1600" b="0" dirty="0" smtClean="0">
              <a:hlinkClick xmlns:r="http://schemas.openxmlformats.org/officeDocument/2006/relationships" r:id="rId1"/>
            </a:rPr>
            <a:t>статьей 23.2</a:t>
          </a:r>
          <a:r>
            <a:rPr lang="ru-RU" sz="1600" b="0" dirty="0" smtClean="0"/>
            <a:t> Закона Российской Федерации "О недрах", который не предусматривает использование указанных водозаборных сооружений при пользовании участком недр;</a:t>
          </a:r>
          <a:endParaRPr lang="ru-RU" sz="1600" b="1" dirty="0">
            <a:solidFill>
              <a:srgbClr val="C00000"/>
            </a:solidFill>
          </a:endParaRPr>
        </a:p>
      </dgm:t>
    </dgm:pt>
    <dgm:pt modelId="{32970B22-5D21-4CD0-BA95-0F0F1EAC0A9B}" type="parTrans" cxnId="{292C55D2-9AD8-4815-B332-0E3DEAEA4A9E}">
      <dgm:prSet/>
      <dgm:spPr/>
      <dgm:t>
        <a:bodyPr/>
        <a:lstStyle/>
        <a:p>
          <a:endParaRPr lang="ru-RU"/>
        </a:p>
      </dgm:t>
    </dgm:pt>
    <dgm:pt modelId="{1C8E0F0F-FC63-49C4-9143-DC98F8A1D25D}" type="sibTrans" cxnId="{292C55D2-9AD8-4815-B332-0E3DEAEA4A9E}">
      <dgm:prSet/>
      <dgm:spPr/>
      <dgm:t>
        <a:bodyPr/>
        <a:lstStyle/>
        <a:p>
          <a:endParaRPr lang="ru-RU"/>
        </a:p>
      </dgm:t>
    </dgm:pt>
    <dgm:pt modelId="{3488716C-1E63-47A2-B0C4-3C9D8F46421E}">
      <dgm:prSet custT="1"/>
      <dgm:spPr/>
      <dgm:t>
        <a:bodyPr/>
        <a:lstStyle/>
        <a:p>
          <a:r>
            <a:rPr lang="ru-RU" sz="1600" b="0" dirty="0" smtClean="0"/>
            <a:t>е) </a:t>
          </a:r>
          <a:r>
            <a:rPr lang="ru-RU" sz="1600" b="1" dirty="0" smtClean="0">
              <a:solidFill>
                <a:srgbClr val="C00000"/>
              </a:solidFill>
            </a:rPr>
            <a:t>исполнение обязательств, предусмотренных международным договором </a:t>
          </a:r>
          <a:r>
            <a:rPr lang="ru-RU" sz="1600" b="0" dirty="0" smtClean="0"/>
            <a:t>Российской Федерации. </a:t>
          </a:r>
          <a:endParaRPr lang="ru-RU" sz="1600" b="0" dirty="0"/>
        </a:p>
      </dgm:t>
    </dgm:pt>
    <dgm:pt modelId="{A2DDC135-8A3B-4BF4-B309-2A2FDAD6C389}" type="sibTrans" cxnId="{FB30A035-EE06-4BFA-BB80-456641BECA30}">
      <dgm:prSet/>
      <dgm:spPr/>
      <dgm:t>
        <a:bodyPr/>
        <a:lstStyle/>
        <a:p>
          <a:endParaRPr lang="ru-RU"/>
        </a:p>
      </dgm:t>
    </dgm:pt>
    <dgm:pt modelId="{0A798839-FE3C-4EC7-A5EA-4B6E04CD0912}" type="parTrans" cxnId="{FB30A035-EE06-4BFA-BB80-456641BECA30}">
      <dgm:prSet/>
      <dgm:spPr/>
      <dgm:t>
        <a:bodyPr/>
        <a:lstStyle/>
        <a:p>
          <a:endParaRPr lang="ru-RU"/>
        </a:p>
      </dgm:t>
    </dgm:pt>
    <dgm:pt modelId="{030313FF-A175-49F3-A974-9F1293FEA650}" type="pres">
      <dgm:prSet presAssocID="{5F521915-4188-43FD-9FE6-6420509F6E5B}" presName="vert0" presStyleCnt="0">
        <dgm:presLayoutVars>
          <dgm:dir/>
          <dgm:animOne val="branch"/>
          <dgm:animLvl val="lvl"/>
        </dgm:presLayoutVars>
      </dgm:prSet>
      <dgm:spPr/>
      <dgm:t>
        <a:bodyPr/>
        <a:lstStyle/>
        <a:p>
          <a:endParaRPr lang="ru-RU"/>
        </a:p>
      </dgm:t>
    </dgm:pt>
    <dgm:pt modelId="{82820DB8-51BF-46F5-BB5B-763C904BDDFF}" type="pres">
      <dgm:prSet presAssocID="{01E0FFBA-AD4E-4B75-93D9-270DA4329B9E}" presName="thickLine" presStyleLbl="alignNode1" presStyleIdx="0" presStyleCnt="1"/>
      <dgm:spPr/>
    </dgm:pt>
    <dgm:pt modelId="{94694B5E-91F7-41A6-B8ED-44EA46B828C8}" type="pres">
      <dgm:prSet presAssocID="{01E0FFBA-AD4E-4B75-93D9-270DA4329B9E}" presName="horz1" presStyleCnt="0"/>
      <dgm:spPr/>
    </dgm:pt>
    <dgm:pt modelId="{5DA7C4B9-D5EB-455C-85AC-112F2C25ED0C}" type="pres">
      <dgm:prSet presAssocID="{01E0FFBA-AD4E-4B75-93D9-270DA4329B9E}" presName="tx1" presStyleLbl="revTx" presStyleIdx="0" presStyleCnt="4" custScaleX="34769"/>
      <dgm:spPr/>
      <dgm:t>
        <a:bodyPr/>
        <a:lstStyle/>
        <a:p>
          <a:endParaRPr lang="ru-RU"/>
        </a:p>
      </dgm:t>
    </dgm:pt>
    <dgm:pt modelId="{B1740276-33A6-403A-8D6F-D77AAD1970E1}" type="pres">
      <dgm:prSet presAssocID="{01E0FFBA-AD4E-4B75-93D9-270DA4329B9E}" presName="vert1" presStyleCnt="0"/>
      <dgm:spPr/>
    </dgm:pt>
    <dgm:pt modelId="{2C0BC2E7-5917-4511-B259-7E1B82D11B75}" type="pres">
      <dgm:prSet presAssocID="{B8650F57-C78D-4A19-8559-DC57249C72FE}" presName="vertSpace2a" presStyleCnt="0"/>
      <dgm:spPr/>
    </dgm:pt>
    <dgm:pt modelId="{CFE5FAB7-3E5A-4440-967B-2ECC525F3234}" type="pres">
      <dgm:prSet presAssocID="{B8650F57-C78D-4A19-8559-DC57249C72FE}" presName="horz2" presStyleCnt="0"/>
      <dgm:spPr/>
    </dgm:pt>
    <dgm:pt modelId="{6D3C81F7-9884-46FD-BF3E-8054FDDECB11}" type="pres">
      <dgm:prSet presAssocID="{B8650F57-C78D-4A19-8559-DC57249C72FE}" presName="horzSpace2" presStyleCnt="0"/>
      <dgm:spPr/>
    </dgm:pt>
    <dgm:pt modelId="{87E4F4BC-E2CC-4865-AD6A-CD75068489CB}" type="pres">
      <dgm:prSet presAssocID="{B8650F57-C78D-4A19-8559-DC57249C72FE}" presName="tx2" presStyleLbl="revTx" presStyleIdx="1" presStyleCnt="4" custScaleX="127389" custScaleY="100534" custLinFactNeighborY="-2789"/>
      <dgm:spPr/>
      <dgm:t>
        <a:bodyPr/>
        <a:lstStyle/>
        <a:p>
          <a:endParaRPr lang="ru-RU"/>
        </a:p>
      </dgm:t>
    </dgm:pt>
    <dgm:pt modelId="{FA20F4C7-6BBC-446D-805D-B8751F73F613}" type="pres">
      <dgm:prSet presAssocID="{B8650F57-C78D-4A19-8559-DC57249C72FE}" presName="vert2" presStyleCnt="0"/>
      <dgm:spPr/>
    </dgm:pt>
    <dgm:pt modelId="{F3915C0B-E2D7-459D-A1DA-DB3168F6DE50}" type="pres">
      <dgm:prSet presAssocID="{B8650F57-C78D-4A19-8559-DC57249C72FE}" presName="thinLine2b" presStyleLbl="callout" presStyleIdx="0" presStyleCnt="3"/>
      <dgm:spPr/>
    </dgm:pt>
    <dgm:pt modelId="{FB45ADF4-55CF-41EA-81F3-8A5252EF4E82}" type="pres">
      <dgm:prSet presAssocID="{B8650F57-C78D-4A19-8559-DC57249C72FE}" presName="vertSpace2b" presStyleCnt="0"/>
      <dgm:spPr/>
    </dgm:pt>
    <dgm:pt modelId="{62F522C0-2674-4AAD-9448-A8EAB7222EBC}" type="pres">
      <dgm:prSet presAssocID="{012FDE03-2CDE-4D6E-93A2-4071F9C8E68F}" presName="horz2" presStyleCnt="0"/>
      <dgm:spPr/>
    </dgm:pt>
    <dgm:pt modelId="{4FE48D6A-3E8C-481F-9534-8C5A206D59D6}" type="pres">
      <dgm:prSet presAssocID="{012FDE03-2CDE-4D6E-93A2-4071F9C8E68F}" presName="horzSpace2" presStyleCnt="0"/>
      <dgm:spPr/>
    </dgm:pt>
    <dgm:pt modelId="{01FA66C5-4258-4145-91FF-F234F0A6253B}" type="pres">
      <dgm:prSet presAssocID="{012FDE03-2CDE-4D6E-93A2-4071F9C8E68F}" presName="tx2" presStyleLbl="revTx" presStyleIdx="2" presStyleCnt="4" custScaleX="120126"/>
      <dgm:spPr/>
      <dgm:t>
        <a:bodyPr/>
        <a:lstStyle/>
        <a:p>
          <a:endParaRPr lang="ru-RU"/>
        </a:p>
      </dgm:t>
    </dgm:pt>
    <dgm:pt modelId="{0B9CAB07-5B34-413B-9F7B-9046B7EB8FDB}" type="pres">
      <dgm:prSet presAssocID="{012FDE03-2CDE-4D6E-93A2-4071F9C8E68F}" presName="vert2" presStyleCnt="0"/>
      <dgm:spPr/>
    </dgm:pt>
    <dgm:pt modelId="{13DBA0A9-CE8A-46B0-92F3-FAC9ECF5BAC0}" type="pres">
      <dgm:prSet presAssocID="{012FDE03-2CDE-4D6E-93A2-4071F9C8E68F}" presName="thinLine2b" presStyleLbl="callout" presStyleIdx="1" presStyleCnt="3"/>
      <dgm:spPr/>
    </dgm:pt>
    <dgm:pt modelId="{B1854FA9-F07A-4A6A-8E98-F91EFA9E76B9}" type="pres">
      <dgm:prSet presAssocID="{012FDE03-2CDE-4D6E-93A2-4071F9C8E68F}" presName="vertSpace2b" presStyleCnt="0"/>
      <dgm:spPr/>
    </dgm:pt>
    <dgm:pt modelId="{6E6D3EA0-B67B-4F9B-8683-923AF25DB4F6}" type="pres">
      <dgm:prSet presAssocID="{3488716C-1E63-47A2-B0C4-3C9D8F46421E}" presName="horz2" presStyleCnt="0"/>
      <dgm:spPr/>
    </dgm:pt>
    <dgm:pt modelId="{B8C4F197-2ABD-4FE6-95D9-167D851797F9}" type="pres">
      <dgm:prSet presAssocID="{3488716C-1E63-47A2-B0C4-3C9D8F46421E}" presName="horzSpace2" presStyleCnt="0"/>
      <dgm:spPr/>
    </dgm:pt>
    <dgm:pt modelId="{A9E555F4-873E-488C-ACC0-D26189CC1B1E}" type="pres">
      <dgm:prSet presAssocID="{3488716C-1E63-47A2-B0C4-3C9D8F46421E}" presName="tx2" presStyleLbl="revTx" presStyleIdx="3" presStyleCnt="4" custScaleX="118837" custScaleY="36861"/>
      <dgm:spPr/>
      <dgm:t>
        <a:bodyPr/>
        <a:lstStyle/>
        <a:p>
          <a:endParaRPr lang="ru-RU"/>
        </a:p>
      </dgm:t>
    </dgm:pt>
    <dgm:pt modelId="{0C849648-741A-4AB5-851C-E3711A454D8E}" type="pres">
      <dgm:prSet presAssocID="{3488716C-1E63-47A2-B0C4-3C9D8F46421E}" presName="vert2" presStyleCnt="0"/>
      <dgm:spPr/>
    </dgm:pt>
    <dgm:pt modelId="{F9421EB4-2C97-460F-8B02-E37CAF1299F7}" type="pres">
      <dgm:prSet presAssocID="{3488716C-1E63-47A2-B0C4-3C9D8F46421E}" presName="thinLine2b" presStyleLbl="callout" presStyleIdx="2" presStyleCnt="3"/>
      <dgm:spPr/>
    </dgm:pt>
    <dgm:pt modelId="{C0AE533F-22BE-4A05-BDFF-B25C38F06AEF}" type="pres">
      <dgm:prSet presAssocID="{3488716C-1E63-47A2-B0C4-3C9D8F46421E}" presName="vertSpace2b" presStyleCnt="0"/>
      <dgm:spPr/>
    </dgm:pt>
  </dgm:ptLst>
  <dgm:cxnLst>
    <dgm:cxn modelId="{B20AF573-2B87-4CED-997C-C0B1283CF808}" type="presOf" srcId="{3488716C-1E63-47A2-B0C4-3C9D8F46421E}" destId="{A9E555F4-873E-488C-ACC0-D26189CC1B1E}" srcOrd="0" destOrd="0" presId="urn:microsoft.com/office/officeart/2008/layout/LinedList"/>
    <dgm:cxn modelId="{412A1E23-9481-458B-958F-AA23CE788E6D}" type="presOf" srcId="{5F521915-4188-43FD-9FE6-6420509F6E5B}" destId="{030313FF-A175-49F3-A974-9F1293FEA650}" srcOrd="0" destOrd="0" presId="urn:microsoft.com/office/officeart/2008/layout/LinedList"/>
    <dgm:cxn modelId="{164F048C-8D6E-473A-849F-26219AB15806}" srcId="{01E0FFBA-AD4E-4B75-93D9-270DA4329B9E}" destId="{B8650F57-C78D-4A19-8559-DC57249C72FE}" srcOrd="0" destOrd="0" parTransId="{565BFB4C-4099-4D2A-B4D2-CD133D3D4A01}" sibTransId="{CE4C70CD-1743-400A-A416-67C2CA4D3D66}"/>
    <dgm:cxn modelId="{292C55D2-9AD8-4815-B332-0E3DEAEA4A9E}" srcId="{01E0FFBA-AD4E-4B75-93D9-270DA4329B9E}" destId="{012FDE03-2CDE-4D6E-93A2-4071F9C8E68F}" srcOrd="1" destOrd="0" parTransId="{32970B22-5D21-4CD0-BA95-0F0F1EAC0A9B}" sibTransId="{1C8E0F0F-FC63-49C4-9143-DC98F8A1D25D}"/>
    <dgm:cxn modelId="{615A244C-75D3-401B-AF81-06EA8B85FC47}" srcId="{5F521915-4188-43FD-9FE6-6420509F6E5B}" destId="{01E0FFBA-AD4E-4B75-93D9-270DA4329B9E}" srcOrd="0" destOrd="0" parTransId="{961AE33F-4BC4-4E76-A976-B426D3D9BE0A}" sibTransId="{BAF51577-5422-4AD8-BE5F-FE72EF8F3CB5}"/>
    <dgm:cxn modelId="{11E31E7F-FA3E-4AFB-81B8-5E34F202E77B}" type="presOf" srcId="{B8650F57-C78D-4A19-8559-DC57249C72FE}" destId="{87E4F4BC-E2CC-4865-AD6A-CD75068489CB}" srcOrd="0" destOrd="0" presId="urn:microsoft.com/office/officeart/2008/layout/LinedList"/>
    <dgm:cxn modelId="{FB30A035-EE06-4BFA-BB80-456641BECA30}" srcId="{01E0FFBA-AD4E-4B75-93D9-270DA4329B9E}" destId="{3488716C-1E63-47A2-B0C4-3C9D8F46421E}" srcOrd="2" destOrd="0" parTransId="{0A798839-FE3C-4EC7-A5EA-4B6E04CD0912}" sibTransId="{A2DDC135-8A3B-4BF4-B309-2A2FDAD6C389}"/>
    <dgm:cxn modelId="{C1BA9054-D716-4F08-B08D-1F2B5D02645A}" type="presOf" srcId="{012FDE03-2CDE-4D6E-93A2-4071F9C8E68F}" destId="{01FA66C5-4258-4145-91FF-F234F0A6253B}" srcOrd="0" destOrd="0" presId="urn:microsoft.com/office/officeart/2008/layout/LinedList"/>
    <dgm:cxn modelId="{0B114941-CF90-432F-A6B8-38B19E6FFFBF}" type="presOf" srcId="{01E0FFBA-AD4E-4B75-93D9-270DA4329B9E}" destId="{5DA7C4B9-D5EB-455C-85AC-112F2C25ED0C}" srcOrd="0" destOrd="0" presId="urn:microsoft.com/office/officeart/2008/layout/LinedList"/>
    <dgm:cxn modelId="{6185121F-5EA1-4F53-85B9-156C02672741}" type="presParOf" srcId="{030313FF-A175-49F3-A974-9F1293FEA650}" destId="{82820DB8-51BF-46F5-BB5B-763C904BDDFF}" srcOrd="0" destOrd="0" presId="urn:microsoft.com/office/officeart/2008/layout/LinedList"/>
    <dgm:cxn modelId="{40947F43-FF45-4F59-AD3F-FE2D74BED89D}" type="presParOf" srcId="{030313FF-A175-49F3-A974-9F1293FEA650}" destId="{94694B5E-91F7-41A6-B8ED-44EA46B828C8}" srcOrd="1" destOrd="0" presId="urn:microsoft.com/office/officeart/2008/layout/LinedList"/>
    <dgm:cxn modelId="{CBB0A48B-DD41-498D-8A3D-C6F477D28005}" type="presParOf" srcId="{94694B5E-91F7-41A6-B8ED-44EA46B828C8}" destId="{5DA7C4B9-D5EB-455C-85AC-112F2C25ED0C}" srcOrd="0" destOrd="0" presId="urn:microsoft.com/office/officeart/2008/layout/LinedList"/>
    <dgm:cxn modelId="{B4EAE5E0-95E8-474C-BD7C-E9CD060D1A05}" type="presParOf" srcId="{94694B5E-91F7-41A6-B8ED-44EA46B828C8}" destId="{B1740276-33A6-403A-8D6F-D77AAD1970E1}" srcOrd="1" destOrd="0" presId="urn:microsoft.com/office/officeart/2008/layout/LinedList"/>
    <dgm:cxn modelId="{E6D8695B-5DD1-4746-A5EA-FDD3EEA3E9E8}" type="presParOf" srcId="{B1740276-33A6-403A-8D6F-D77AAD1970E1}" destId="{2C0BC2E7-5917-4511-B259-7E1B82D11B75}" srcOrd="0" destOrd="0" presId="urn:microsoft.com/office/officeart/2008/layout/LinedList"/>
    <dgm:cxn modelId="{15F543EF-9537-4A99-8BB1-B3B47D1F5C34}" type="presParOf" srcId="{B1740276-33A6-403A-8D6F-D77AAD1970E1}" destId="{CFE5FAB7-3E5A-4440-967B-2ECC525F3234}" srcOrd="1" destOrd="0" presId="urn:microsoft.com/office/officeart/2008/layout/LinedList"/>
    <dgm:cxn modelId="{97EECEA2-0FB7-4791-A138-76CDE7A7DBDA}" type="presParOf" srcId="{CFE5FAB7-3E5A-4440-967B-2ECC525F3234}" destId="{6D3C81F7-9884-46FD-BF3E-8054FDDECB11}" srcOrd="0" destOrd="0" presId="urn:microsoft.com/office/officeart/2008/layout/LinedList"/>
    <dgm:cxn modelId="{EB0E8429-EDDE-4582-82FF-4F3D0A3B92E1}" type="presParOf" srcId="{CFE5FAB7-3E5A-4440-967B-2ECC525F3234}" destId="{87E4F4BC-E2CC-4865-AD6A-CD75068489CB}" srcOrd="1" destOrd="0" presId="urn:microsoft.com/office/officeart/2008/layout/LinedList"/>
    <dgm:cxn modelId="{85FA84F4-DF35-4D33-BFB2-BD2EA4FB0BB7}" type="presParOf" srcId="{CFE5FAB7-3E5A-4440-967B-2ECC525F3234}" destId="{FA20F4C7-6BBC-446D-805D-B8751F73F613}" srcOrd="2" destOrd="0" presId="urn:microsoft.com/office/officeart/2008/layout/LinedList"/>
    <dgm:cxn modelId="{A705CC79-7B94-4EB0-B589-20800F32013D}" type="presParOf" srcId="{B1740276-33A6-403A-8D6F-D77AAD1970E1}" destId="{F3915C0B-E2D7-459D-A1DA-DB3168F6DE50}" srcOrd="2" destOrd="0" presId="urn:microsoft.com/office/officeart/2008/layout/LinedList"/>
    <dgm:cxn modelId="{6772C053-F387-4F55-A9EC-7F4DA9C8368E}" type="presParOf" srcId="{B1740276-33A6-403A-8D6F-D77AAD1970E1}" destId="{FB45ADF4-55CF-41EA-81F3-8A5252EF4E82}" srcOrd="3" destOrd="0" presId="urn:microsoft.com/office/officeart/2008/layout/LinedList"/>
    <dgm:cxn modelId="{52C2EEC2-A7A6-4B1C-9F0A-8ADCB09019CE}" type="presParOf" srcId="{B1740276-33A6-403A-8D6F-D77AAD1970E1}" destId="{62F522C0-2674-4AAD-9448-A8EAB7222EBC}" srcOrd="4" destOrd="0" presId="urn:microsoft.com/office/officeart/2008/layout/LinedList"/>
    <dgm:cxn modelId="{D21ED893-E04A-4E85-BE9E-6FBB8E7CE915}" type="presParOf" srcId="{62F522C0-2674-4AAD-9448-A8EAB7222EBC}" destId="{4FE48D6A-3E8C-481F-9534-8C5A206D59D6}" srcOrd="0" destOrd="0" presId="urn:microsoft.com/office/officeart/2008/layout/LinedList"/>
    <dgm:cxn modelId="{9AEBD594-1DFF-4F79-8807-66EA48CE9188}" type="presParOf" srcId="{62F522C0-2674-4AAD-9448-A8EAB7222EBC}" destId="{01FA66C5-4258-4145-91FF-F234F0A6253B}" srcOrd="1" destOrd="0" presId="urn:microsoft.com/office/officeart/2008/layout/LinedList"/>
    <dgm:cxn modelId="{575E0C26-6E2A-4716-9EBA-05A7C6F9AF5E}" type="presParOf" srcId="{62F522C0-2674-4AAD-9448-A8EAB7222EBC}" destId="{0B9CAB07-5B34-413B-9F7B-9046B7EB8FDB}" srcOrd="2" destOrd="0" presId="urn:microsoft.com/office/officeart/2008/layout/LinedList"/>
    <dgm:cxn modelId="{D5D810D1-7905-4EF2-89A8-1B4A1597E7B2}" type="presParOf" srcId="{B1740276-33A6-403A-8D6F-D77AAD1970E1}" destId="{13DBA0A9-CE8A-46B0-92F3-FAC9ECF5BAC0}" srcOrd="5" destOrd="0" presId="urn:microsoft.com/office/officeart/2008/layout/LinedList"/>
    <dgm:cxn modelId="{4F9037F6-F582-40DC-9558-1757A43D355B}" type="presParOf" srcId="{B1740276-33A6-403A-8D6F-D77AAD1970E1}" destId="{B1854FA9-F07A-4A6A-8E98-F91EFA9E76B9}" srcOrd="6" destOrd="0" presId="urn:microsoft.com/office/officeart/2008/layout/LinedList"/>
    <dgm:cxn modelId="{8C298962-D00F-4B29-80CB-2BBD48F498FE}" type="presParOf" srcId="{B1740276-33A6-403A-8D6F-D77AAD1970E1}" destId="{6E6D3EA0-B67B-4F9B-8683-923AF25DB4F6}" srcOrd="7" destOrd="0" presId="urn:microsoft.com/office/officeart/2008/layout/LinedList"/>
    <dgm:cxn modelId="{53AB86E6-8298-489E-8A92-6C89DCBB2DCF}" type="presParOf" srcId="{6E6D3EA0-B67B-4F9B-8683-923AF25DB4F6}" destId="{B8C4F197-2ABD-4FE6-95D9-167D851797F9}" srcOrd="0" destOrd="0" presId="urn:microsoft.com/office/officeart/2008/layout/LinedList"/>
    <dgm:cxn modelId="{15F281BE-B6D7-4C5A-BE8B-1D5FFDE580A5}" type="presParOf" srcId="{6E6D3EA0-B67B-4F9B-8683-923AF25DB4F6}" destId="{A9E555F4-873E-488C-ACC0-D26189CC1B1E}" srcOrd="1" destOrd="0" presId="urn:microsoft.com/office/officeart/2008/layout/LinedList"/>
    <dgm:cxn modelId="{0215085C-47A5-4FAE-AB16-D6DE340CEED0}" type="presParOf" srcId="{6E6D3EA0-B67B-4F9B-8683-923AF25DB4F6}" destId="{0C849648-741A-4AB5-851C-E3711A454D8E}" srcOrd="2" destOrd="0" presId="urn:microsoft.com/office/officeart/2008/layout/LinedList"/>
    <dgm:cxn modelId="{56F9FED7-89E1-4939-A685-ECEA9BCA8050}" type="presParOf" srcId="{B1740276-33A6-403A-8D6F-D77AAD1970E1}" destId="{F9421EB4-2C97-460F-8B02-E37CAF1299F7}" srcOrd="8" destOrd="0" presId="urn:microsoft.com/office/officeart/2008/layout/LinedList"/>
    <dgm:cxn modelId="{64C48C58-2017-4BAE-AD95-6CB5B6C444B5}" type="presParOf" srcId="{B1740276-33A6-403A-8D6F-D77AAD1970E1}" destId="{C0AE533F-22BE-4A05-BDFF-B25C38F06AEF}"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custT="1"/>
      <dgm:spPr/>
      <dgm:t>
        <a:bodyPr/>
        <a:lstStyle/>
        <a:p>
          <a:r>
            <a:rPr lang="ru-RU" sz="1800" b="0" dirty="0" smtClean="0"/>
            <a:t>15. Не допускается изменение границ УН в сторону его уменьшения:</a:t>
          </a:r>
          <a:r>
            <a:rPr lang="ru-RU" sz="1700" b="0" dirty="0" smtClean="0"/>
            <a:t/>
          </a:r>
          <a:br>
            <a:rPr lang="ru-RU" sz="1700" b="0" dirty="0" smtClean="0"/>
          </a:br>
          <a:endParaRPr lang="ru-RU" sz="1700" b="0" dirty="0" smtClean="0"/>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97591">
        <dgm:presLayoutVars>
          <dgm:chMax val="0"/>
          <dgm:bulletEnabled val="1"/>
        </dgm:presLayoutVars>
      </dgm:prSet>
      <dgm:spPr/>
      <dgm:t>
        <a:bodyPr/>
        <a:lstStyle/>
        <a:p>
          <a:endParaRPr lang="ru-RU"/>
        </a:p>
      </dgm:t>
    </dgm:pt>
  </dgm:ptLst>
  <dgm:cxnLst>
    <dgm:cxn modelId="{9906B7D8-2CD2-4551-9978-F62D3C2D1268}" type="presOf" srcId="{66309354-8663-466A-A5C2-8D27BF7FF92E}" destId="{4D42B572-073F-43E1-B9D1-8A56460035EF}" srcOrd="0" destOrd="0" presId="urn:microsoft.com/office/officeart/2005/8/layout/vList2"/>
    <dgm:cxn modelId="{D8037DD2-85CA-4876-BDF5-45B570085DE4}" srcId="{66309354-8663-466A-A5C2-8D27BF7FF92E}" destId="{43A05EED-19DB-4EA5-9807-066A92F568D3}" srcOrd="0" destOrd="0" parTransId="{91588138-22A4-4C22-A94D-2D2F9EF1313F}" sibTransId="{D1597FA7-EB16-4172-A757-17E63AF5C4EF}"/>
    <dgm:cxn modelId="{9C6660EB-BED5-4E99-90E0-35E24859F9C2}" type="presOf" srcId="{43A05EED-19DB-4EA5-9807-066A92F568D3}" destId="{5A6D8501-0F47-46FE-A535-7D72E5A8580E}" srcOrd="0" destOrd="0" presId="urn:microsoft.com/office/officeart/2005/8/layout/vList2"/>
    <dgm:cxn modelId="{6078DAAE-5056-4DCF-9FE4-B0E16B78620E}"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5F521915-4188-43FD-9FE6-6420509F6E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01E0FFBA-AD4E-4B75-93D9-270DA4329B9E}">
      <dgm:prSet phldrT="[Текст]" custT="1"/>
      <dgm:spPr/>
      <dgm:t>
        <a:bodyPr vert="vert270"/>
        <a:lstStyle/>
        <a:p>
          <a:pPr algn="ctr"/>
          <a:r>
            <a:rPr lang="ru-RU" sz="2400" b="1" dirty="0" smtClean="0">
              <a:solidFill>
                <a:schemeClr val="tx1"/>
              </a:solidFill>
            </a:rPr>
            <a:t>Ст.15. </a:t>
          </a:r>
          <a:r>
            <a:rPr lang="ru-RU" sz="2400" b="1" dirty="0" smtClean="0">
              <a:solidFill>
                <a:schemeClr val="accent1">
                  <a:lumMod val="50000"/>
                </a:schemeClr>
              </a:solidFill>
            </a:rPr>
            <a:t>Основание для отказа в уменьшении границ УН</a:t>
          </a:r>
          <a:endParaRPr lang="ru-RU" sz="2400" b="1" dirty="0">
            <a:solidFill>
              <a:srgbClr val="C00000"/>
            </a:solidFill>
          </a:endParaRPr>
        </a:p>
      </dgm:t>
    </dgm:pt>
    <dgm:pt modelId="{961AE33F-4BC4-4E76-A976-B426D3D9BE0A}" type="parTrans" cxnId="{615A244C-75D3-401B-AF81-06EA8B85FC47}">
      <dgm:prSet/>
      <dgm:spPr/>
      <dgm:t>
        <a:bodyPr/>
        <a:lstStyle/>
        <a:p>
          <a:endParaRPr lang="ru-RU"/>
        </a:p>
      </dgm:t>
    </dgm:pt>
    <dgm:pt modelId="{BAF51577-5422-4AD8-BE5F-FE72EF8F3CB5}" type="sibTrans" cxnId="{615A244C-75D3-401B-AF81-06EA8B85FC47}">
      <dgm:prSet/>
      <dgm:spPr/>
      <dgm:t>
        <a:bodyPr/>
        <a:lstStyle/>
        <a:p>
          <a:endParaRPr lang="ru-RU"/>
        </a:p>
      </dgm:t>
    </dgm:pt>
    <dgm:pt modelId="{B8650F57-C78D-4A19-8559-DC57249C72FE}">
      <dgm:prSet phldrT="[Текст]" custT="1"/>
      <dgm:spPr/>
      <dgm:t>
        <a:bodyPr/>
        <a:lstStyle/>
        <a:p>
          <a:r>
            <a:rPr lang="ru-RU" sz="2400" b="1" dirty="0" smtClean="0">
              <a:solidFill>
                <a:srgbClr val="C00000"/>
              </a:solidFill>
            </a:rPr>
            <a:t>Не допускается изменение границ УН в сторону его уменьшения на основании отказа пользователя недр от части УН по результатам </a:t>
          </a:r>
          <a:r>
            <a:rPr lang="ru-RU" sz="2400" b="0" dirty="0" smtClean="0">
              <a:solidFill>
                <a:schemeClr val="tx1"/>
              </a:solidFill>
            </a:rPr>
            <a:t>соответствующего вида </a:t>
          </a:r>
          <a:r>
            <a:rPr lang="ru-RU" sz="2400" b="1" dirty="0" smtClean="0">
              <a:solidFill>
                <a:srgbClr val="C00000"/>
              </a:solidFill>
            </a:rPr>
            <a:t>проведенных на УН работ по геологическому изучению недр и (или) разведке </a:t>
          </a:r>
          <a:r>
            <a:rPr lang="ru-RU" sz="2400" b="0" dirty="0" smtClean="0">
              <a:solidFill>
                <a:schemeClr val="tx1"/>
              </a:solidFill>
            </a:rPr>
            <a:t>полезных ископаемых</a:t>
          </a:r>
          <a:r>
            <a:rPr lang="ru-RU" sz="2400" b="0" dirty="0" smtClean="0"/>
            <a:t>, </a:t>
          </a:r>
          <a:r>
            <a:rPr lang="ru-RU" sz="2400" b="1" dirty="0" smtClean="0">
              <a:solidFill>
                <a:srgbClr val="C00000"/>
              </a:solidFill>
            </a:rPr>
            <a:t>в случае если предлагаемая к исключению часть УН содержит запасы</a:t>
          </a:r>
          <a:r>
            <a:rPr lang="ru-RU" sz="2400" b="0" dirty="0" smtClean="0"/>
            <a:t> видов полезных ископаемых, </a:t>
          </a:r>
          <a:r>
            <a:rPr lang="ru-RU" sz="2400" b="1" dirty="0" smtClean="0">
              <a:solidFill>
                <a:srgbClr val="C00000"/>
              </a:solidFill>
            </a:rPr>
            <a:t>указанных в лицензии </a:t>
          </a:r>
          <a:r>
            <a:rPr lang="ru-RU" sz="2400" b="0" dirty="0" smtClean="0"/>
            <a:t>на пользование участком недр, границы которого предлагается изменить, и в </a:t>
          </a:r>
          <a:r>
            <a:rPr lang="ru-RU" sz="2400" b="1" dirty="0" smtClean="0">
              <a:solidFill>
                <a:srgbClr val="C00000"/>
              </a:solidFill>
            </a:rPr>
            <a:t>отношении которых была проведена государственная экспертиза запасов</a:t>
          </a:r>
          <a:r>
            <a:rPr lang="ru-RU" sz="2400" b="0" dirty="0" smtClean="0"/>
            <a:t> полезных ископаемых и подземных вод в порядке, установленном в соответствии со статьей 29 Закона Российской Федерации "О недрах".</a:t>
          </a:r>
          <a:br>
            <a:rPr lang="ru-RU" sz="2400" b="0" dirty="0" smtClean="0"/>
          </a:br>
          <a:endParaRPr lang="ru-RU" sz="2400" b="1" dirty="0">
            <a:solidFill>
              <a:srgbClr val="C00000"/>
            </a:solidFill>
          </a:endParaRPr>
        </a:p>
      </dgm:t>
    </dgm:pt>
    <dgm:pt modelId="{CE4C70CD-1743-400A-A416-67C2CA4D3D66}" type="sibTrans" cxnId="{164F048C-8D6E-473A-849F-26219AB15806}">
      <dgm:prSet/>
      <dgm:spPr/>
      <dgm:t>
        <a:bodyPr/>
        <a:lstStyle/>
        <a:p>
          <a:endParaRPr lang="ru-RU"/>
        </a:p>
      </dgm:t>
    </dgm:pt>
    <dgm:pt modelId="{565BFB4C-4099-4D2A-B4D2-CD133D3D4A01}" type="parTrans" cxnId="{164F048C-8D6E-473A-849F-26219AB15806}">
      <dgm:prSet/>
      <dgm:spPr/>
      <dgm:t>
        <a:bodyPr/>
        <a:lstStyle/>
        <a:p>
          <a:endParaRPr lang="ru-RU"/>
        </a:p>
      </dgm:t>
    </dgm:pt>
    <dgm:pt modelId="{030313FF-A175-49F3-A974-9F1293FEA650}" type="pres">
      <dgm:prSet presAssocID="{5F521915-4188-43FD-9FE6-6420509F6E5B}" presName="vert0" presStyleCnt="0">
        <dgm:presLayoutVars>
          <dgm:dir/>
          <dgm:animOne val="branch"/>
          <dgm:animLvl val="lvl"/>
        </dgm:presLayoutVars>
      </dgm:prSet>
      <dgm:spPr/>
      <dgm:t>
        <a:bodyPr/>
        <a:lstStyle/>
        <a:p>
          <a:endParaRPr lang="ru-RU"/>
        </a:p>
      </dgm:t>
    </dgm:pt>
    <dgm:pt modelId="{82820DB8-51BF-46F5-BB5B-763C904BDDFF}" type="pres">
      <dgm:prSet presAssocID="{01E0FFBA-AD4E-4B75-93D9-270DA4329B9E}" presName="thickLine" presStyleLbl="alignNode1" presStyleIdx="0" presStyleCnt="1"/>
      <dgm:spPr/>
    </dgm:pt>
    <dgm:pt modelId="{94694B5E-91F7-41A6-B8ED-44EA46B828C8}" type="pres">
      <dgm:prSet presAssocID="{01E0FFBA-AD4E-4B75-93D9-270DA4329B9E}" presName="horz1" presStyleCnt="0"/>
      <dgm:spPr/>
    </dgm:pt>
    <dgm:pt modelId="{5DA7C4B9-D5EB-455C-85AC-112F2C25ED0C}" type="pres">
      <dgm:prSet presAssocID="{01E0FFBA-AD4E-4B75-93D9-270DA4329B9E}" presName="tx1" presStyleLbl="revTx" presStyleIdx="0" presStyleCnt="2" custScaleX="54875"/>
      <dgm:spPr/>
      <dgm:t>
        <a:bodyPr/>
        <a:lstStyle/>
        <a:p>
          <a:endParaRPr lang="ru-RU"/>
        </a:p>
      </dgm:t>
    </dgm:pt>
    <dgm:pt modelId="{B1740276-33A6-403A-8D6F-D77AAD1970E1}" type="pres">
      <dgm:prSet presAssocID="{01E0FFBA-AD4E-4B75-93D9-270DA4329B9E}" presName="vert1" presStyleCnt="0"/>
      <dgm:spPr/>
    </dgm:pt>
    <dgm:pt modelId="{2C0BC2E7-5917-4511-B259-7E1B82D11B75}" type="pres">
      <dgm:prSet presAssocID="{B8650F57-C78D-4A19-8559-DC57249C72FE}" presName="vertSpace2a" presStyleCnt="0"/>
      <dgm:spPr/>
    </dgm:pt>
    <dgm:pt modelId="{CFE5FAB7-3E5A-4440-967B-2ECC525F3234}" type="pres">
      <dgm:prSet presAssocID="{B8650F57-C78D-4A19-8559-DC57249C72FE}" presName="horz2" presStyleCnt="0"/>
      <dgm:spPr/>
    </dgm:pt>
    <dgm:pt modelId="{6D3C81F7-9884-46FD-BF3E-8054FDDECB11}" type="pres">
      <dgm:prSet presAssocID="{B8650F57-C78D-4A19-8559-DC57249C72FE}" presName="horzSpace2" presStyleCnt="0"/>
      <dgm:spPr/>
    </dgm:pt>
    <dgm:pt modelId="{87E4F4BC-E2CC-4865-AD6A-CD75068489CB}" type="pres">
      <dgm:prSet presAssocID="{B8650F57-C78D-4A19-8559-DC57249C72FE}" presName="tx2" presStyleLbl="revTx" presStyleIdx="1" presStyleCnt="2" custScaleX="127389" custScaleY="100534" custLinFactNeighborY="-2789"/>
      <dgm:spPr/>
      <dgm:t>
        <a:bodyPr/>
        <a:lstStyle/>
        <a:p>
          <a:endParaRPr lang="ru-RU"/>
        </a:p>
      </dgm:t>
    </dgm:pt>
    <dgm:pt modelId="{FA20F4C7-6BBC-446D-805D-B8751F73F613}" type="pres">
      <dgm:prSet presAssocID="{B8650F57-C78D-4A19-8559-DC57249C72FE}" presName="vert2" presStyleCnt="0"/>
      <dgm:spPr/>
    </dgm:pt>
    <dgm:pt modelId="{F3915C0B-E2D7-459D-A1DA-DB3168F6DE50}" type="pres">
      <dgm:prSet presAssocID="{B8650F57-C78D-4A19-8559-DC57249C72FE}" presName="thinLine2b" presStyleLbl="callout" presStyleIdx="0" presStyleCnt="1"/>
      <dgm:spPr/>
    </dgm:pt>
    <dgm:pt modelId="{FB45ADF4-55CF-41EA-81F3-8A5252EF4E82}" type="pres">
      <dgm:prSet presAssocID="{B8650F57-C78D-4A19-8559-DC57249C72FE}" presName="vertSpace2b" presStyleCnt="0"/>
      <dgm:spPr/>
    </dgm:pt>
  </dgm:ptLst>
  <dgm:cxnLst>
    <dgm:cxn modelId="{AD80C090-0F6F-476E-ABBF-1C268143A24D}" type="presOf" srcId="{B8650F57-C78D-4A19-8559-DC57249C72FE}" destId="{87E4F4BC-E2CC-4865-AD6A-CD75068489CB}" srcOrd="0" destOrd="0" presId="urn:microsoft.com/office/officeart/2008/layout/LinedList"/>
    <dgm:cxn modelId="{164F048C-8D6E-473A-849F-26219AB15806}" srcId="{01E0FFBA-AD4E-4B75-93D9-270DA4329B9E}" destId="{B8650F57-C78D-4A19-8559-DC57249C72FE}" srcOrd="0" destOrd="0" parTransId="{565BFB4C-4099-4D2A-B4D2-CD133D3D4A01}" sibTransId="{CE4C70CD-1743-400A-A416-67C2CA4D3D66}"/>
    <dgm:cxn modelId="{5CC7AB52-9425-462B-9BE1-A7DD89587DE1}" type="presOf" srcId="{01E0FFBA-AD4E-4B75-93D9-270DA4329B9E}" destId="{5DA7C4B9-D5EB-455C-85AC-112F2C25ED0C}" srcOrd="0" destOrd="0" presId="urn:microsoft.com/office/officeart/2008/layout/LinedList"/>
    <dgm:cxn modelId="{615A244C-75D3-401B-AF81-06EA8B85FC47}" srcId="{5F521915-4188-43FD-9FE6-6420509F6E5B}" destId="{01E0FFBA-AD4E-4B75-93D9-270DA4329B9E}" srcOrd="0" destOrd="0" parTransId="{961AE33F-4BC4-4E76-A976-B426D3D9BE0A}" sibTransId="{BAF51577-5422-4AD8-BE5F-FE72EF8F3CB5}"/>
    <dgm:cxn modelId="{D94C0A72-5755-4CCF-B911-4878F69F3423}" type="presOf" srcId="{5F521915-4188-43FD-9FE6-6420509F6E5B}" destId="{030313FF-A175-49F3-A974-9F1293FEA650}" srcOrd="0" destOrd="0" presId="urn:microsoft.com/office/officeart/2008/layout/LinedList"/>
    <dgm:cxn modelId="{7A7147BF-18F0-4AF8-A649-6B83CBB2DDBB}" type="presParOf" srcId="{030313FF-A175-49F3-A974-9F1293FEA650}" destId="{82820DB8-51BF-46F5-BB5B-763C904BDDFF}" srcOrd="0" destOrd="0" presId="urn:microsoft.com/office/officeart/2008/layout/LinedList"/>
    <dgm:cxn modelId="{D8FC062E-70C6-4BE1-A75A-6C252A2B6F02}" type="presParOf" srcId="{030313FF-A175-49F3-A974-9F1293FEA650}" destId="{94694B5E-91F7-41A6-B8ED-44EA46B828C8}" srcOrd="1" destOrd="0" presId="urn:microsoft.com/office/officeart/2008/layout/LinedList"/>
    <dgm:cxn modelId="{C12EA689-F8AC-406D-B7C6-CCE9F0F31F28}" type="presParOf" srcId="{94694B5E-91F7-41A6-B8ED-44EA46B828C8}" destId="{5DA7C4B9-D5EB-455C-85AC-112F2C25ED0C}" srcOrd="0" destOrd="0" presId="urn:microsoft.com/office/officeart/2008/layout/LinedList"/>
    <dgm:cxn modelId="{10FC8D0C-39E1-4CC0-8331-F5A86609BA75}" type="presParOf" srcId="{94694B5E-91F7-41A6-B8ED-44EA46B828C8}" destId="{B1740276-33A6-403A-8D6F-D77AAD1970E1}" srcOrd="1" destOrd="0" presId="urn:microsoft.com/office/officeart/2008/layout/LinedList"/>
    <dgm:cxn modelId="{52B70BF1-F205-44BA-B195-56BB445E54E4}" type="presParOf" srcId="{B1740276-33A6-403A-8D6F-D77AAD1970E1}" destId="{2C0BC2E7-5917-4511-B259-7E1B82D11B75}" srcOrd="0" destOrd="0" presId="urn:microsoft.com/office/officeart/2008/layout/LinedList"/>
    <dgm:cxn modelId="{9F96AC98-6F7F-4E4A-BEEC-7DC354E6D202}" type="presParOf" srcId="{B1740276-33A6-403A-8D6F-D77AAD1970E1}" destId="{CFE5FAB7-3E5A-4440-967B-2ECC525F3234}" srcOrd="1" destOrd="0" presId="urn:microsoft.com/office/officeart/2008/layout/LinedList"/>
    <dgm:cxn modelId="{A4BE5CA0-39F1-4C5F-B256-8AA9854B5C24}" type="presParOf" srcId="{CFE5FAB7-3E5A-4440-967B-2ECC525F3234}" destId="{6D3C81F7-9884-46FD-BF3E-8054FDDECB11}" srcOrd="0" destOrd="0" presId="urn:microsoft.com/office/officeart/2008/layout/LinedList"/>
    <dgm:cxn modelId="{BBBBCC0A-475C-42BC-95D7-277C9DB01C6D}" type="presParOf" srcId="{CFE5FAB7-3E5A-4440-967B-2ECC525F3234}" destId="{87E4F4BC-E2CC-4865-AD6A-CD75068489CB}" srcOrd="1" destOrd="0" presId="urn:microsoft.com/office/officeart/2008/layout/LinedList"/>
    <dgm:cxn modelId="{876039ED-B8B3-401D-97D7-49B1C53E5E64}" type="presParOf" srcId="{CFE5FAB7-3E5A-4440-967B-2ECC525F3234}" destId="{FA20F4C7-6BBC-446D-805D-B8751F73F613}" srcOrd="2" destOrd="0" presId="urn:microsoft.com/office/officeart/2008/layout/LinedList"/>
    <dgm:cxn modelId="{ACB7472A-515F-45F0-AF0A-019A378F8CDE}" type="presParOf" srcId="{B1740276-33A6-403A-8D6F-D77AAD1970E1}" destId="{F3915C0B-E2D7-459D-A1DA-DB3168F6DE50}" srcOrd="2" destOrd="0" presId="urn:microsoft.com/office/officeart/2008/layout/LinedList"/>
    <dgm:cxn modelId="{EE431847-73B3-465C-BF6B-6A3A9DF31DC4}" type="presParOf" srcId="{B1740276-33A6-403A-8D6F-D77AAD1970E1}" destId="{FB45ADF4-55CF-41EA-81F3-8A5252EF4E82}" srcOrd="3"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8699CB3-ECC6-4850-8B93-6BDE21E7999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2FB2ACB7-B0CA-45CA-A44C-815081026168}">
      <dgm:prSet phldrT="[Текст]" custT="1"/>
      <dgm:spPr/>
      <dgm:t>
        <a:bodyPr vert="horz"/>
        <a:lstStyle/>
        <a:p>
          <a:r>
            <a:rPr lang="ru-RU" sz="1800" b="1" u="sng" dirty="0" smtClean="0"/>
            <a:t>г) Исполнит. органами субъектов РФ по согласованию с ФАН или  </a:t>
          </a:r>
          <a:r>
            <a:rPr lang="ru-RU" sz="1800" b="1" u="sng" dirty="0" err="1" smtClean="0"/>
            <a:t>территориал</a:t>
          </a:r>
          <a:r>
            <a:rPr lang="ru-RU" sz="1800" b="1" u="sng" dirty="0" smtClean="0"/>
            <a:t>. органами</a:t>
          </a:r>
          <a:endParaRPr lang="ru-RU" sz="1800" b="1" u="sng" dirty="0"/>
        </a:p>
      </dgm:t>
    </dgm:pt>
    <dgm:pt modelId="{C7E8DAD2-DF48-47FB-8D9E-68ADA2103A70}" type="sibTrans" cxnId="{B7288638-CA0C-4A51-85EC-C60D44BF8610}">
      <dgm:prSet/>
      <dgm:spPr/>
      <dgm:t>
        <a:bodyPr/>
        <a:lstStyle/>
        <a:p>
          <a:endParaRPr lang="ru-RU"/>
        </a:p>
      </dgm:t>
    </dgm:pt>
    <dgm:pt modelId="{3EEBBEF4-CDF9-45FC-BA5D-9A3E72B9696B}" type="parTrans" cxnId="{B7288638-CA0C-4A51-85EC-C60D44BF8610}">
      <dgm:prSet/>
      <dgm:spPr/>
      <dgm:t>
        <a:bodyPr/>
        <a:lstStyle/>
        <a:p>
          <a:endParaRPr lang="ru-RU"/>
        </a:p>
      </dgm:t>
    </dgm:pt>
    <dgm:pt modelId="{6F19FB42-B606-4A94-8689-D4A286ADE9A3}">
      <dgm:prSet phldrT="[Текст]"/>
      <dgm:spPr/>
      <dgm:t>
        <a:bodyPr/>
        <a:lstStyle/>
        <a:p>
          <a:r>
            <a:rPr lang="ru-RU" dirty="0" smtClean="0"/>
            <a:t>г) </a:t>
          </a:r>
          <a:r>
            <a:rPr lang="ru-RU" b="1" dirty="0" smtClean="0">
              <a:solidFill>
                <a:srgbClr val="C00000"/>
              </a:solidFill>
            </a:rPr>
            <a:t>при подготовке перечней УНМЗ</a:t>
          </a:r>
          <a:r>
            <a:rPr lang="ru-RU" dirty="0" smtClean="0"/>
            <a:t>, утверждение которых осуществляются исполнительными органами субъектов РФ по согласованию с </a:t>
          </a:r>
          <a:r>
            <a:rPr lang="ru-RU" dirty="0" err="1" smtClean="0"/>
            <a:t>фед</a:t>
          </a:r>
          <a:r>
            <a:rPr lang="ru-RU" dirty="0" smtClean="0"/>
            <a:t>. органом управления государственным фондом недр или его тер. органами.</a:t>
          </a:r>
          <a:endParaRPr lang="ru-RU" dirty="0"/>
        </a:p>
      </dgm:t>
    </dgm:pt>
    <dgm:pt modelId="{50BDBB00-4FA3-459B-965C-9E09D517EAE1}" type="sibTrans" cxnId="{B2F26358-CF9B-4269-BA88-C2DA4E3D1005}">
      <dgm:prSet/>
      <dgm:spPr/>
      <dgm:t>
        <a:bodyPr/>
        <a:lstStyle/>
        <a:p>
          <a:endParaRPr lang="ru-RU"/>
        </a:p>
      </dgm:t>
    </dgm:pt>
    <dgm:pt modelId="{8D0AD8A3-4BF0-4053-810D-5877E809A92E}" type="parTrans" cxnId="{B2F26358-CF9B-4269-BA88-C2DA4E3D1005}">
      <dgm:prSet/>
      <dgm:spPr/>
      <dgm:t>
        <a:bodyPr/>
        <a:lstStyle/>
        <a:p>
          <a:endParaRPr lang="ru-RU"/>
        </a:p>
      </dgm:t>
    </dgm:pt>
    <dgm:pt modelId="{C702579F-D2EF-4A91-8534-370954136DD0}" type="pres">
      <dgm:prSet presAssocID="{38699CB3-ECC6-4850-8B93-6BDE21E7999C}" presName="vert0" presStyleCnt="0">
        <dgm:presLayoutVars>
          <dgm:dir/>
          <dgm:animOne val="branch"/>
          <dgm:animLvl val="lvl"/>
        </dgm:presLayoutVars>
      </dgm:prSet>
      <dgm:spPr/>
      <dgm:t>
        <a:bodyPr/>
        <a:lstStyle/>
        <a:p>
          <a:endParaRPr lang="ru-RU"/>
        </a:p>
      </dgm:t>
    </dgm:pt>
    <dgm:pt modelId="{A59AC3E4-DE7A-4AD4-A512-BE7A7AC8D40C}" type="pres">
      <dgm:prSet presAssocID="{2FB2ACB7-B0CA-45CA-A44C-815081026168}" presName="thickLine" presStyleLbl="alignNode1" presStyleIdx="0" presStyleCnt="1"/>
      <dgm:spPr/>
    </dgm:pt>
    <dgm:pt modelId="{D59AED3B-1DD1-4A10-92F3-3D624E2F4289}" type="pres">
      <dgm:prSet presAssocID="{2FB2ACB7-B0CA-45CA-A44C-815081026168}" presName="horz1" presStyleCnt="0"/>
      <dgm:spPr/>
    </dgm:pt>
    <dgm:pt modelId="{83D3103B-54A1-4D2D-8CE5-E833DD83F3EA}" type="pres">
      <dgm:prSet presAssocID="{2FB2ACB7-B0CA-45CA-A44C-815081026168}" presName="tx1" presStyleLbl="revTx" presStyleIdx="0" presStyleCnt="2" custScaleX="132419"/>
      <dgm:spPr/>
      <dgm:t>
        <a:bodyPr/>
        <a:lstStyle/>
        <a:p>
          <a:endParaRPr lang="ru-RU"/>
        </a:p>
      </dgm:t>
    </dgm:pt>
    <dgm:pt modelId="{BFC1E50A-5E67-4609-BC6F-0C03699035E4}" type="pres">
      <dgm:prSet presAssocID="{2FB2ACB7-B0CA-45CA-A44C-815081026168}" presName="vert1" presStyleCnt="0"/>
      <dgm:spPr/>
    </dgm:pt>
    <dgm:pt modelId="{29AA5F42-985C-4F4B-B82D-1C23C122E137}" type="pres">
      <dgm:prSet presAssocID="{6F19FB42-B606-4A94-8689-D4A286ADE9A3}" presName="vertSpace2a" presStyleCnt="0"/>
      <dgm:spPr/>
    </dgm:pt>
    <dgm:pt modelId="{79E3F629-D22E-49A5-99D2-08C9DEC533C5}" type="pres">
      <dgm:prSet presAssocID="{6F19FB42-B606-4A94-8689-D4A286ADE9A3}" presName="horz2" presStyleCnt="0"/>
      <dgm:spPr/>
    </dgm:pt>
    <dgm:pt modelId="{6F1D75A2-00A2-4981-B252-A1E26FD7522F}" type="pres">
      <dgm:prSet presAssocID="{6F19FB42-B606-4A94-8689-D4A286ADE9A3}" presName="horzSpace2" presStyleCnt="0"/>
      <dgm:spPr/>
    </dgm:pt>
    <dgm:pt modelId="{C71A5145-869D-407C-8C70-E4C7D8AC4806}" type="pres">
      <dgm:prSet presAssocID="{6F19FB42-B606-4A94-8689-D4A286ADE9A3}" presName="tx2" presStyleLbl="revTx" presStyleIdx="1" presStyleCnt="2" custScaleX="114936"/>
      <dgm:spPr/>
      <dgm:t>
        <a:bodyPr/>
        <a:lstStyle/>
        <a:p>
          <a:endParaRPr lang="ru-RU"/>
        </a:p>
      </dgm:t>
    </dgm:pt>
    <dgm:pt modelId="{8E976ED1-20C0-450A-B588-3AA66281C061}" type="pres">
      <dgm:prSet presAssocID="{6F19FB42-B606-4A94-8689-D4A286ADE9A3}" presName="vert2" presStyleCnt="0"/>
      <dgm:spPr/>
    </dgm:pt>
    <dgm:pt modelId="{0AC76259-D05C-49A2-9845-D291B43DC690}" type="pres">
      <dgm:prSet presAssocID="{6F19FB42-B606-4A94-8689-D4A286ADE9A3}" presName="thinLine2b" presStyleLbl="callout" presStyleIdx="0" presStyleCnt="1"/>
      <dgm:spPr/>
    </dgm:pt>
    <dgm:pt modelId="{2A59F427-90AA-4DB1-888E-CD124D9CDDD9}" type="pres">
      <dgm:prSet presAssocID="{6F19FB42-B606-4A94-8689-D4A286ADE9A3}" presName="vertSpace2b" presStyleCnt="0"/>
      <dgm:spPr/>
    </dgm:pt>
  </dgm:ptLst>
  <dgm:cxnLst>
    <dgm:cxn modelId="{28F1C872-DFEC-4150-AAED-D5BB9E37420C}" type="presOf" srcId="{38699CB3-ECC6-4850-8B93-6BDE21E7999C}" destId="{C702579F-D2EF-4A91-8534-370954136DD0}" srcOrd="0" destOrd="0" presId="urn:microsoft.com/office/officeart/2008/layout/LinedList"/>
    <dgm:cxn modelId="{A023AF06-D99D-40A8-80E2-5F46A1FFFDF2}" type="presOf" srcId="{2FB2ACB7-B0CA-45CA-A44C-815081026168}" destId="{83D3103B-54A1-4D2D-8CE5-E833DD83F3EA}" srcOrd="0" destOrd="0" presId="urn:microsoft.com/office/officeart/2008/layout/LinedList"/>
    <dgm:cxn modelId="{9FAEF28B-3821-4523-AA0A-A2631F4D9B47}" type="presOf" srcId="{6F19FB42-B606-4A94-8689-D4A286ADE9A3}" destId="{C71A5145-869D-407C-8C70-E4C7D8AC4806}" srcOrd="0" destOrd="0" presId="urn:microsoft.com/office/officeart/2008/layout/LinedList"/>
    <dgm:cxn modelId="{B7288638-CA0C-4A51-85EC-C60D44BF8610}" srcId="{38699CB3-ECC6-4850-8B93-6BDE21E7999C}" destId="{2FB2ACB7-B0CA-45CA-A44C-815081026168}" srcOrd="0" destOrd="0" parTransId="{3EEBBEF4-CDF9-45FC-BA5D-9A3E72B9696B}" sibTransId="{C7E8DAD2-DF48-47FB-8D9E-68ADA2103A70}"/>
    <dgm:cxn modelId="{B2F26358-CF9B-4269-BA88-C2DA4E3D1005}" srcId="{2FB2ACB7-B0CA-45CA-A44C-815081026168}" destId="{6F19FB42-B606-4A94-8689-D4A286ADE9A3}" srcOrd="0" destOrd="0" parTransId="{8D0AD8A3-4BF0-4053-810D-5877E809A92E}" sibTransId="{50BDBB00-4FA3-459B-965C-9E09D517EAE1}"/>
    <dgm:cxn modelId="{74DB3D65-CC1B-4853-BF4A-592E0D4BA25E}" type="presParOf" srcId="{C702579F-D2EF-4A91-8534-370954136DD0}" destId="{A59AC3E4-DE7A-4AD4-A512-BE7A7AC8D40C}" srcOrd="0" destOrd="0" presId="urn:microsoft.com/office/officeart/2008/layout/LinedList"/>
    <dgm:cxn modelId="{21D8633F-35DA-4BF5-9065-80960E7F504B}" type="presParOf" srcId="{C702579F-D2EF-4A91-8534-370954136DD0}" destId="{D59AED3B-1DD1-4A10-92F3-3D624E2F4289}" srcOrd="1" destOrd="0" presId="urn:microsoft.com/office/officeart/2008/layout/LinedList"/>
    <dgm:cxn modelId="{6952EA2D-A3BA-4E03-A047-FB66744A667B}" type="presParOf" srcId="{D59AED3B-1DD1-4A10-92F3-3D624E2F4289}" destId="{83D3103B-54A1-4D2D-8CE5-E833DD83F3EA}" srcOrd="0" destOrd="0" presId="urn:microsoft.com/office/officeart/2008/layout/LinedList"/>
    <dgm:cxn modelId="{B20A627E-E974-465B-B787-C3134E1AB0FB}" type="presParOf" srcId="{D59AED3B-1DD1-4A10-92F3-3D624E2F4289}" destId="{BFC1E50A-5E67-4609-BC6F-0C03699035E4}" srcOrd="1" destOrd="0" presId="urn:microsoft.com/office/officeart/2008/layout/LinedList"/>
    <dgm:cxn modelId="{093545F5-D44A-4743-88AA-39DE8F051E14}" type="presParOf" srcId="{BFC1E50A-5E67-4609-BC6F-0C03699035E4}" destId="{29AA5F42-985C-4F4B-B82D-1C23C122E137}" srcOrd="0" destOrd="0" presId="urn:microsoft.com/office/officeart/2008/layout/LinedList"/>
    <dgm:cxn modelId="{8319B4C9-6A1A-4C7B-B119-D45430CA95A8}" type="presParOf" srcId="{BFC1E50A-5E67-4609-BC6F-0C03699035E4}" destId="{79E3F629-D22E-49A5-99D2-08C9DEC533C5}" srcOrd="1" destOrd="0" presId="urn:microsoft.com/office/officeart/2008/layout/LinedList"/>
    <dgm:cxn modelId="{A64CDA94-8A2A-4AA6-81D6-949BE41AA9A1}" type="presParOf" srcId="{79E3F629-D22E-49A5-99D2-08C9DEC533C5}" destId="{6F1D75A2-00A2-4981-B252-A1E26FD7522F}" srcOrd="0" destOrd="0" presId="urn:microsoft.com/office/officeart/2008/layout/LinedList"/>
    <dgm:cxn modelId="{63EF98E9-8A0D-4C21-837A-2EED6BCCE9AD}" type="presParOf" srcId="{79E3F629-D22E-49A5-99D2-08C9DEC533C5}" destId="{C71A5145-869D-407C-8C70-E4C7D8AC4806}" srcOrd="1" destOrd="0" presId="urn:microsoft.com/office/officeart/2008/layout/LinedList"/>
    <dgm:cxn modelId="{BE63DF53-CC42-4795-BF79-963121DEBC13}" type="presParOf" srcId="{79E3F629-D22E-49A5-99D2-08C9DEC533C5}" destId="{8E976ED1-20C0-450A-B588-3AA66281C061}" srcOrd="2" destOrd="0" presId="urn:microsoft.com/office/officeart/2008/layout/LinedList"/>
    <dgm:cxn modelId="{21F4EED6-FD29-46ED-9AC4-BB278BBA313F}" type="presParOf" srcId="{BFC1E50A-5E67-4609-BC6F-0C03699035E4}" destId="{0AC76259-D05C-49A2-9845-D291B43DC690}" srcOrd="2" destOrd="0" presId="urn:microsoft.com/office/officeart/2008/layout/LinedList"/>
    <dgm:cxn modelId="{135D9D5F-04AB-4D6F-A502-0D0DD2E4D788}" type="presParOf" srcId="{BFC1E50A-5E67-4609-BC6F-0C03699035E4}" destId="{2A59F427-90AA-4DB1-888E-CD124D9CDDD9}"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custT="1"/>
      <dgm:spPr/>
      <dgm:t>
        <a:bodyPr/>
        <a:lstStyle/>
        <a:p>
          <a:r>
            <a:rPr lang="ru-RU" sz="1600" b="1" dirty="0" smtClean="0">
              <a:solidFill>
                <a:srgbClr val="C00000"/>
              </a:solidFill>
              <a:effectLst>
                <a:outerShdw blurRad="38100" dist="38100" dir="2700000" algn="tl">
                  <a:srgbClr val="000000">
                    <a:alpha val="43137"/>
                  </a:srgbClr>
                </a:outerShdw>
              </a:effectLst>
            </a:rPr>
            <a:t>НОВОЕ!!!!  </a:t>
          </a:r>
          <a:r>
            <a:rPr lang="ru-RU" sz="1600" b="0" dirty="0" smtClean="0"/>
            <a:t>16. Изменение границ УН осуществляется многократно в следующих случаях (</a:t>
          </a:r>
          <a:r>
            <a:rPr lang="ru-RU" sz="1600" b="0" i="1" dirty="0" smtClean="0"/>
            <a:t>ранее - только однократное изменение границ):</a:t>
          </a:r>
          <a:endParaRPr lang="ru-RU" sz="1700" b="0" i="1" dirty="0" smtClean="0"/>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189118" custLinFactNeighborX="347" custLinFactNeighborY="-37664">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5C7EB383-B2B8-468C-9B4A-76921EC2F940}" type="presOf" srcId="{66309354-8663-466A-A5C2-8D27BF7FF92E}" destId="{4D42B572-073F-43E1-B9D1-8A56460035EF}" srcOrd="0" destOrd="0" presId="urn:microsoft.com/office/officeart/2005/8/layout/vList2"/>
    <dgm:cxn modelId="{FE917269-C881-4B9B-8D0B-FC90D1F1D09D}" type="presOf" srcId="{43A05EED-19DB-4EA5-9807-066A92F568D3}" destId="{5A6D8501-0F47-46FE-A535-7D72E5A8580E}" srcOrd="0" destOrd="0" presId="urn:microsoft.com/office/officeart/2005/8/layout/vList2"/>
    <dgm:cxn modelId="{D40E753D-D075-442A-99E3-C82DBA46AB54}"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5F521915-4188-43FD-9FE6-6420509F6E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01E0FFBA-AD4E-4B75-93D9-270DA4329B9E}">
      <dgm:prSet phldrT="[Текст]" custT="1"/>
      <dgm:spPr/>
      <dgm:t>
        <a:bodyPr vert="vert270"/>
        <a:lstStyle/>
        <a:p>
          <a:r>
            <a:rPr lang="ru-RU" sz="1800" b="1" dirty="0" smtClean="0">
              <a:solidFill>
                <a:schemeClr val="tx1"/>
              </a:solidFill>
            </a:rPr>
            <a:t>Ст.16. </a:t>
          </a:r>
          <a:r>
            <a:rPr lang="ru-RU" sz="1800" b="1" dirty="0" smtClean="0">
              <a:solidFill>
                <a:schemeClr val="accent1">
                  <a:lumMod val="50000"/>
                </a:schemeClr>
              </a:solidFill>
            </a:rPr>
            <a:t>Основания для </a:t>
          </a:r>
          <a:r>
            <a:rPr lang="ru-RU" sz="1800" b="1" u="sng" dirty="0" smtClean="0">
              <a:solidFill>
                <a:srgbClr val="C00000"/>
              </a:solidFill>
            </a:rPr>
            <a:t>многократного изменения </a:t>
          </a:r>
          <a:r>
            <a:rPr lang="ru-RU" sz="1800" b="1" dirty="0" smtClean="0">
              <a:solidFill>
                <a:schemeClr val="accent1">
                  <a:lumMod val="50000"/>
                </a:schemeClr>
              </a:solidFill>
            </a:rPr>
            <a:t>границ УН</a:t>
          </a:r>
          <a:endParaRPr lang="ru-RU" sz="1800" b="1" dirty="0">
            <a:solidFill>
              <a:srgbClr val="C00000"/>
            </a:solidFill>
          </a:endParaRPr>
        </a:p>
      </dgm:t>
    </dgm:pt>
    <dgm:pt modelId="{961AE33F-4BC4-4E76-A976-B426D3D9BE0A}" type="parTrans" cxnId="{615A244C-75D3-401B-AF81-06EA8B85FC47}">
      <dgm:prSet/>
      <dgm:spPr/>
      <dgm:t>
        <a:bodyPr/>
        <a:lstStyle/>
        <a:p>
          <a:endParaRPr lang="ru-RU"/>
        </a:p>
      </dgm:t>
    </dgm:pt>
    <dgm:pt modelId="{BAF51577-5422-4AD8-BE5F-FE72EF8F3CB5}" type="sibTrans" cxnId="{615A244C-75D3-401B-AF81-06EA8B85FC47}">
      <dgm:prSet/>
      <dgm:spPr/>
      <dgm:t>
        <a:bodyPr/>
        <a:lstStyle/>
        <a:p>
          <a:endParaRPr lang="ru-RU"/>
        </a:p>
      </dgm:t>
    </dgm:pt>
    <dgm:pt modelId="{B8650F57-C78D-4A19-8559-DC57249C72FE}">
      <dgm:prSet phldrT="[Текст]" custT="1"/>
      <dgm:spPr/>
      <dgm:t>
        <a:bodyPr/>
        <a:lstStyle/>
        <a:p>
          <a:r>
            <a:rPr lang="ru-RU" sz="1400" b="0" dirty="0" smtClean="0"/>
            <a:t>а) </a:t>
          </a:r>
          <a:r>
            <a:rPr lang="ru-RU" sz="1600" b="1" dirty="0" smtClean="0">
              <a:solidFill>
                <a:srgbClr val="C00000"/>
              </a:solidFill>
            </a:rPr>
            <a:t>изменение границ УН в сторону его уменьшения;</a:t>
          </a:r>
          <a:endParaRPr lang="ru-RU" sz="2000" b="1" dirty="0">
            <a:solidFill>
              <a:srgbClr val="C00000"/>
            </a:solidFill>
          </a:endParaRPr>
        </a:p>
      </dgm:t>
    </dgm:pt>
    <dgm:pt modelId="{CE4C70CD-1743-400A-A416-67C2CA4D3D66}" type="sibTrans" cxnId="{164F048C-8D6E-473A-849F-26219AB15806}">
      <dgm:prSet/>
      <dgm:spPr/>
      <dgm:t>
        <a:bodyPr/>
        <a:lstStyle/>
        <a:p>
          <a:endParaRPr lang="ru-RU"/>
        </a:p>
      </dgm:t>
    </dgm:pt>
    <dgm:pt modelId="{565BFB4C-4099-4D2A-B4D2-CD133D3D4A01}" type="parTrans" cxnId="{164F048C-8D6E-473A-849F-26219AB15806}">
      <dgm:prSet/>
      <dgm:spPr/>
      <dgm:t>
        <a:bodyPr/>
        <a:lstStyle/>
        <a:p>
          <a:endParaRPr lang="ru-RU"/>
        </a:p>
      </dgm:t>
    </dgm:pt>
    <dgm:pt modelId="{8256B1A7-A07F-4215-BBF8-47F53157B96C}">
      <dgm:prSet custT="1"/>
      <dgm:spPr/>
      <dgm:t>
        <a:bodyPr/>
        <a:lstStyle/>
        <a:p>
          <a:pPr>
            <a:lnSpc>
              <a:spcPct val="90000"/>
            </a:lnSpc>
            <a:spcAft>
              <a:spcPct val="35000"/>
            </a:spcAft>
          </a:pPr>
          <a:r>
            <a:rPr lang="ru-RU" sz="1400" b="0" dirty="0" smtClean="0"/>
            <a:t>б</a:t>
          </a:r>
          <a:r>
            <a:rPr lang="ru-RU" sz="1400" b="1" dirty="0" smtClean="0">
              <a:solidFill>
                <a:srgbClr val="C00000"/>
              </a:solidFill>
            </a:rPr>
            <a:t>) изменение границ УН в сторону его увеличения по следующим основаниям:</a:t>
          </a:r>
        </a:p>
        <a:p>
          <a:pPr>
            <a:lnSpc>
              <a:spcPct val="100000"/>
            </a:lnSpc>
            <a:spcAft>
              <a:spcPts val="0"/>
            </a:spcAft>
          </a:pPr>
          <a:r>
            <a:rPr lang="ru-RU" sz="1200" b="0" dirty="0" smtClean="0"/>
            <a:t>- наличие потребностей расширения границ УН, предоставленного в пользование, без прироста запасов полезных ископаемых и подземных вод </a:t>
          </a:r>
          <a:r>
            <a:rPr lang="ru-RU" sz="1200" b="0" dirty="0" smtClean="0"/>
            <a:t>(«</a:t>
          </a:r>
          <a:r>
            <a:rPr lang="ru-RU" sz="1200" b="1" dirty="0" smtClean="0">
              <a:solidFill>
                <a:srgbClr val="C00000"/>
              </a:solidFill>
            </a:rPr>
            <a:t>техническая» </a:t>
          </a:r>
          <a:r>
            <a:rPr lang="ru-RU" sz="1200" b="1" dirty="0" smtClean="0">
              <a:solidFill>
                <a:srgbClr val="C00000"/>
              </a:solidFill>
            </a:rPr>
            <a:t>прирезка</a:t>
          </a:r>
          <a:r>
            <a:rPr lang="ru-RU" sz="1200" b="0" dirty="0" smtClean="0"/>
            <a:t>);</a:t>
          </a:r>
        </a:p>
        <a:p>
          <a:pPr>
            <a:lnSpc>
              <a:spcPct val="100000"/>
            </a:lnSpc>
            <a:spcAft>
              <a:spcPts val="0"/>
            </a:spcAft>
          </a:pPr>
          <a:r>
            <a:rPr lang="ru-RU" sz="1200" b="0" dirty="0" smtClean="0"/>
            <a:t>- полезные ископаемые, находящиеся в НФН на нижележащей и (или) вышележащей части недр за пределами УН (</a:t>
          </a:r>
          <a:r>
            <a:rPr lang="ru-RU" sz="1200" b="1" dirty="0" smtClean="0">
              <a:solidFill>
                <a:srgbClr val="C00000"/>
              </a:solidFill>
            </a:rPr>
            <a:t>прирезка по глубине</a:t>
          </a:r>
          <a:r>
            <a:rPr lang="ru-RU" sz="1200" b="0" dirty="0" smtClean="0"/>
            <a:t>);</a:t>
          </a:r>
        </a:p>
        <a:p>
          <a:pPr>
            <a:lnSpc>
              <a:spcPct val="100000"/>
            </a:lnSpc>
            <a:spcAft>
              <a:spcPts val="0"/>
            </a:spcAft>
          </a:pPr>
          <a:r>
            <a:rPr lang="ru-RU" sz="1200" b="0" dirty="0" smtClean="0"/>
            <a:t>- полезные ископаемые на УН, имеющем статус геологического отвода, находятся за пределами УН, поставлены на баланс по результатам работ по ГИН и являются частью месторождения на основании заключения ГКЗ</a:t>
          </a:r>
          <a:r>
            <a:rPr lang="en-US" sz="1200" b="0" dirty="0" smtClean="0"/>
            <a:t> </a:t>
          </a:r>
          <a:r>
            <a:rPr lang="en-US" sz="1200" b="1" dirty="0" smtClean="0">
              <a:solidFill>
                <a:srgbClr val="C00000"/>
              </a:solidFill>
            </a:rPr>
            <a:t>(</a:t>
          </a:r>
          <a:r>
            <a:rPr lang="ru-RU" sz="1200" b="1" dirty="0" smtClean="0">
              <a:solidFill>
                <a:srgbClr val="C00000"/>
              </a:solidFill>
            </a:rPr>
            <a:t>прирезка по площади месторождения НФН, РФН (пользователи в одной группе (ВИНК) по результатам ГИН в пределах лицензии НП и НР (статус геол. отвода)</a:t>
          </a:r>
          <a:r>
            <a:rPr lang="en-US" sz="1200" b="1" dirty="0" smtClean="0">
              <a:solidFill>
                <a:srgbClr val="C00000"/>
              </a:solidFill>
            </a:rPr>
            <a:t>)</a:t>
          </a:r>
          <a:r>
            <a:rPr lang="ru-RU" sz="1200" b="1" dirty="0" smtClean="0">
              <a:solidFill>
                <a:srgbClr val="C00000"/>
              </a:solidFill>
            </a:rPr>
            <a:t>;</a:t>
          </a:r>
          <a:br>
            <a:rPr lang="ru-RU" sz="1200" b="1" dirty="0" smtClean="0">
              <a:solidFill>
                <a:srgbClr val="C00000"/>
              </a:solidFill>
            </a:rPr>
          </a:br>
          <a:r>
            <a:rPr lang="ru-RU" sz="1200" b="0" dirty="0" smtClean="0"/>
            <a:t>- полезные ископаемые на УН, имеющем статус горного отвода, находятся за пределами УН, поставлены на баланс по результатам работ по геологическому изучению недр или разведке месторождений полезных ископаемых, осуществленных за счет собственных и (или) привлеченных средств пользователя недр, и являются частью месторождения на основании заключения ГКЗ</a:t>
          </a:r>
          <a:r>
            <a:rPr lang="en-US" sz="1200" b="0" dirty="0" smtClean="0"/>
            <a:t> </a:t>
          </a:r>
          <a:r>
            <a:rPr lang="en-US" sz="1200" b="1" dirty="0" smtClean="0">
              <a:solidFill>
                <a:srgbClr val="C00000"/>
              </a:solidFill>
            </a:rPr>
            <a:t>(</a:t>
          </a:r>
          <a:r>
            <a:rPr lang="ru-RU" sz="1200" b="1" dirty="0" smtClean="0">
              <a:solidFill>
                <a:srgbClr val="C00000"/>
              </a:solidFill>
            </a:rPr>
            <a:t>прирезка по площади месторождения НФН, РФН (пользователи в одной группе (ВИНК)) по результатам ГИН и разведки за счет собств. средств в пределах лицензии НЭ и НР (статус горного отвода)</a:t>
          </a:r>
          <a:r>
            <a:rPr lang="en-US" sz="1200" b="1" dirty="0" smtClean="0">
              <a:solidFill>
                <a:srgbClr val="C00000"/>
              </a:solidFill>
            </a:rPr>
            <a:t>)</a:t>
          </a:r>
          <a:r>
            <a:rPr lang="ru-RU" sz="1200" b="1" dirty="0" smtClean="0">
              <a:solidFill>
                <a:srgbClr val="C00000"/>
              </a:solidFill>
            </a:rPr>
            <a:t>; </a:t>
          </a:r>
        </a:p>
        <a:p>
          <a:pPr>
            <a:lnSpc>
              <a:spcPct val="100000"/>
            </a:lnSpc>
            <a:spcAft>
              <a:spcPts val="0"/>
            </a:spcAft>
          </a:pPr>
          <a:r>
            <a:rPr lang="ru-RU" sz="1200" b="0" dirty="0" smtClean="0"/>
            <a:t>- подземные воды, находящиеся в НФН за пределами УН, поставлены на баланс и являются частью месторождения на основании заключения государственной экспертизы запасов полезных ископаемых и подземных вод</a:t>
          </a:r>
          <a:r>
            <a:rPr lang="en-US" sz="1200" b="0" dirty="0" smtClean="0"/>
            <a:t> (</a:t>
          </a:r>
          <a:r>
            <a:rPr lang="ru-RU" sz="1200" b="1" dirty="0" smtClean="0">
              <a:solidFill>
                <a:srgbClr val="C00000"/>
              </a:solidFill>
            </a:rPr>
            <a:t>прирезка по площади месторождения подземных вод НФН</a:t>
          </a:r>
          <a:r>
            <a:rPr lang="ru-RU" sz="1200" b="0" dirty="0" smtClean="0"/>
            <a:t>); </a:t>
          </a:r>
        </a:p>
        <a:p>
          <a:r>
            <a:rPr lang="ru-RU" sz="1200" b="0" dirty="0" smtClean="0"/>
            <a:t>- полезные ископаемые, относящиеся к поваренным, калийным и (или) магниевым солям, находящиеся в НФН за пределами УН, поставлены на баланс по результатам работ по геологическому изучению недр, осуществленных за счет собственных и (или) привлеченных средств пользователя недр, и являются частью месторождения, на основании заключения ГКЗ, в соответствии с которым подтверждена невозможность самостоятельной промышленной отработки присоединяемой части месторождения </a:t>
          </a:r>
          <a:r>
            <a:rPr lang="ru-RU" sz="1200" b="1" dirty="0" smtClean="0">
              <a:solidFill>
                <a:srgbClr val="C00000"/>
              </a:solidFill>
            </a:rPr>
            <a:t>(прирезка по площади месторождения поваренных, калийных и (или) магниевых солей НФН по результатам ГИН за счет собственных средств)</a:t>
          </a:r>
        </a:p>
        <a:p>
          <a:r>
            <a:rPr lang="ru-RU" sz="1200" b="0" dirty="0" smtClean="0"/>
            <a:t>- отходы недропользования, в том числе вскрышные и вмещающие горные породы, образовавшиеся при осуществлении пользования недрами на предоставленном в пользование УН (независимо от даты их образования и (или) от лиц, в результате деятельности которых они образовались), размещены на земельном участке, находящемся за границами данного УН, на основании утвержденной пользователем недр проектной документации (</a:t>
          </a:r>
          <a:r>
            <a:rPr lang="ru-RU" sz="1200" b="1" dirty="0" smtClean="0">
              <a:solidFill>
                <a:srgbClr val="C00000"/>
              </a:solidFill>
            </a:rPr>
            <a:t>прирезка по площади для размещения отходов недропользования)</a:t>
          </a:r>
        </a:p>
        <a:p>
          <a:pPr>
            <a:lnSpc>
              <a:spcPct val="100000"/>
            </a:lnSpc>
            <a:spcAft>
              <a:spcPts val="0"/>
            </a:spcAft>
          </a:pPr>
          <a:r>
            <a:rPr lang="ru-RU" sz="1200" b="0" dirty="0" smtClean="0"/>
            <a:t>- исполнение обязательств, предусмотренных международным договором РФ</a:t>
          </a:r>
          <a:r>
            <a:rPr lang="ru-RU" sz="1400" b="0" dirty="0" smtClean="0"/>
            <a:t/>
          </a:r>
          <a:br>
            <a:rPr lang="ru-RU" sz="1400" b="0" dirty="0" smtClean="0"/>
          </a:br>
          <a:endParaRPr lang="ru-RU" sz="1800" b="0" dirty="0"/>
        </a:p>
      </dgm:t>
    </dgm:pt>
    <dgm:pt modelId="{59930C01-B5DD-48B9-B9F4-5DBF67083ED0}" type="parTrans" cxnId="{489CCAE6-C848-4BB9-80B3-158B8A9B2495}">
      <dgm:prSet/>
      <dgm:spPr/>
      <dgm:t>
        <a:bodyPr/>
        <a:lstStyle/>
        <a:p>
          <a:endParaRPr lang="ru-RU"/>
        </a:p>
      </dgm:t>
    </dgm:pt>
    <dgm:pt modelId="{7460436B-71D0-4941-A034-3CEFF3ACC482}" type="sibTrans" cxnId="{489CCAE6-C848-4BB9-80B3-158B8A9B2495}">
      <dgm:prSet/>
      <dgm:spPr/>
      <dgm:t>
        <a:bodyPr/>
        <a:lstStyle/>
        <a:p>
          <a:endParaRPr lang="ru-RU"/>
        </a:p>
      </dgm:t>
    </dgm:pt>
    <dgm:pt modelId="{030313FF-A175-49F3-A974-9F1293FEA650}" type="pres">
      <dgm:prSet presAssocID="{5F521915-4188-43FD-9FE6-6420509F6E5B}" presName="vert0" presStyleCnt="0">
        <dgm:presLayoutVars>
          <dgm:dir/>
          <dgm:animOne val="branch"/>
          <dgm:animLvl val="lvl"/>
        </dgm:presLayoutVars>
      </dgm:prSet>
      <dgm:spPr/>
      <dgm:t>
        <a:bodyPr/>
        <a:lstStyle/>
        <a:p>
          <a:endParaRPr lang="ru-RU"/>
        </a:p>
      </dgm:t>
    </dgm:pt>
    <dgm:pt modelId="{82820DB8-51BF-46F5-BB5B-763C904BDDFF}" type="pres">
      <dgm:prSet presAssocID="{01E0FFBA-AD4E-4B75-93D9-270DA4329B9E}" presName="thickLine" presStyleLbl="alignNode1" presStyleIdx="0" presStyleCnt="1"/>
      <dgm:spPr/>
    </dgm:pt>
    <dgm:pt modelId="{94694B5E-91F7-41A6-B8ED-44EA46B828C8}" type="pres">
      <dgm:prSet presAssocID="{01E0FFBA-AD4E-4B75-93D9-270DA4329B9E}" presName="horz1" presStyleCnt="0"/>
      <dgm:spPr/>
    </dgm:pt>
    <dgm:pt modelId="{5DA7C4B9-D5EB-455C-85AC-112F2C25ED0C}" type="pres">
      <dgm:prSet presAssocID="{01E0FFBA-AD4E-4B75-93D9-270DA4329B9E}" presName="tx1" presStyleLbl="revTx" presStyleIdx="0" presStyleCnt="3" custScaleX="31399"/>
      <dgm:spPr/>
      <dgm:t>
        <a:bodyPr/>
        <a:lstStyle/>
        <a:p>
          <a:endParaRPr lang="ru-RU"/>
        </a:p>
      </dgm:t>
    </dgm:pt>
    <dgm:pt modelId="{B1740276-33A6-403A-8D6F-D77AAD1970E1}" type="pres">
      <dgm:prSet presAssocID="{01E0FFBA-AD4E-4B75-93D9-270DA4329B9E}" presName="vert1" presStyleCnt="0"/>
      <dgm:spPr/>
    </dgm:pt>
    <dgm:pt modelId="{2C0BC2E7-5917-4511-B259-7E1B82D11B75}" type="pres">
      <dgm:prSet presAssocID="{B8650F57-C78D-4A19-8559-DC57249C72FE}" presName="vertSpace2a" presStyleCnt="0"/>
      <dgm:spPr/>
    </dgm:pt>
    <dgm:pt modelId="{CFE5FAB7-3E5A-4440-967B-2ECC525F3234}" type="pres">
      <dgm:prSet presAssocID="{B8650F57-C78D-4A19-8559-DC57249C72FE}" presName="horz2" presStyleCnt="0"/>
      <dgm:spPr/>
    </dgm:pt>
    <dgm:pt modelId="{6D3C81F7-9884-46FD-BF3E-8054FDDECB11}" type="pres">
      <dgm:prSet presAssocID="{B8650F57-C78D-4A19-8559-DC57249C72FE}" presName="horzSpace2" presStyleCnt="0"/>
      <dgm:spPr/>
    </dgm:pt>
    <dgm:pt modelId="{87E4F4BC-E2CC-4865-AD6A-CD75068489CB}" type="pres">
      <dgm:prSet presAssocID="{B8650F57-C78D-4A19-8559-DC57249C72FE}" presName="tx2" presStyleLbl="revTx" presStyleIdx="1" presStyleCnt="3" custScaleX="127389" custScaleY="6468" custLinFactNeighborY="-2789"/>
      <dgm:spPr/>
      <dgm:t>
        <a:bodyPr/>
        <a:lstStyle/>
        <a:p>
          <a:endParaRPr lang="ru-RU"/>
        </a:p>
      </dgm:t>
    </dgm:pt>
    <dgm:pt modelId="{FA20F4C7-6BBC-446D-805D-B8751F73F613}" type="pres">
      <dgm:prSet presAssocID="{B8650F57-C78D-4A19-8559-DC57249C72FE}" presName="vert2" presStyleCnt="0"/>
      <dgm:spPr/>
    </dgm:pt>
    <dgm:pt modelId="{F3915C0B-E2D7-459D-A1DA-DB3168F6DE50}" type="pres">
      <dgm:prSet presAssocID="{B8650F57-C78D-4A19-8559-DC57249C72FE}" presName="thinLine2b" presStyleLbl="callout" presStyleIdx="0" presStyleCnt="2"/>
      <dgm:spPr/>
    </dgm:pt>
    <dgm:pt modelId="{FB45ADF4-55CF-41EA-81F3-8A5252EF4E82}" type="pres">
      <dgm:prSet presAssocID="{B8650F57-C78D-4A19-8559-DC57249C72FE}" presName="vertSpace2b" presStyleCnt="0"/>
      <dgm:spPr/>
    </dgm:pt>
    <dgm:pt modelId="{D8EDCD34-0439-45AF-B18D-5FD2DC2704FB}" type="pres">
      <dgm:prSet presAssocID="{8256B1A7-A07F-4215-BBF8-47F53157B96C}" presName="horz2" presStyleCnt="0"/>
      <dgm:spPr/>
    </dgm:pt>
    <dgm:pt modelId="{7BA9228F-FD4A-46DC-844F-1D82A35ED30D}" type="pres">
      <dgm:prSet presAssocID="{8256B1A7-A07F-4215-BBF8-47F53157B96C}" presName="horzSpace2" presStyleCnt="0"/>
      <dgm:spPr/>
    </dgm:pt>
    <dgm:pt modelId="{AAE2C0CB-1824-4580-82BA-8227A964A6A1}" type="pres">
      <dgm:prSet presAssocID="{8256B1A7-A07F-4215-BBF8-47F53157B96C}" presName="tx2" presStyleLbl="revTx" presStyleIdx="2" presStyleCnt="3" custScaleX="130444" custScaleY="125457"/>
      <dgm:spPr/>
      <dgm:t>
        <a:bodyPr/>
        <a:lstStyle/>
        <a:p>
          <a:endParaRPr lang="ru-RU"/>
        </a:p>
      </dgm:t>
    </dgm:pt>
    <dgm:pt modelId="{7EF4F7FC-900E-4B30-AF36-E547574A7E4A}" type="pres">
      <dgm:prSet presAssocID="{8256B1A7-A07F-4215-BBF8-47F53157B96C}" presName="vert2" presStyleCnt="0"/>
      <dgm:spPr/>
    </dgm:pt>
    <dgm:pt modelId="{67947A2A-4FB9-49A7-82BE-AC60193E8656}" type="pres">
      <dgm:prSet presAssocID="{8256B1A7-A07F-4215-BBF8-47F53157B96C}" presName="thinLine2b" presStyleLbl="callout" presStyleIdx="1" presStyleCnt="2"/>
      <dgm:spPr/>
    </dgm:pt>
    <dgm:pt modelId="{BCF438B0-7A7A-4A5C-8542-B274D2ED1D12}" type="pres">
      <dgm:prSet presAssocID="{8256B1A7-A07F-4215-BBF8-47F53157B96C}" presName="vertSpace2b" presStyleCnt="0"/>
      <dgm:spPr/>
    </dgm:pt>
  </dgm:ptLst>
  <dgm:cxnLst>
    <dgm:cxn modelId="{489CCAE6-C848-4BB9-80B3-158B8A9B2495}" srcId="{01E0FFBA-AD4E-4B75-93D9-270DA4329B9E}" destId="{8256B1A7-A07F-4215-BBF8-47F53157B96C}" srcOrd="1" destOrd="0" parTransId="{59930C01-B5DD-48B9-B9F4-5DBF67083ED0}" sibTransId="{7460436B-71D0-4941-A034-3CEFF3ACC482}"/>
    <dgm:cxn modelId="{06328EE5-7E5F-4655-814E-E3240B973E16}" type="presOf" srcId="{8256B1A7-A07F-4215-BBF8-47F53157B96C}" destId="{AAE2C0CB-1824-4580-82BA-8227A964A6A1}" srcOrd="0" destOrd="0" presId="urn:microsoft.com/office/officeart/2008/layout/LinedList"/>
    <dgm:cxn modelId="{164F048C-8D6E-473A-849F-26219AB15806}" srcId="{01E0FFBA-AD4E-4B75-93D9-270DA4329B9E}" destId="{B8650F57-C78D-4A19-8559-DC57249C72FE}" srcOrd="0" destOrd="0" parTransId="{565BFB4C-4099-4D2A-B4D2-CD133D3D4A01}" sibTransId="{CE4C70CD-1743-400A-A416-67C2CA4D3D66}"/>
    <dgm:cxn modelId="{615A244C-75D3-401B-AF81-06EA8B85FC47}" srcId="{5F521915-4188-43FD-9FE6-6420509F6E5B}" destId="{01E0FFBA-AD4E-4B75-93D9-270DA4329B9E}" srcOrd="0" destOrd="0" parTransId="{961AE33F-4BC4-4E76-A976-B426D3D9BE0A}" sibTransId="{BAF51577-5422-4AD8-BE5F-FE72EF8F3CB5}"/>
    <dgm:cxn modelId="{187F86E8-C107-40FD-B91D-238D97AC91D3}" type="presOf" srcId="{5F521915-4188-43FD-9FE6-6420509F6E5B}" destId="{030313FF-A175-49F3-A974-9F1293FEA650}" srcOrd="0" destOrd="0" presId="urn:microsoft.com/office/officeart/2008/layout/LinedList"/>
    <dgm:cxn modelId="{3A726EFC-0A09-47AF-9D66-E5264146CEB5}" type="presOf" srcId="{B8650F57-C78D-4A19-8559-DC57249C72FE}" destId="{87E4F4BC-E2CC-4865-AD6A-CD75068489CB}" srcOrd="0" destOrd="0" presId="urn:microsoft.com/office/officeart/2008/layout/LinedList"/>
    <dgm:cxn modelId="{D83DB882-0823-4C18-A859-C23D9929ED8B}" type="presOf" srcId="{01E0FFBA-AD4E-4B75-93D9-270DA4329B9E}" destId="{5DA7C4B9-D5EB-455C-85AC-112F2C25ED0C}" srcOrd="0" destOrd="0" presId="urn:microsoft.com/office/officeart/2008/layout/LinedList"/>
    <dgm:cxn modelId="{3EC7E086-E8A1-400F-B080-109BA3AEEC75}" type="presParOf" srcId="{030313FF-A175-49F3-A974-9F1293FEA650}" destId="{82820DB8-51BF-46F5-BB5B-763C904BDDFF}" srcOrd="0" destOrd="0" presId="urn:microsoft.com/office/officeart/2008/layout/LinedList"/>
    <dgm:cxn modelId="{C7F67E83-1E32-470D-87D4-CF614167FA60}" type="presParOf" srcId="{030313FF-A175-49F3-A974-9F1293FEA650}" destId="{94694B5E-91F7-41A6-B8ED-44EA46B828C8}" srcOrd="1" destOrd="0" presId="urn:microsoft.com/office/officeart/2008/layout/LinedList"/>
    <dgm:cxn modelId="{EE297C83-B1A1-4287-84F1-3BEAF7D66F3C}" type="presParOf" srcId="{94694B5E-91F7-41A6-B8ED-44EA46B828C8}" destId="{5DA7C4B9-D5EB-455C-85AC-112F2C25ED0C}" srcOrd="0" destOrd="0" presId="urn:microsoft.com/office/officeart/2008/layout/LinedList"/>
    <dgm:cxn modelId="{E247373A-91EA-4107-A856-F19165942794}" type="presParOf" srcId="{94694B5E-91F7-41A6-B8ED-44EA46B828C8}" destId="{B1740276-33A6-403A-8D6F-D77AAD1970E1}" srcOrd="1" destOrd="0" presId="urn:microsoft.com/office/officeart/2008/layout/LinedList"/>
    <dgm:cxn modelId="{867239AA-75CE-43B8-B1A6-20386DCC6E37}" type="presParOf" srcId="{B1740276-33A6-403A-8D6F-D77AAD1970E1}" destId="{2C0BC2E7-5917-4511-B259-7E1B82D11B75}" srcOrd="0" destOrd="0" presId="urn:microsoft.com/office/officeart/2008/layout/LinedList"/>
    <dgm:cxn modelId="{EC7F76CE-6B0B-4A76-9C27-10E337D79979}" type="presParOf" srcId="{B1740276-33A6-403A-8D6F-D77AAD1970E1}" destId="{CFE5FAB7-3E5A-4440-967B-2ECC525F3234}" srcOrd="1" destOrd="0" presId="urn:microsoft.com/office/officeart/2008/layout/LinedList"/>
    <dgm:cxn modelId="{09B33044-2890-413E-9B7B-AA7F14E0D005}" type="presParOf" srcId="{CFE5FAB7-3E5A-4440-967B-2ECC525F3234}" destId="{6D3C81F7-9884-46FD-BF3E-8054FDDECB11}" srcOrd="0" destOrd="0" presId="urn:microsoft.com/office/officeart/2008/layout/LinedList"/>
    <dgm:cxn modelId="{9D2FFDD3-2F49-4AFE-AAC7-ECA5CFDAD6F1}" type="presParOf" srcId="{CFE5FAB7-3E5A-4440-967B-2ECC525F3234}" destId="{87E4F4BC-E2CC-4865-AD6A-CD75068489CB}" srcOrd="1" destOrd="0" presId="urn:microsoft.com/office/officeart/2008/layout/LinedList"/>
    <dgm:cxn modelId="{4285F32A-BB8E-4AAD-A2E0-5BA535B902DF}" type="presParOf" srcId="{CFE5FAB7-3E5A-4440-967B-2ECC525F3234}" destId="{FA20F4C7-6BBC-446D-805D-B8751F73F613}" srcOrd="2" destOrd="0" presId="urn:microsoft.com/office/officeart/2008/layout/LinedList"/>
    <dgm:cxn modelId="{DD9D7B5A-1C10-456A-85EA-AF857FE8FAE6}" type="presParOf" srcId="{B1740276-33A6-403A-8D6F-D77AAD1970E1}" destId="{F3915C0B-E2D7-459D-A1DA-DB3168F6DE50}" srcOrd="2" destOrd="0" presId="urn:microsoft.com/office/officeart/2008/layout/LinedList"/>
    <dgm:cxn modelId="{01E16DC4-4A22-4A1D-9C41-DE3F603221B8}" type="presParOf" srcId="{B1740276-33A6-403A-8D6F-D77AAD1970E1}" destId="{FB45ADF4-55CF-41EA-81F3-8A5252EF4E82}" srcOrd="3" destOrd="0" presId="urn:microsoft.com/office/officeart/2008/layout/LinedList"/>
    <dgm:cxn modelId="{9F863C82-7380-40CB-BCFC-319CB219D238}" type="presParOf" srcId="{B1740276-33A6-403A-8D6F-D77AAD1970E1}" destId="{D8EDCD34-0439-45AF-B18D-5FD2DC2704FB}" srcOrd="4" destOrd="0" presId="urn:microsoft.com/office/officeart/2008/layout/LinedList"/>
    <dgm:cxn modelId="{C7E45719-6D39-4707-8480-65AC656831B4}" type="presParOf" srcId="{D8EDCD34-0439-45AF-B18D-5FD2DC2704FB}" destId="{7BA9228F-FD4A-46DC-844F-1D82A35ED30D}" srcOrd="0" destOrd="0" presId="urn:microsoft.com/office/officeart/2008/layout/LinedList"/>
    <dgm:cxn modelId="{F24766A9-AEAE-423C-AD7E-A8F5425B8F7B}" type="presParOf" srcId="{D8EDCD34-0439-45AF-B18D-5FD2DC2704FB}" destId="{AAE2C0CB-1824-4580-82BA-8227A964A6A1}" srcOrd="1" destOrd="0" presId="urn:microsoft.com/office/officeart/2008/layout/LinedList"/>
    <dgm:cxn modelId="{A412EF2C-1F58-46B3-A378-BA2C8A296B18}" type="presParOf" srcId="{D8EDCD34-0439-45AF-B18D-5FD2DC2704FB}" destId="{7EF4F7FC-900E-4B30-AF36-E547574A7E4A}" srcOrd="2" destOrd="0" presId="urn:microsoft.com/office/officeart/2008/layout/LinedList"/>
    <dgm:cxn modelId="{AFDFC7A3-C66F-4A1C-A759-62B8C0FA110A}" type="presParOf" srcId="{B1740276-33A6-403A-8D6F-D77AAD1970E1}" destId="{67947A2A-4FB9-49A7-82BE-AC60193E8656}" srcOrd="5" destOrd="0" presId="urn:microsoft.com/office/officeart/2008/layout/LinedList"/>
    <dgm:cxn modelId="{7618EC8F-C091-44D1-AA65-C9702BF38419}" type="presParOf" srcId="{B1740276-33A6-403A-8D6F-D77AAD1970E1}" destId="{BCF438B0-7A7A-4A5C-8542-B274D2ED1D12}" srcOrd="6"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custT="1"/>
      <dgm:spPr/>
      <dgm:t>
        <a:bodyPr/>
        <a:lstStyle/>
        <a:p>
          <a:r>
            <a:rPr lang="ru-RU" sz="1800" b="1" dirty="0" smtClean="0">
              <a:solidFill>
                <a:srgbClr val="C00000"/>
              </a:solidFill>
              <a:effectLst>
                <a:outerShdw blurRad="38100" dist="38100" dir="2700000" algn="tl">
                  <a:srgbClr val="000000">
                    <a:alpha val="43137"/>
                  </a:srgbClr>
                </a:outerShdw>
              </a:effectLst>
            </a:rPr>
            <a:t>НОВОЕ!!!!  </a:t>
          </a:r>
          <a:r>
            <a:rPr lang="ru-RU" sz="1800" b="0" dirty="0" smtClean="0"/>
            <a:t>16. Изменение границ УН осуществляется многократно в следующих случаях:</a:t>
          </a:r>
          <a:endParaRPr lang="ru-RU" sz="1700" b="0" dirty="0" smtClean="0"/>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60544">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69598F4D-9D82-4A7B-8543-B945FAA27049}" type="presOf" srcId="{66309354-8663-466A-A5C2-8D27BF7FF92E}" destId="{4D42B572-073F-43E1-B9D1-8A56460035EF}" srcOrd="0" destOrd="0" presId="urn:microsoft.com/office/officeart/2005/8/layout/vList2"/>
    <dgm:cxn modelId="{02D4A2E2-14A6-439E-9F0D-BBF3AE74952C}" type="presOf" srcId="{43A05EED-19DB-4EA5-9807-066A92F568D3}" destId="{5A6D8501-0F47-46FE-A535-7D72E5A8580E}" srcOrd="0" destOrd="0" presId="urn:microsoft.com/office/officeart/2005/8/layout/vList2"/>
    <dgm:cxn modelId="{67A1CB5D-AF73-4463-BD3C-C213E41DC8F9}"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5F521915-4188-43FD-9FE6-6420509F6E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01E0FFBA-AD4E-4B75-93D9-270DA4329B9E}">
      <dgm:prSet phldrT="[Текст]" custT="1"/>
      <dgm:spPr/>
      <dgm:t>
        <a:bodyPr vert="vert270"/>
        <a:lstStyle/>
        <a:p>
          <a:pPr algn="ctr"/>
          <a:r>
            <a:rPr lang="ru-RU" sz="2000" b="1" dirty="0" smtClean="0">
              <a:solidFill>
                <a:schemeClr val="tx1"/>
              </a:solidFill>
            </a:rPr>
            <a:t>Ст.16. </a:t>
          </a:r>
          <a:r>
            <a:rPr lang="ru-RU" sz="2000" b="1" dirty="0" smtClean="0">
              <a:solidFill>
                <a:schemeClr val="accent1">
                  <a:lumMod val="50000"/>
                </a:schemeClr>
              </a:solidFill>
            </a:rPr>
            <a:t>Основания для многократного изменения границ УН</a:t>
          </a:r>
          <a:endParaRPr lang="ru-RU" sz="2000" b="1" dirty="0">
            <a:solidFill>
              <a:srgbClr val="C00000"/>
            </a:solidFill>
          </a:endParaRPr>
        </a:p>
      </dgm:t>
    </dgm:pt>
    <dgm:pt modelId="{961AE33F-4BC4-4E76-A976-B426D3D9BE0A}" type="parTrans" cxnId="{615A244C-75D3-401B-AF81-06EA8B85FC47}">
      <dgm:prSet/>
      <dgm:spPr/>
      <dgm:t>
        <a:bodyPr/>
        <a:lstStyle/>
        <a:p>
          <a:endParaRPr lang="ru-RU"/>
        </a:p>
      </dgm:t>
    </dgm:pt>
    <dgm:pt modelId="{BAF51577-5422-4AD8-BE5F-FE72EF8F3CB5}" type="sibTrans" cxnId="{615A244C-75D3-401B-AF81-06EA8B85FC47}">
      <dgm:prSet/>
      <dgm:spPr/>
      <dgm:t>
        <a:bodyPr/>
        <a:lstStyle/>
        <a:p>
          <a:endParaRPr lang="ru-RU"/>
        </a:p>
      </dgm:t>
    </dgm:pt>
    <dgm:pt modelId="{B8650F57-C78D-4A19-8559-DC57249C72FE}">
      <dgm:prSet phldrT="[Текст]" custT="1"/>
      <dgm:spPr/>
      <dgm:t>
        <a:bodyPr/>
        <a:lstStyle/>
        <a:p>
          <a:r>
            <a:rPr lang="ru-RU" sz="1800" b="1" dirty="0" smtClean="0">
              <a:solidFill>
                <a:srgbClr val="C00000"/>
              </a:solidFill>
            </a:rPr>
            <a:t>Возможно многократное изменение границ участка</a:t>
          </a:r>
          <a:r>
            <a:rPr lang="ru-RU" sz="1800" b="0" dirty="0" smtClean="0"/>
            <a:t>, если полезные ископаемые, находящиеся в НФН за пределами УН, поставлены на баланс и являются частью месторождения (за исключением вышележащих и нижележащих горизонтов) на основании заключения ГКЗ (</a:t>
          </a:r>
          <a:r>
            <a:rPr lang="ru-RU" sz="1800" b="1" dirty="0" smtClean="0">
              <a:solidFill>
                <a:srgbClr val="C00000"/>
              </a:solidFill>
            </a:rPr>
            <a:t>прирезка по площади месторождения НФН</a:t>
          </a:r>
          <a:r>
            <a:rPr lang="ru-RU" sz="1800" b="0" dirty="0" smtClean="0"/>
            <a:t>)</a:t>
          </a:r>
          <a:r>
            <a:rPr lang="en-US" sz="1800" b="0" dirty="0" smtClean="0"/>
            <a:t> </a:t>
          </a:r>
          <a:r>
            <a:rPr lang="ru-RU" sz="1800" b="0" dirty="0" smtClean="0"/>
            <a:t>при условии:</a:t>
          </a:r>
        </a:p>
        <a:p>
          <a:r>
            <a:rPr lang="ru-RU" sz="1800" b="0" dirty="0" smtClean="0"/>
            <a:t>в) </a:t>
          </a:r>
          <a:r>
            <a:rPr lang="ru-RU" sz="1800" b="1" dirty="0" smtClean="0">
              <a:solidFill>
                <a:srgbClr val="C00000"/>
              </a:solidFill>
            </a:rPr>
            <a:t>при изменении границ УН в сторону его увеличения при условии, что суммарный объем всех запасов </a:t>
          </a:r>
          <a:r>
            <a:rPr lang="ru-RU" sz="1800" b="0" dirty="0" smtClean="0"/>
            <a:t>полезных ископаемых (</a:t>
          </a:r>
          <a:r>
            <a:rPr lang="ru-RU" sz="1800" b="1" dirty="0" smtClean="0">
              <a:solidFill>
                <a:srgbClr val="C00000"/>
              </a:solidFill>
            </a:rPr>
            <a:t>за исключением запасов углеводородного сырья</a:t>
          </a:r>
          <a:r>
            <a:rPr lang="ru-RU" sz="1800" b="0" dirty="0" smtClean="0"/>
            <a:t>, </a:t>
          </a:r>
          <a:r>
            <a:rPr lang="ru-RU" sz="1800" b="1" dirty="0" smtClean="0">
              <a:solidFill>
                <a:srgbClr val="C00000"/>
              </a:solidFill>
            </a:rPr>
            <a:t>поставленных на баланс </a:t>
          </a:r>
          <a:r>
            <a:rPr lang="ru-RU" sz="1800" b="0" dirty="0" smtClean="0"/>
            <a:t>по соответствующему объекту учета баланса (месторождению полезных ископаемых или части (участку) месторождения полезных ископаемых) </a:t>
          </a:r>
          <a:r>
            <a:rPr lang="ru-RU" sz="1800" b="1" dirty="0" smtClean="0">
              <a:solidFill>
                <a:srgbClr val="C00000"/>
              </a:solidFill>
            </a:rPr>
            <a:t>по результатам работ, осуществленных за счет собственных и (или) привлеченных средств пользователей недр</a:t>
          </a:r>
          <a:r>
            <a:rPr lang="ru-RU" sz="1800" b="0" dirty="0" smtClean="0"/>
            <a:t>, а также запасов месторождения углей, поваренных, калийных и (или) магниевых солей в случае, если в соответствии с заключением ГКЗ подтверждена невозможность самостоятельной промышленной отработки частей такого месторождения), </a:t>
          </a:r>
          <a:r>
            <a:rPr lang="ru-RU" sz="1800" b="1" dirty="0" smtClean="0">
              <a:solidFill>
                <a:srgbClr val="C00000"/>
              </a:solidFill>
            </a:rPr>
            <a:t>присоединяемых в результате многократного изменения границ УН</a:t>
          </a:r>
          <a:r>
            <a:rPr lang="ru-RU" sz="1800" b="0" dirty="0" smtClean="0"/>
            <a:t>, </a:t>
          </a:r>
          <a:r>
            <a:rPr lang="ru-RU" sz="1800" b="1" dirty="0" smtClean="0">
              <a:solidFill>
                <a:srgbClr val="C00000"/>
              </a:solidFill>
            </a:rPr>
            <a:t>не превысит 20 процентов запасов</a:t>
          </a:r>
          <a:r>
            <a:rPr lang="ru-RU" sz="1800" b="0" dirty="0" smtClean="0"/>
            <a:t> полезных ископаемых данного месторождения, </a:t>
          </a:r>
          <a:r>
            <a:rPr lang="ru-RU" sz="1800" b="1" dirty="0" smtClean="0">
              <a:solidFill>
                <a:srgbClr val="C00000"/>
              </a:solidFill>
            </a:rPr>
            <a:t>поставленных на баланс</a:t>
          </a:r>
          <a:r>
            <a:rPr lang="ru-RU" sz="1800" b="0" dirty="0" smtClean="0"/>
            <a:t> по соответствующему объекту учета баланса (месторождению полезных ископаемых или части (участку) месторождения полезных ископаемых) </a:t>
          </a:r>
          <a:r>
            <a:rPr lang="ru-RU" sz="1800" b="1" dirty="0" smtClean="0">
              <a:solidFill>
                <a:srgbClr val="C00000"/>
              </a:solidFill>
            </a:rPr>
            <a:t>до даты подачи заявки об изменении границ УН.</a:t>
          </a:r>
        </a:p>
      </dgm:t>
    </dgm:pt>
    <dgm:pt modelId="{CE4C70CD-1743-400A-A416-67C2CA4D3D66}" type="sibTrans" cxnId="{164F048C-8D6E-473A-849F-26219AB15806}">
      <dgm:prSet/>
      <dgm:spPr/>
      <dgm:t>
        <a:bodyPr/>
        <a:lstStyle/>
        <a:p>
          <a:endParaRPr lang="ru-RU"/>
        </a:p>
      </dgm:t>
    </dgm:pt>
    <dgm:pt modelId="{565BFB4C-4099-4D2A-B4D2-CD133D3D4A01}" type="parTrans" cxnId="{164F048C-8D6E-473A-849F-26219AB15806}">
      <dgm:prSet/>
      <dgm:spPr/>
      <dgm:t>
        <a:bodyPr/>
        <a:lstStyle/>
        <a:p>
          <a:endParaRPr lang="ru-RU"/>
        </a:p>
      </dgm:t>
    </dgm:pt>
    <dgm:pt modelId="{030313FF-A175-49F3-A974-9F1293FEA650}" type="pres">
      <dgm:prSet presAssocID="{5F521915-4188-43FD-9FE6-6420509F6E5B}" presName="vert0" presStyleCnt="0">
        <dgm:presLayoutVars>
          <dgm:dir/>
          <dgm:animOne val="branch"/>
          <dgm:animLvl val="lvl"/>
        </dgm:presLayoutVars>
      </dgm:prSet>
      <dgm:spPr/>
      <dgm:t>
        <a:bodyPr/>
        <a:lstStyle/>
        <a:p>
          <a:endParaRPr lang="ru-RU"/>
        </a:p>
      </dgm:t>
    </dgm:pt>
    <dgm:pt modelId="{82820DB8-51BF-46F5-BB5B-763C904BDDFF}" type="pres">
      <dgm:prSet presAssocID="{01E0FFBA-AD4E-4B75-93D9-270DA4329B9E}" presName="thickLine" presStyleLbl="alignNode1" presStyleIdx="0" presStyleCnt="1"/>
      <dgm:spPr/>
    </dgm:pt>
    <dgm:pt modelId="{94694B5E-91F7-41A6-B8ED-44EA46B828C8}" type="pres">
      <dgm:prSet presAssocID="{01E0FFBA-AD4E-4B75-93D9-270DA4329B9E}" presName="horz1" presStyleCnt="0"/>
      <dgm:spPr/>
    </dgm:pt>
    <dgm:pt modelId="{5DA7C4B9-D5EB-455C-85AC-112F2C25ED0C}" type="pres">
      <dgm:prSet presAssocID="{01E0FFBA-AD4E-4B75-93D9-270DA4329B9E}" presName="tx1" presStyleLbl="revTx" presStyleIdx="0" presStyleCnt="2" custScaleX="34769"/>
      <dgm:spPr/>
      <dgm:t>
        <a:bodyPr/>
        <a:lstStyle/>
        <a:p>
          <a:endParaRPr lang="ru-RU"/>
        </a:p>
      </dgm:t>
    </dgm:pt>
    <dgm:pt modelId="{B1740276-33A6-403A-8D6F-D77AAD1970E1}" type="pres">
      <dgm:prSet presAssocID="{01E0FFBA-AD4E-4B75-93D9-270DA4329B9E}" presName="vert1" presStyleCnt="0"/>
      <dgm:spPr/>
    </dgm:pt>
    <dgm:pt modelId="{2C0BC2E7-5917-4511-B259-7E1B82D11B75}" type="pres">
      <dgm:prSet presAssocID="{B8650F57-C78D-4A19-8559-DC57249C72FE}" presName="vertSpace2a" presStyleCnt="0"/>
      <dgm:spPr/>
    </dgm:pt>
    <dgm:pt modelId="{CFE5FAB7-3E5A-4440-967B-2ECC525F3234}" type="pres">
      <dgm:prSet presAssocID="{B8650F57-C78D-4A19-8559-DC57249C72FE}" presName="horz2" presStyleCnt="0"/>
      <dgm:spPr/>
    </dgm:pt>
    <dgm:pt modelId="{6D3C81F7-9884-46FD-BF3E-8054FDDECB11}" type="pres">
      <dgm:prSet presAssocID="{B8650F57-C78D-4A19-8559-DC57249C72FE}" presName="horzSpace2" presStyleCnt="0"/>
      <dgm:spPr/>
    </dgm:pt>
    <dgm:pt modelId="{87E4F4BC-E2CC-4865-AD6A-CD75068489CB}" type="pres">
      <dgm:prSet presAssocID="{B8650F57-C78D-4A19-8559-DC57249C72FE}" presName="tx2" presStyleLbl="revTx" presStyleIdx="1" presStyleCnt="2" custScaleX="127389" custScaleY="100098" custLinFactNeighborY="-2789"/>
      <dgm:spPr/>
      <dgm:t>
        <a:bodyPr/>
        <a:lstStyle/>
        <a:p>
          <a:endParaRPr lang="ru-RU"/>
        </a:p>
      </dgm:t>
    </dgm:pt>
    <dgm:pt modelId="{FA20F4C7-6BBC-446D-805D-B8751F73F613}" type="pres">
      <dgm:prSet presAssocID="{B8650F57-C78D-4A19-8559-DC57249C72FE}" presName="vert2" presStyleCnt="0"/>
      <dgm:spPr/>
    </dgm:pt>
    <dgm:pt modelId="{F3915C0B-E2D7-459D-A1DA-DB3168F6DE50}" type="pres">
      <dgm:prSet presAssocID="{B8650F57-C78D-4A19-8559-DC57249C72FE}" presName="thinLine2b" presStyleLbl="callout" presStyleIdx="0" presStyleCnt="1"/>
      <dgm:spPr/>
    </dgm:pt>
    <dgm:pt modelId="{FB45ADF4-55CF-41EA-81F3-8A5252EF4E82}" type="pres">
      <dgm:prSet presAssocID="{B8650F57-C78D-4A19-8559-DC57249C72FE}" presName="vertSpace2b" presStyleCnt="0"/>
      <dgm:spPr/>
    </dgm:pt>
  </dgm:ptLst>
  <dgm:cxnLst>
    <dgm:cxn modelId="{164F048C-8D6E-473A-849F-26219AB15806}" srcId="{01E0FFBA-AD4E-4B75-93D9-270DA4329B9E}" destId="{B8650F57-C78D-4A19-8559-DC57249C72FE}" srcOrd="0" destOrd="0" parTransId="{565BFB4C-4099-4D2A-B4D2-CD133D3D4A01}" sibTransId="{CE4C70CD-1743-400A-A416-67C2CA4D3D66}"/>
    <dgm:cxn modelId="{5E66B21B-E9D8-4D80-B34E-068EB841271A}" type="presOf" srcId="{B8650F57-C78D-4A19-8559-DC57249C72FE}" destId="{87E4F4BC-E2CC-4865-AD6A-CD75068489CB}" srcOrd="0" destOrd="0" presId="urn:microsoft.com/office/officeart/2008/layout/LinedList"/>
    <dgm:cxn modelId="{615A244C-75D3-401B-AF81-06EA8B85FC47}" srcId="{5F521915-4188-43FD-9FE6-6420509F6E5B}" destId="{01E0FFBA-AD4E-4B75-93D9-270DA4329B9E}" srcOrd="0" destOrd="0" parTransId="{961AE33F-4BC4-4E76-A976-B426D3D9BE0A}" sibTransId="{BAF51577-5422-4AD8-BE5F-FE72EF8F3CB5}"/>
    <dgm:cxn modelId="{539DE179-9FA6-4321-A465-E57F3A8297F5}" type="presOf" srcId="{5F521915-4188-43FD-9FE6-6420509F6E5B}" destId="{030313FF-A175-49F3-A974-9F1293FEA650}" srcOrd="0" destOrd="0" presId="urn:microsoft.com/office/officeart/2008/layout/LinedList"/>
    <dgm:cxn modelId="{2F5C4D73-6899-4A33-81EC-D844E7218137}" type="presOf" srcId="{01E0FFBA-AD4E-4B75-93D9-270DA4329B9E}" destId="{5DA7C4B9-D5EB-455C-85AC-112F2C25ED0C}" srcOrd="0" destOrd="0" presId="urn:microsoft.com/office/officeart/2008/layout/LinedList"/>
    <dgm:cxn modelId="{FBD4CBE3-77EA-42DA-A052-220CF147F558}" type="presParOf" srcId="{030313FF-A175-49F3-A974-9F1293FEA650}" destId="{82820DB8-51BF-46F5-BB5B-763C904BDDFF}" srcOrd="0" destOrd="0" presId="urn:microsoft.com/office/officeart/2008/layout/LinedList"/>
    <dgm:cxn modelId="{28A73F35-6A33-4E89-A930-722098EBCB78}" type="presParOf" srcId="{030313FF-A175-49F3-A974-9F1293FEA650}" destId="{94694B5E-91F7-41A6-B8ED-44EA46B828C8}" srcOrd="1" destOrd="0" presId="urn:microsoft.com/office/officeart/2008/layout/LinedList"/>
    <dgm:cxn modelId="{BDDFDC5D-648B-437A-B193-8F51C7F1C610}" type="presParOf" srcId="{94694B5E-91F7-41A6-B8ED-44EA46B828C8}" destId="{5DA7C4B9-D5EB-455C-85AC-112F2C25ED0C}" srcOrd="0" destOrd="0" presId="urn:microsoft.com/office/officeart/2008/layout/LinedList"/>
    <dgm:cxn modelId="{B1A23523-6084-44A5-80CE-DA70147984BA}" type="presParOf" srcId="{94694B5E-91F7-41A6-B8ED-44EA46B828C8}" destId="{B1740276-33A6-403A-8D6F-D77AAD1970E1}" srcOrd="1" destOrd="0" presId="urn:microsoft.com/office/officeart/2008/layout/LinedList"/>
    <dgm:cxn modelId="{2E63DEB6-B5E8-4105-A342-DE85105C05D1}" type="presParOf" srcId="{B1740276-33A6-403A-8D6F-D77AAD1970E1}" destId="{2C0BC2E7-5917-4511-B259-7E1B82D11B75}" srcOrd="0" destOrd="0" presId="urn:microsoft.com/office/officeart/2008/layout/LinedList"/>
    <dgm:cxn modelId="{4A447376-1076-4030-937C-E9D2EFEA7675}" type="presParOf" srcId="{B1740276-33A6-403A-8D6F-D77AAD1970E1}" destId="{CFE5FAB7-3E5A-4440-967B-2ECC525F3234}" srcOrd="1" destOrd="0" presId="urn:microsoft.com/office/officeart/2008/layout/LinedList"/>
    <dgm:cxn modelId="{F427A0E5-5A29-4B0A-ABCD-B78EAD33DC5C}" type="presParOf" srcId="{CFE5FAB7-3E5A-4440-967B-2ECC525F3234}" destId="{6D3C81F7-9884-46FD-BF3E-8054FDDECB11}" srcOrd="0" destOrd="0" presId="urn:microsoft.com/office/officeart/2008/layout/LinedList"/>
    <dgm:cxn modelId="{48A5D62E-2383-47DB-A8A0-918E5E812F19}" type="presParOf" srcId="{CFE5FAB7-3E5A-4440-967B-2ECC525F3234}" destId="{87E4F4BC-E2CC-4865-AD6A-CD75068489CB}" srcOrd="1" destOrd="0" presId="urn:microsoft.com/office/officeart/2008/layout/LinedList"/>
    <dgm:cxn modelId="{7923D7F4-F185-4AF9-8354-76ECDE523C02}" type="presParOf" srcId="{CFE5FAB7-3E5A-4440-967B-2ECC525F3234}" destId="{FA20F4C7-6BBC-446D-805D-B8751F73F613}" srcOrd="2" destOrd="0" presId="urn:microsoft.com/office/officeart/2008/layout/LinedList"/>
    <dgm:cxn modelId="{F1FC3997-5B3E-409B-B528-9C2C18DB72DF}" type="presParOf" srcId="{B1740276-33A6-403A-8D6F-D77AAD1970E1}" destId="{F3915C0B-E2D7-459D-A1DA-DB3168F6DE50}" srcOrd="2" destOrd="0" presId="urn:microsoft.com/office/officeart/2008/layout/LinedList"/>
    <dgm:cxn modelId="{132DFACC-5BAF-40A4-A1E2-0E0DB592B094}" type="presParOf" srcId="{B1740276-33A6-403A-8D6F-D77AAD1970E1}" destId="{FB45ADF4-55CF-41EA-81F3-8A5252EF4E82}" srcOrd="3"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5F521915-4188-43FD-9FE6-6420509F6E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01E0FFBA-AD4E-4B75-93D9-270DA4329B9E}">
      <dgm:prSet phldrT="[Текст]" custT="1"/>
      <dgm:spPr/>
      <dgm:t>
        <a:bodyPr vert="vert270"/>
        <a:lstStyle/>
        <a:p>
          <a:r>
            <a:rPr lang="ru-RU" sz="1800" b="1" dirty="0" smtClean="0">
              <a:solidFill>
                <a:schemeClr val="accent5">
                  <a:lumMod val="75000"/>
                </a:schemeClr>
              </a:solidFill>
            </a:rPr>
            <a:t>Ст.17. Порядок изменения границ УН</a:t>
          </a:r>
          <a:endParaRPr lang="ru-RU" sz="1800" b="1" dirty="0">
            <a:solidFill>
              <a:schemeClr val="accent5">
                <a:lumMod val="75000"/>
              </a:schemeClr>
            </a:solidFill>
          </a:endParaRPr>
        </a:p>
      </dgm:t>
    </dgm:pt>
    <dgm:pt modelId="{961AE33F-4BC4-4E76-A976-B426D3D9BE0A}" type="parTrans" cxnId="{615A244C-75D3-401B-AF81-06EA8B85FC47}">
      <dgm:prSet/>
      <dgm:spPr/>
      <dgm:t>
        <a:bodyPr/>
        <a:lstStyle/>
        <a:p>
          <a:endParaRPr lang="ru-RU"/>
        </a:p>
      </dgm:t>
    </dgm:pt>
    <dgm:pt modelId="{BAF51577-5422-4AD8-BE5F-FE72EF8F3CB5}" type="sibTrans" cxnId="{615A244C-75D3-401B-AF81-06EA8B85FC47}">
      <dgm:prSet/>
      <dgm:spPr/>
      <dgm:t>
        <a:bodyPr/>
        <a:lstStyle/>
        <a:p>
          <a:endParaRPr lang="ru-RU"/>
        </a:p>
      </dgm:t>
    </dgm:pt>
    <dgm:pt modelId="{B8650F57-C78D-4A19-8559-DC57249C72FE}">
      <dgm:prSet phldrT="[Текст]" custT="1"/>
      <dgm:spPr/>
      <dgm:t>
        <a:bodyPr/>
        <a:lstStyle/>
        <a:p>
          <a:r>
            <a:rPr lang="ru-RU" sz="1800" b="0" dirty="0" smtClean="0"/>
            <a:t>17. абз.2.  </a:t>
          </a:r>
          <a:r>
            <a:rPr lang="ru-RU" sz="1800" b="1" dirty="0" smtClean="0">
              <a:solidFill>
                <a:srgbClr val="C00000"/>
              </a:solidFill>
            </a:rPr>
            <a:t>Заявка об изменении границ УН в сторону его увеличения </a:t>
          </a:r>
          <a:r>
            <a:rPr lang="ru-RU" sz="1800" b="0" dirty="0" smtClean="0"/>
            <a:t>по основаниям:</a:t>
          </a:r>
        </a:p>
        <a:p>
          <a:r>
            <a:rPr lang="ru-RU" sz="1400" b="0" i="1" dirty="0" smtClean="0"/>
            <a:t>-полезные ископаемые на УН, имеющем статус геологического отвода и предоставленном в пользование пользователю недр, или лицу, входящему с ним в одну группу лиц, находятся за пределами УН, поставлены на баланс по результатам работ по геологическому изучению недр и являются частью месторождения на основании заключения ГКЗ </a:t>
          </a:r>
          <a:r>
            <a:rPr lang="ru-RU" sz="1400" b="0" i="1" dirty="0" smtClean="0">
              <a:solidFill>
                <a:srgbClr val="C00000"/>
              </a:solidFill>
            </a:rPr>
            <a:t>(</a:t>
          </a:r>
          <a:r>
            <a:rPr lang="ru-RU" sz="1400" b="1" dirty="0" smtClean="0">
              <a:solidFill>
                <a:srgbClr val="C00000"/>
              </a:solidFill>
            </a:rPr>
            <a:t>прирезка по площади месторождения НФН, РФН (пользователи в одной группе (ВИНК) по результатам ГИН в пределах лицензии НП и НР (статус геол. отвода))</a:t>
          </a:r>
          <a:endParaRPr lang="ru-RU" sz="1400" dirty="0" smtClean="0">
            <a:solidFill>
              <a:srgbClr val="C00000"/>
            </a:solidFill>
          </a:endParaRPr>
        </a:p>
        <a:p>
          <a:r>
            <a:rPr lang="ru-RU" sz="1400" b="0" i="1" dirty="0" smtClean="0"/>
            <a:t>-полезные ископаемые на УН, имеющем статус горного отвода и предоставленном в пользование пользователю недр, или лицу, входящему с ним в одну группу лиц, находятся за пределами УН, поставлены на баланс по результатам работ по геологическому изучению недр или разведке месторождений полезных ископаемых, осуществленных за счет собственных и (или) привлеченных средств пользователя недр, и являются частью месторождения на основании заключения ГКЗ </a:t>
          </a:r>
          <a:r>
            <a:rPr lang="ru-RU" sz="1400" b="0" i="1" dirty="0" smtClean="0">
              <a:solidFill>
                <a:srgbClr val="C00000"/>
              </a:solidFill>
            </a:rPr>
            <a:t>(</a:t>
          </a:r>
          <a:r>
            <a:rPr lang="ru-RU" sz="1400" b="1" dirty="0" smtClean="0">
              <a:solidFill>
                <a:srgbClr val="C00000"/>
              </a:solidFill>
            </a:rPr>
            <a:t>прирезка по площади месторождения НФН, РФН (пользователи в одной группе (ВИНК)) по результатам ГИН и разведки за счет собств. средств в пределах лицензии НЭ и НР (статус горного отвода))</a:t>
          </a:r>
          <a:r>
            <a:rPr lang="ru-RU" sz="1400" b="0" i="1" dirty="0" smtClean="0">
              <a:solidFill>
                <a:srgbClr val="C00000"/>
              </a:solidFill>
            </a:rPr>
            <a:t>;</a:t>
          </a:r>
          <a:br>
            <a:rPr lang="ru-RU" sz="1400" b="0" i="1" dirty="0" smtClean="0">
              <a:solidFill>
                <a:srgbClr val="C00000"/>
              </a:solidFill>
            </a:rPr>
          </a:br>
          <a:r>
            <a:rPr lang="ru-RU" sz="1800" b="0" dirty="0" smtClean="0"/>
            <a:t> и </a:t>
          </a:r>
          <a:r>
            <a:rPr lang="ru-RU" sz="1800" b="1" dirty="0" smtClean="0">
              <a:solidFill>
                <a:srgbClr val="C00000"/>
              </a:solidFill>
            </a:rPr>
            <a:t>заявка об изменении границ сопредельного УН в сторону его уменьшения, подаются одновременно.</a:t>
          </a:r>
        </a:p>
      </dgm:t>
    </dgm:pt>
    <dgm:pt modelId="{CE4C70CD-1743-400A-A416-67C2CA4D3D66}" type="sibTrans" cxnId="{164F048C-8D6E-473A-849F-26219AB15806}">
      <dgm:prSet/>
      <dgm:spPr/>
      <dgm:t>
        <a:bodyPr/>
        <a:lstStyle/>
        <a:p>
          <a:endParaRPr lang="ru-RU"/>
        </a:p>
      </dgm:t>
    </dgm:pt>
    <dgm:pt modelId="{565BFB4C-4099-4D2A-B4D2-CD133D3D4A01}" type="parTrans" cxnId="{164F048C-8D6E-473A-849F-26219AB15806}">
      <dgm:prSet/>
      <dgm:spPr/>
      <dgm:t>
        <a:bodyPr/>
        <a:lstStyle/>
        <a:p>
          <a:endParaRPr lang="ru-RU"/>
        </a:p>
      </dgm:t>
    </dgm:pt>
    <dgm:pt modelId="{030313FF-A175-49F3-A974-9F1293FEA650}" type="pres">
      <dgm:prSet presAssocID="{5F521915-4188-43FD-9FE6-6420509F6E5B}" presName="vert0" presStyleCnt="0">
        <dgm:presLayoutVars>
          <dgm:dir/>
          <dgm:animOne val="branch"/>
          <dgm:animLvl val="lvl"/>
        </dgm:presLayoutVars>
      </dgm:prSet>
      <dgm:spPr/>
      <dgm:t>
        <a:bodyPr/>
        <a:lstStyle/>
        <a:p>
          <a:endParaRPr lang="ru-RU"/>
        </a:p>
      </dgm:t>
    </dgm:pt>
    <dgm:pt modelId="{82820DB8-51BF-46F5-BB5B-763C904BDDFF}" type="pres">
      <dgm:prSet presAssocID="{01E0FFBA-AD4E-4B75-93D9-270DA4329B9E}" presName="thickLine" presStyleLbl="alignNode1" presStyleIdx="0" presStyleCnt="1"/>
      <dgm:spPr/>
    </dgm:pt>
    <dgm:pt modelId="{94694B5E-91F7-41A6-B8ED-44EA46B828C8}" type="pres">
      <dgm:prSet presAssocID="{01E0FFBA-AD4E-4B75-93D9-270DA4329B9E}" presName="horz1" presStyleCnt="0"/>
      <dgm:spPr/>
    </dgm:pt>
    <dgm:pt modelId="{5DA7C4B9-D5EB-455C-85AC-112F2C25ED0C}" type="pres">
      <dgm:prSet presAssocID="{01E0FFBA-AD4E-4B75-93D9-270DA4329B9E}" presName="tx1" presStyleLbl="revTx" presStyleIdx="0" presStyleCnt="2" custScaleX="34769"/>
      <dgm:spPr/>
      <dgm:t>
        <a:bodyPr/>
        <a:lstStyle/>
        <a:p>
          <a:endParaRPr lang="ru-RU"/>
        </a:p>
      </dgm:t>
    </dgm:pt>
    <dgm:pt modelId="{B1740276-33A6-403A-8D6F-D77AAD1970E1}" type="pres">
      <dgm:prSet presAssocID="{01E0FFBA-AD4E-4B75-93D9-270DA4329B9E}" presName="vert1" presStyleCnt="0"/>
      <dgm:spPr/>
    </dgm:pt>
    <dgm:pt modelId="{2C0BC2E7-5917-4511-B259-7E1B82D11B75}" type="pres">
      <dgm:prSet presAssocID="{B8650F57-C78D-4A19-8559-DC57249C72FE}" presName="vertSpace2a" presStyleCnt="0"/>
      <dgm:spPr/>
    </dgm:pt>
    <dgm:pt modelId="{CFE5FAB7-3E5A-4440-967B-2ECC525F3234}" type="pres">
      <dgm:prSet presAssocID="{B8650F57-C78D-4A19-8559-DC57249C72FE}" presName="horz2" presStyleCnt="0"/>
      <dgm:spPr/>
    </dgm:pt>
    <dgm:pt modelId="{6D3C81F7-9884-46FD-BF3E-8054FDDECB11}" type="pres">
      <dgm:prSet presAssocID="{B8650F57-C78D-4A19-8559-DC57249C72FE}" presName="horzSpace2" presStyleCnt="0"/>
      <dgm:spPr/>
    </dgm:pt>
    <dgm:pt modelId="{87E4F4BC-E2CC-4865-AD6A-CD75068489CB}" type="pres">
      <dgm:prSet presAssocID="{B8650F57-C78D-4A19-8559-DC57249C72FE}" presName="tx2" presStyleLbl="revTx" presStyleIdx="1" presStyleCnt="2" custScaleX="127389" custScaleY="100098" custLinFactNeighborY="-2789"/>
      <dgm:spPr/>
      <dgm:t>
        <a:bodyPr/>
        <a:lstStyle/>
        <a:p>
          <a:endParaRPr lang="ru-RU"/>
        </a:p>
      </dgm:t>
    </dgm:pt>
    <dgm:pt modelId="{FA20F4C7-6BBC-446D-805D-B8751F73F613}" type="pres">
      <dgm:prSet presAssocID="{B8650F57-C78D-4A19-8559-DC57249C72FE}" presName="vert2" presStyleCnt="0"/>
      <dgm:spPr/>
    </dgm:pt>
    <dgm:pt modelId="{F3915C0B-E2D7-459D-A1DA-DB3168F6DE50}" type="pres">
      <dgm:prSet presAssocID="{B8650F57-C78D-4A19-8559-DC57249C72FE}" presName="thinLine2b" presStyleLbl="callout" presStyleIdx="0" presStyleCnt="1"/>
      <dgm:spPr/>
    </dgm:pt>
    <dgm:pt modelId="{FB45ADF4-55CF-41EA-81F3-8A5252EF4E82}" type="pres">
      <dgm:prSet presAssocID="{B8650F57-C78D-4A19-8559-DC57249C72FE}" presName="vertSpace2b" presStyleCnt="0"/>
      <dgm:spPr/>
    </dgm:pt>
  </dgm:ptLst>
  <dgm:cxnLst>
    <dgm:cxn modelId="{164F048C-8D6E-473A-849F-26219AB15806}" srcId="{01E0FFBA-AD4E-4B75-93D9-270DA4329B9E}" destId="{B8650F57-C78D-4A19-8559-DC57249C72FE}" srcOrd="0" destOrd="0" parTransId="{565BFB4C-4099-4D2A-B4D2-CD133D3D4A01}" sibTransId="{CE4C70CD-1743-400A-A416-67C2CA4D3D66}"/>
    <dgm:cxn modelId="{615A244C-75D3-401B-AF81-06EA8B85FC47}" srcId="{5F521915-4188-43FD-9FE6-6420509F6E5B}" destId="{01E0FFBA-AD4E-4B75-93D9-270DA4329B9E}" srcOrd="0" destOrd="0" parTransId="{961AE33F-4BC4-4E76-A976-B426D3D9BE0A}" sibTransId="{BAF51577-5422-4AD8-BE5F-FE72EF8F3CB5}"/>
    <dgm:cxn modelId="{6E1ED860-77C2-46C9-8FB1-B6521E34EA15}" type="presOf" srcId="{5F521915-4188-43FD-9FE6-6420509F6E5B}" destId="{030313FF-A175-49F3-A974-9F1293FEA650}" srcOrd="0" destOrd="0" presId="urn:microsoft.com/office/officeart/2008/layout/LinedList"/>
    <dgm:cxn modelId="{D7B4B186-E61F-48DA-850A-E52B6B153BAD}" type="presOf" srcId="{B8650F57-C78D-4A19-8559-DC57249C72FE}" destId="{87E4F4BC-E2CC-4865-AD6A-CD75068489CB}" srcOrd="0" destOrd="0" presId="urn:microsoft.com/office/officeart/2008/layout/LinedList"/>
    <dgm:cxn modelId="{991CA335-C2EC-4747-B4A8-AFB7F437873C}" type="presOf" srcId="{01E0FFBA-AD4E-4B75-93D9-270DA4329B9E}" destId="{5DA7C4B9-D5EB-455C-85AC-112F2C25ED0C}" srcOrd="0" destOrd="0" presId="urn:microsoft.com/office/officeart/2008/layout/LinedList"/>
    <dgm:cxn modelId="{9D2C7275-B588-4C95-993E-60B03A0E3973}" type="presParOf" srcId="{030313FF-A175-49F3-A974-9F1293FEA650}" destId="{82820DB8-51BF-46F5-BB5B-763C904BDDFF}" srcOrd="0" destOrd="0" presId="urn:microsoft.com/office/officeart/2008/layout/LinedList"/>
    <dgm:cxn modelId="{88C81F93-053A-4083-B293-ECBBCDE50616}" type="presParOf" srcId="{030313FF-A175-49F3-A974-9F1293FEA650}" destId="{94694B5E-91F7-41A6-B8ED-44EA46B828C8}" srcOrd="1" destOrd="0" presId="urn:microsoft.com/office/officeart/2008/layout/LinedList"/>
    <dgm:cxn modelId="{50D7E9B2-1BCC-4F20-9585-1D84AC3720AE}" type="presParOf" srcId="{94694B5E-91F7-41A6-B8ED-44EA46B828C8}" destId="{5DA7C4B9-D5EB-455C-85AC-112F2C25ED0C}" srcOrd="0" destOrd="0" presId="urn:microsoft.com/office/officeart/2008/layout/LinedList"/>
    <dgm:cxn modelId="{46DD91B3-898B-4F20-AE0F-A812B831C650}" type="presParOf" srcId="{94694B5E-91F7-41A6-B8ED-44EA46B828C8}" destId="{B1740276-33A6-403A-8D6F-D77AAD1970E1}" srcOrd="1" destOrd="0" presId="urn:microsoft.com/office/officeart/2008/layout/LinedList"/>
    <dgm:cxn modelId="{9C64E6FF-7ABD-4FED-AEF2-16429383BE4C}" type="presParOf" srcId="{B1740276-33A6-403A-8D6F-D77AAD1970E1}" destId="{2C0BC2E7-5917-4511-B259-7E1B82D11B75}" srcOrd="0" destOrd="0" presId="urn:microsoft.com/office/officeart/2008/layout/LinedList"/>
    <dgm:cxn modelId="{58BCEC2A-9BB8-42C9-81A5-1ADEC2042C15}" type="presParOf" srcId="{B1740276-33A6-403A-8D6F-D77AAD1970E1}" destId="{CFE5FAB7-3E5A-4440-967B-2ECC525F3234}" srcOrd="1" destOrd="0" presId="urn:microsoft.com/office/officeart/2008/layout/LinedList"/>
    <dgm:cxn modelId="{96CFE8BD-8B74-447C-B13E-B7F7259A8B9E}" type="presParOf" srcId="{CFE5FAB7-3E5A-4440-967B-2ECC525F3234}" destId="{6D3C81F7-9884-46FD-BF3E-8054FDDECB11}" srcOrd="0" destOrd="0" presId="urn:microsoft.com/office/officeart/2008/layout/LinedList"/>
    <dgm:cxn modelId="{5A3B8BBA-857E-40EA-9D74-C27982751012}" type="presParOf" srcId="{CFE5FAB7-3E5A-4440-967B-2ECC525F3234}" destId="{87E4F4BC-E2CC-4865-AD6A-CD75068489CB}" srcOrd="1" destOrd="0" presId="urn:microsoft.com/office/officeart/2008/layout/LinedList"/>
    <dgm:cxn modelId="{1B9F733D-F9AD-477F-AABA-DC8BA1CFE68E}" type="presParOf" srcId="{CFE5FAB7-3E5A-4440-967B-2ECC525F3234}" destId="{FA20F4C7-6BBC-446D-805D-B8751F73F613}" srcOrd="2" destOrd="0" presId="urn:microsoft.com/office/officeart/2008/layout/LinedList"/>
    <dgm:cxn modelId="{6C4349B5-5EA2-47F4-B714-23B0BB220B61}" type="presParOf" srcId="{B1740276-33A6-403A-8D6F-D77AAD1970E1}" destId="{F3915C0B-E2D7-459D-A1DA-DB3168F6DE50}" srcOrd="2" destOrd="0" presId="urn:microsoft.com/office/officeart/2008/layout/LinedList"/>
    <dgm:cxn modelId="{72995D9C-2313-45C3-91D7-D214892EECA1}" type="presParOf" srcId="{B1740276-33A6-403A-8D6F-D77AAD1970E1}" destId="{FB45ADF4-55CF-41EA-81F3-8A5252EF4E82}"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5F521915-4188-43FD-9FE6-6420509F6E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01E0FFBA-AD4E-4B75-93D9-270DA4329B9E}">
      <dgm:prSet phldrT="[Текст]" custT="1"/>
      <dgm:spPr/>
      <dgm:t>
        <a:bodyPr vert="vert270"/>
        <a:lstStyle/>
        <a:p>
          <a:r>
            <a:rPr lang="ru-RU" sz="1800" b="1" dirty="0" smtClean="0">
              <a:solidFill>
                <a:schemeClr val="accent5">
                  <a:lumMod val="75000"/>
                </a:schemeClr>
              </a:solidFill>
            </a:rPr>
            <a:t>Ст.17. Порядок изменения границ УН</a:t>
          </a:r>
          <a:endParaRPr lang="ru-RU" sz="1800" b="1" dirty="0">
            <a:solidFill>
              <a:schemeClr val="accent5">
                <a:lumMod val="75000"/>
              </a:schemeClr>
            </a:solidFill>
          </a:endParaRPr>
        </a:p>
      </dgm:t>
    </dgm:pt>
    <dgm:pt modelId="{961AE33F-4BC4-4E76-A976-B426D3D9BE0A}" type="parTrans" cxnId="{615A244C-75D3-401B-AF81-06EA8B85FC47}">
      <dgm:prSet/>
      <dgm:spPr/>
      <dgm:t>
        <a:bodyPr/>
        <a:lstStyle/>
        <a:p>
          <a:endParaRPr lang="ru-RU"/>
        </a:p>
      </dgm:t>
    </dgm:pt>
    <dgm:pt modelId="{BAF51577-5422-4AD8-BE5F-FE72EF8F3CB5}" type="sibTrans" cxnId="{615A244C-75D3-401B-AF81-06EA8B85FC47}">
      <dgm:prSet/>
      <dgm:spPr/>
      <dgm:t>
        <a:bodyPr/>
        <a:lstStyle/>
        <a:p>
          <a:endParaRPr lang="ru-RU"/>
        </a:p>
      </dgm:t>
    </dgm:pt>
    <dgm:pt modelId="{B8650F57-C78D-4A19-8559-DC57249C72FE}">
      <dgm:prSet phldrT="[Текст]" custT="1"/>
      <dgm:spPr/>
      <dgm:t>
        <a:bodyPr/>
        <a:lstStyle/>
        <a:p>
          <a:r>
            <a:rPr lang="ru-RU" sz="1800" b="0" dirty="0" smtClean="0"/>
            <a:t>17. абз.1.  </a:t>
          </a:r>
          <a:r>
            <a:rPr lang="ru-RU" sz="1800" b="1" dirty="0" smtClean="0">
              <a:solidFill>
                <a:srgbClr val="C00000"/>
              </a:solidFill>
            </a:rPr>
            <a:t>Для изменения границ УН пользователь недр, владеющий лицензией</a:t>
          </a:r>
          <a:r>
            <a:rPr lang="ru-RU" sz="1800" b="0" dirty="0" smtClean="0"/>
            <a:t> на пользование участком недр, границы которого предлагается изменить (далее - заявитель), </a:t>
          </a:r>
          <a:r>
            <a:rPr lang="ru-RU" sz="1800" b="1" dirty="0" smtClean="0">
              <a:solidFill>
                <a:srgbClr val="C00000"/>
              </a:solidFill>
            </a:rPr>
            <a:t>подает заявку об изменении границ УН.</a:t>
          </a:r>
        </a:p>
      </dgm:t>
    </dgm:pt>
    <dgm:pt modelId="{CE4C70CD-1743-400A-A416-67C2CA4D3D66}" type="sibTrans" cxnId="{164F048C-8D6E-473A-849F-26219AB15806}">
      <dgm:prSet/>
      <dgm:spPr/>
      <dgm:t>
        <a:bodyPr/>
        <a:lstStyle/>
        <a:p>
          <a:endParaRPr lang="ru-RU"/>
        </a:p>
      </dgm:t>
    </dgm:pt>
    <dgm:pt modelId="{565BFB4C-4099-4D2A-B4D2-CD133D3D4A01}" type="parTrans" cxnId="{164F048C-8D6E-473A-849F-26219AB15806}">
      <dgm:prSet/>
      <dgm:spPr/>
      <dgm:t>
        <a:bodyPr/>
        <a:lstStyle/>
        <a:p>
          <a:endParaRPr lang="ru-RU"/>
        </a:p>
      </dgm:t>
    </dgm:pt>
    <dgm:pt modelId="{030313FF-A175-49F3-A974-9F1293FEA650}" type="pres">
      <dgm:prSet presAssocID="{5F521915-4188-43FD-9FE6-6420509F6E5B}" presName="vert0" presStyleCnt="0">
        <dgm:presLayoutVars>
          <dgm:dir/>
          <dgm:animOne val="branch"/>
          <dgm:animLvl val="lvl"/>
        </dgm:presLayoutVars>
      </dgm:prSet>
      <dgm:spPr/>
      <dgm:t>
        <a:bodyPr/>
        <a:lstStyle/>
        <a:p>
          <a:endParaRPr lang="ru-RU"/>
        </a:p>
      </dgm:t>
    </dgm:pt>
    <dgm:pt modelId="{82820DB8-51BF-46F5-BB5B-763C904BDDFF}" type="pres">
      <dgm:prSet presAssocID="{01E0FFBA-AD4E-4B75-93D9-270DA4329B9E}" presName="thickLine" presStyleLbl="alignNode1" presStyleIdx="0" presStyleCnt="1"/>
      <dgm:spPr/>
    </dgm:pt>
    <dgm:pt modelId="{94694B5E-91F7-41A6-B8ED-44EA46B828C8}" type="pres">
      <dgm:prSet presAssocID="{01E0FFBA-AD4E-4B75-93D9-270DA4329B9E}" presName="horz1" presStyleCnt="0"/>
      <dgm:spPr/>
    </dgm:pt>
    <dgm:pt modelId="{5DA7C4B9-D5EB-455C-85AC-112F2C25ED0C}" type="pres">
      <dgm:prSet presAssocID="{01E0FFBA-AD4E-4B75-93D9-270DA4329B9E}" presName="tx1" presStyleLbl="revTx" presStyleIdx="0" presStyleCnt="2" custScaleX="56540"/>
      <dgm:spPr/>
      <dgm:t>
        <a:bodyPr/>
        <a:lstStyle/>
        <a:p>
          <a:endParaRPr lang="ru-RU"/>
        </a:p>
      </dgm:t>
    </dgm:pt>
    <dgm:pt modelId="{B1740276-33A6-403A-8D6F-D77AAD1970E1}" type="pres">
      <dgm:prSet presAssocID="{01E0FFBA-AD4E-4B75-93D9-270DA4329B9E}" presName="vert1" presStyleCnt="0"/>
      <dgm:spPr/>
    </dgm:pt>
    <dgm:pt modelId="{2C0BC2E7-5917-4511-B259-7E1B82D11B75}" type="pres">
      <dgm:prSet presAssocID="{B8650F57-C78D-4A19-8559-DC57249C72FE}" presName="vertSpace2a" presStyleCnt="0"/>
      <dgm:spPr/>
    </dgm:pt>
    <dgm:pt modelId="{CFE5FAB7-3E5A-4440-967B-2ECC525F3234}" type="pres">
      <dgm:prSet presAssocID="{B8650F57-C78D-4A19-8559-DC57249C72FE}" presName="horz2" presStyleCnt="0"/>
      <dgm:spPr/>
    </dgm:pt>
    <dgm:pt modelId="{6D3C81F7-9884-46FD-BF3E-8054FDDECB11}" type="pres">
      <dgm:prSet presAssocID="{B8650F57-C78D-4A19-8559-DC57249C72FE}" presName="horzSpace2" presStyleCnt="0"/>
      <dgm:spPr/>
    </dgm:pt>
    <dgm:pt modelId="{87E4F4BC-E2CC-4865-AD6A-CD75068489CB}" type="pres">
      <dgm:prSet presAssocID="{B8650F57-C78D-4A19-8559-DC57249C72FE}" presName="tx2" presStyleLbl="revTx" presStyleIdx="1" presStyleCnt="2" custScaleX="122123" custScaleY="100098" custLinFactNeighborY="-2789"/>
      <dgm:spPr/>
      <dgm:t>
        <a:bodyPr/>
        <a:lstStyle/>
        <a:p>
          <a:endParaRPr lang="ru-RU"/>
        </a:p>
      </dgm:t>
    </dgm:pt>
    <dgm:pt modelId="{FA20F4C7-6BBC-446D-805D-B8751F73F613}" type="pres">
      <dgm:prSet presAssocID="{B8650F57-C78D-4A19-8559-DC57249C72FE}" presName="vert2" presStyleCnt="0"/>
      <dgm:spPr/>
    </dgm:pt>
    <dgm:pt modelId="{F3915C0B-E2D7-459D-A1DA-DB3168F6DE50}" type="pres">
      <dgm:prSet presAssocID="{B8650F57-C78D-4A19-8559-DC57249C72FE}" presName="thinLine2b" presStyleLbl="callout" presStyleIdx="0" presStyleCnt="1"/>
      <dgm:spPr/>
    </dgm:pt>
    <dgm:pt modelId="{FB45ADF4-55CF-41EA-81F3-8A5252EF4E82}" type="pres">
      <dgm:prSet presAssocID="{B8650F57-C78D-4A19-8559-DC57249C72FE}" presName="vertSpace2b" presStyleCnt="0"/>
      <dgm:spPr/>
    </dgm:pt>
  </dgm:ptLst>
  <dgm:cxnLst>
    <dgm:cxn modelId="{16B793F6-C3ED-40EF-8A26-E8506BC400D5}" type="presOf" srcId="{B8650F57-C78D-4A19-8559-DC57249C72FE}" destId="{87E4F4BC-E2CC-4865-AD6A-CD75068489CB}" srcOrd="0" destOrd="0" presId="urn:microsoft.com/office/officeart/2008/layout/LinedList"/>
    <dgm:cxn modelId="{164F048C-8D6E-473A-849F-26219AB15806}" srcId="{01E0FFBA-AD4E-4B75-93D9-270DA4329B9E}" destId="{B8650F57-C78D-4A19-8559-DC57249C72FE}" srcOrd="0" destOrd="0" parTransId="{565BFB4C-4099-4D2A-B4D2-CD133D3D4A01}" sibTransId="{CE4C70CD-1743-400A-A416-67C2CA4D3D66}"/>
    <dgm:cxn modelId="{BE748DAA-98D2-4735-B528-39815867FF9C}" type="presOf" srcId="{5F521915-4188-43FD-9FE6-6420509F6E5B}" destId="{030313FF-A175-49F3-A974-9F1293FEA650}" srcOrd="0" destOrd="0" presId="urn:microsoft.com/office/officeart/2008/layout/LinedList"/>
    <dgm:cxn modelId="{97F50784-473C-46D5-848A-35949AA0AD1C}" type="presOf" srcId="{01E0FFBA-AD4E-4B75-93D9-270DA4329B9E}" destId="{5DA7C4B9-D5EB-455C-85AC-112F2C25ED0C}" srcOrd="0" destOrd="0" presId="urn:microsoft.com/office/officeart/2008/layout/LinedList"/>
    <dgm:cxn modelId="{615A244C-75D3-401B-AF81-06EA8B85FC47}" srcId="{5F521915-4188-43FD-9FE6-6420509F6E5B}" destId="{01E0FFBA-AD4E-4B75-93D9-270DA4329B9E}" srcOrd="0" destOrd="0" parTransId="{961AE33F-4BC4-4E76-A976-B426D3D9BE0A}" sibTransId="{BAF51577-5422-4AD8-BE5F-FE72EF8F3CB5}"/>
    <dgm:cxn modelId="{2B516C4D-2632-4CED-B353-BC3609D61370}" type="presParOf" srcId="{030313FF-A175-49F3-A974-9F1293FEA650}" destId="{82820DB8-51BF-46F5-BB5B-763C904BDDFF}" srcOrd="0" destOrd="0" presId="urn:microsoft.com/office/officeart/2008/layout/LinedList"/>
    <dgm:cxn modelId="{E09A42E4-8FB5-40A8-9A4E-016946B20E7A}" type="presParOf" srcId="{030313FF-A175-49F3-A974-9F1293FEA650}" destId="{94694B5E-91F7-41A6-B8ED-44EA46B828C8}" srcOrd="1" destOrd="0" presId="urn:microsoft.com/office/officeart/2008/layout/LinedList"/>
    <dgm:cxn modelId="{DAA0C968-C5FE-441C-BD42-515E11554288}" type="presParOf" srcId="{94694B5E-91F7-41A6-B8ED-44EA46B828C8}" destId="{5DA7C4B9-D5EB-455C-85AC-112F2C25ED0C}" srcOrd="0" destOrd="0" presId="urn:microsoft.com/office/officeart/2008/layout/LinedList"/>
    <dgm:cxn modelId="{7068C564-420E-445E-8962-9B66667A274F}" type="presParOf" srcId="{94694B5E-91F7-41A6-B8ED-44EA46B828C8}" destId="{B1740276-33A6-403A-8D6F-D77AAD1970E1}" srcOrd="1" destOrd="0" presId="urn:microsoft.com/office/officeart/2008/layout/LinedList"/>
    <dgm:cxn modelId="{2E0BD70A-09B5-4252-963D-3EB90F51F62F}" type="presParOf" srcId="{B1740276-33A6-403A-8D6F-D77AAD1970E1}" destId="{2C0BC2E7-5917-4511-B259-7E1B82D11B75}" srcOrd="0" destOrd="0" presId="urn:microsoft.com/office/officeart/2008/layout/LinedList"/>
    <dgm:cxn modelId="{1EE076AA-551F-46A2-8B02-73245285B455}" type="presParOf" srcId="{B1740276-33A6-403A-8D6F-D77AAD1970E1}" destId="{CFE5FAB7-3E5A-4440-967B-2ECC525F3234}" srcOrd="1" destOrd="0" presId="urn:microsoft.com/office/officeart/2008/layout/LinedList"/>
    <dgm:cxn modelId="{C1F55AB5-99C7-4320-925B-6FBFCE3FBD6D}" type="presParOf" srcId="{CFE5FAB7-3E5A-4440-967B-2ECC525F3234}" destId="{6D3C81F7-9884-46FD-BF3E-8054FDDECB11}" srcOrd="0" destOrd="0" presId="urn:microsoft.com/office/officeart/2008/layout/LinedList"/>
    <dgm:cxn modelId="{7ECC7222-668A-48D6-B63E-AF4F0D7DEE63}" type="presParOf" srcId="{CFE5FAB7-3E5A-4440-967B-2ECC525F3234}" destId="{87E4F4BC-E2CC-4865-AD6A-CD75068489CB}" srcOrd="1" destOrd="0" presId="urn:microsoft.com/office/officeart/2008/layout/LinedList"/>
    <dgm:cxn modelId="{FAABB74E-1DF8-43B6-90CD-CBE72F50F273}" type="presParOf" srcId="{CFE5FAB7-3E5A-4440-967B-2ECC525F3234}" destId="{FA20F4C7-6BBC-446D-805D-B8751F73F613}" srcOrd="2" destOrd="0" presId="urn:microsoft.com/office/officeart/2008/layout/LinedList"/>
    <dgm:cxn modelId="{E31D3709-921E-49A5-BE69-CE7CE2ECFBCF}" type="presParOf" srcId="{B1740276-33A6-403A-8D6F-D77AAD1970E1}" destId="{F3915C0B-E2D7-459D-A1DA-DB3168F6DE50}" srcOrd="2" destOrd="0" presId="urn:microsoft.com/office/officeart/2008/layout/LinedList"/>
    <dgm:cxn modelId="{9117B709-7696-4C31-8B56-79511A59450F}" type="presParOf" srcId="{B1740276-33A6-403A-8D6F-D77AAD1970E1}" destId="{FB45ADF4-55CF-41EA-81F3-8A5252EF4E82}" srcOrd="3"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custT="1"/>
      <dgm:spPr/>
      <dgm:t>
        <a:bodyPr/>
        <a:lstStyle/>
        <a:p>
          <a:r>
            <a:rPr lang="ru-RU" sz="1800" b="0" dirty="0" smtClean="0"/>
            <a:t>18. Заявка об изменении границ УН должна содержать:</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269095">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9EEB93B2-CA16-4944-8CCE-7C983E2E9F87}" type="presOf" srcId="{66309354-8663-466A-A5C2-8D27BF7FF92E}" destId="{4D42B572-073F-43E1-B9D1-8A56460035EF}" srcOrd="0" destOrd="0" presId="urn:microsoft.com/office/officeart/2005/8/layout/vList2"/>
    <dgm:cxn modelId="{9DA20EC9-EAEA-476E-9FB0-8FC6ADF6AD84}" type="presOf" srcId="{43A05EED-19DB-4EA5-9807-066A92F568D3}" destId="{5A6D8501-0F47-46FE-A535-7D72E5A8580E}" srcOrd="0" destOrd="0" presId="urn:microsoft.com/office/officeart/2005/8/layout/vList2"/>
    <dgm:cxn modelId="{F22FA0C0-1FEB-4CA4-AE6E-EED08FF16BFA}"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5F521915-4188-43FD-9FE6-6420509F6E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01E0FFBA-AD4E-4B75-93D9-270DA4329B9E}">
      <dgm:prSet phldrT="[Текст]" custT="1"/>
      <dgm:spPr/>
      <dgm:t>
        <a:bodyPr vert="vert270"/>
        <a:lstStyle/>
        <a:p>
          <a:r>
            <a:rPr lang="ru-RU" sz="1800" b="1" dirty="0" smtClean="0">
              <a:solidFill>
                <a:schemeClr val="accent5">
                  <a:lumMod val="75000"/>
                </a:schemeClr>
              </a:solidFill>
            </a:rPr>
            <a:t>18. Заявка об изменении границ УН должна содержать</a:t>
          </a:r>
          <a:r>
            <a:rPr lang="ru-RU" sz="1400" b="1" dirty="0" smtClean="0">
              <a:solidFill>
                <a:schemeClr val="accent5">
                  <a:lumMod val="75000"/>
                </a:schemeClr>
              </a:solidFill>
            </a:rPr>
            <a:t>:</a:t>
          </a:r>
        </a:p>
      </dgm:t>
    </dgm:pt>
    <dgm:pt modelId="{961AE33F-4BC4-4E76-A976-B426D3D9BE0A}" type="parTrans" cxnId="{615A244C-75D3-401B-AF81-06EA8B85FC47}">
      <dgm:prSet/>
      <dgm:spPr/>
      <dgm:t>
        <a:bodyPr/>
        <a:lstStyle/>
        <a:p>
          <a:endParaRPr lang="ru-RU" sz="1400"/>
        </a:p>
      </dgm:t>
    </dgm:pt>
    <dgm:pt modelId="{BAF51577-5422-4AD8-BE5F-FE72EF8F3CB5}" type="sibTrans" cxnId="{615A244C-75D3-401B-AF81-06EA8B85FC47}">
      <dgm:prSet/>
      <dgm:spPr/>
      <dgm:t>
        <a:bodyPr/>
        <a:lstStyle/>
        <a:p>
          <a:endParaRPr lang="ru-RU" sz="1400"/>
        </a:p>
      </dgm:t>
    </dgm:pt>
    <dgm:pt modelId="{B8650F57-C78D-4A19-8559-DC57249C72FE}">
      <dgm:prSet phldrT="[Текст]" custT="1"/>
      <dgm:spPr/>
      <dgm:t>
        <a:bodyPr/>
        <a:lstStyle/>
        <a:p>
          <a:r>
            <a:rPr lang="ru-RU" sz="1400" b="0" dirty="0" smtClean="0"/>
            <a:t>а) </a:t>
          </a:r>
          <a:r>
            <a:rPr lang="ru-RU" sz="1400" b="1" dirty="0" smtClean="0">
              <a:solidFill>
                <a:srgbClr val="C00000"/>
              </a:solidFill>
            </a:rPr>
            <a:t>сведения о заявителе</a:t>
          </a:r>
          <a:r>
            <a:rPr lang="ru-RU" sz="1400" b="0" dirty="0" smtClean="0"/>
            <a:t>, в том числе</a:t>
          </a:r>
        </a:p>
        <a:p>
          <a:r>
            <a:rPr lang="ru-RU" sz="1400" b="1" dirty="0" smtClean="0">
              <a:solidFill>
                <a:srgbClr val="C00000"/>
              </a:solidFill>
            </a:rPr>
            <a:t> для юридического лица </a:t>
          </a:r>
          <a:r>
            <a:rPr lang="ru-RU" sz="1400" b="0" dirty="0" smtClean="0"/>
            <a:t>- полное наименование, организационно-правовая форма, адрес электронной почты, основной государственный регистрационный номер, идентификационный номер налогоплательщика,</a:t>
          </a:r>
        </a:p>
        <a:p>
          <a:r>
            <a:rPr lang="ru-RU" sz="1400" b="0" dirty="0" smtClean="0"/>
            <a:t> </a:t>
          </a:r>
          <a:r>
            <a:rPr lang="ru-RU" sz="1400" b="1" dirty="0" smtClean="0">
              <a:solidFill>
                <a:srgbClr val="C00000"/>
              </a:solidFill>
            </a:rPr>
            <a:t>для индивидуального предпринимателя </a:t>
          </a:r>
          <a:r>
            <a:rPr lang="ru-RU" sz="1400" b="0" dirty="0" smtClean="0"/>
            <a:t>- фамилия, имя, отчество (при наличии), адрес электронной почты, основной государственный регистрационный номер индивидуального предпринимателя, идентификационный номер налогоплательщика;</a:t>
          </a:r>
          <a:br>
            <a:rPr lang="ru-RU" sz="1400" b="0" dirty="0" smtClean="0"/>
          </a:br>
          <a:endParaRPr lang="ru-RU" sz="1400" b="0" dirty="0" smtClean="0"/>
        </a:p>
      </dgm:t>
    </dgm:pt>
    <dgm:pt modelId="{CE4C70CD-1743-400A-A416-67C2CA4D3D66}" type="sibTrans" cxnId="{164F048C-8D6E-473A-849F-26219AB15806}">
      <dgm:prSet/>
      <dgm:spPr/>
      <dgm:t>
        <a:bodyPr/>
        <a:lstStyle/>
        <a:p>
          <a:endParaRPr lang="ru-RU" sz="1400"/>
        </a:p>
      </dgm:t>
    </dgm:pt>
    <dgm:pt modelId="{565BFB4C-4099-4D2A-B4D2-CD133D3D4A01}" type="parTrans" cxnId="{164F048C-8D6E-473A-849F-26219AB15806}">
      <dgm:prSet/>
      <dgm:spPr/>
      <dgm:t>
        <a:bodyPr/>
        <a:lstStyle/>
        <a:p>
          <a:endParaRPr lang="ru-RU" sz="1400"/>
        </a:p>
      </dgm:t>
    </dgm:pt>
    <dgm:pt modelId="{3CE98245-A428-4FF3-AA7D-37825B4F40B3}">
      <dgm:prSet custT="1"/>
      <dgm:spPr/>
      <dgm:t>
        <a:bodyPr/>
        <a:lstStyle/>
        <a:p>
          <a:r>
            <a:rPr lang="ru-RU" sz="1400" b="0" dirty="0" smtClean="0"/>
            <a:t>б) </a:t>
          </a:r>
          <a:r>
            <a:rPr lang="ru-RU" sz="1400" b="1" dirty="0" smtClean="0">
              <a:solidFill>
                <a:srgbClr val="C00000"/>
              </a:solidFill>
            </a:rPr>
            <a:t>информацию об УН</a:t>
          </a:r>
          <a:r>
            <a:rPr lang="ru-RU" sz="1400" b="0" dirty="0" smtClean="0"/>
            <a:t>, границы которого предлагается изменить (вид пользования недрами, государственный регистрационный номер лицензии на пользование недрами и дату ее государственной регистрации, наименование органа, выдававшего такую лицензию, целевое назначение работ на УН); </a:t>
          </a:r>
          <a:endParaRPr lang="ru-RU" sz="1400" b="0" dirty="0"/>
        </a:p>
      </dgm:t>
    </dgm:pt>
    <dgm:pt modelId="{C54D998B-C052-4F90-9C86-0B36DF611E93}" type="parTrans" cxnId="{D502B945-5B50-454E-9AB2-BCEF3A83F0A1}">
      <dgm:prSet/>
      <dgm:spPr/>
      <dgm:t>
        <a:bodyPr/>
        <a:lstStyle/>
        <a:p>
          <a:endParaRPr lang="ru-RU" sz="1400"/>
        </a:p>
      </dgm:t>
    </dgm:pt>
    <dgm:pt modelId="{0162F399-6C5E-475D-B471-4B8B61900C7B}" type="sibTrans" cxnId="{D502B945-5B50-454E-9AB2-BCEF3A83F0A1}">
      <dgm:prSet/>
      <dgm:spPr/>
      <dgm:t>
        <a:bodyPr/>
        <a:lstStyle/>
        <a:p>
          <a:endParaRPr lang="ru-RU" sz="1400"/>
        </a:p>
      </dgm:t>
    </dgm:pt>
    <dgm:pt modelId="{C1C15605-08A6-4DFC-B98B-80DD64A26C65}">
      <dgm:prSet custT="1"/>
      <dgm:spPr/>
      <dgm:t>
        <a:bodyPr/>
        <a:lstStyle/>
        <a:p>
          <a:r>
            <a:rPr lang="ru-RU" sz="1400" b="0" dirty="0" smtClean="0"/>
            <a:t>в) </a:t>
          </a:r>
          <a:r>
            <a:rPr lang="ru-RU" sz="1400" b="1" dirty="0" smtClean="0">
              <a:solidFill>
                <a:srgbClr val="C00000"/>
              </a:solidFill>
            </a:rPr>
            <a:t>основание (основания) изменения границ УН</a:t>
          </a:r>
          <a:r>
            <a:rPr lang="ru-RU" sz="1400" b="0" dirty="0" smtClean="0"/>
            <a:t>, предусмотренное (предусмотренные) пунктами 9 и 14 настоящих Правил; </a:t>
          </a:r>
          <a:endParaRPr lang="ru-RU" sz="1400" b="0" dirty="0"/>
        </a:p>
      </dgm:t>
    </dgm:pt>
    <dgm:pt modelId="{56F5AF2F-DF43-43C6-BB83-D13E35E78C04}" type="parTrans" cxnId="{25D599B7-95B3-4077-B982-9BC45540D7AE}">
      <dgm:prSet/>
      <dgm:spPr/>
      <dgm:t>
        <a:bodyPr/>
        <a:lstStyle/>
        <a:p>
          <a:endParaRPr lang="ru-RU" sz="1400"/>
        </a:p>
      </dgm:t>
    </dgm:pt>
    <dgm:pt modelId="{7988368C-2D71-49D7-836C-543C093B1991}" type="sibTrans" cxnId="{25D599B7-95B3-4077-B982-9BC45540D7AE}">
      <dgm:prSet/>
      <dgm:spPr/>
      <dgm:t>
        <a:bodyPr/>
        <a:lstStyle/>
        <a:p>
          <a:endParaRPr lang="ru-RU" sz="1400"/>
        </a:p>
      </dgm:t>
    </dgm:pt>
    <dgm:pt modelId="{0B0E949C-0C82-4519-82D1-587B07F7C3DC}">
      <dgm:prSet custT="1"/>
      <dgm:spPr/>
      <dgm:t>
        <a:bodyPr/>
        <a:lstStyle/>
        <a:p>
          <a:r>
            <a:rPr lang="ru-RU" sz="1400" b="0" dirty="0" smtClean="0"/>
            <a:t>г) </a:t>
          </a:r>
          <a:r>
            <a:rPr lang="ru-RU" sz="1400" b="1" dirty="0" smtClean="0">
              <a:solidFill>
                <a:srgbClr val="C00000"/>
              </a:solidFill>
            </a:rPr>
            <a:t>обоснование необходимости изменения границ УН с указанием реквизитов обосновывающих документов</a:t>
          </a:r>
          <a:r>
            <a:rPr lang="ru-RU" sz="1400" b="0" dirty="0" smtClean="0"/>
            <a:t>, указанных в пунктах 9 и 14 настоящих Правил; </a:t>
          </a:r>
          <a:endParaRPr lang="ru-RU" sz="1400" b="0" dirty="0"/>
        </a:p>
      </dgm:t>
    </dgm:pt>
    <dgm:pt modelId="{C03D9331-DD98-47AD-BA03-A9C09D018595}" type="parTrans" cxnId="{496B6EED-4FC5-4322-B823-4039558838DC}">
      <dgm:prSet/>
      <dgm:spPr/>
      <dgm:t>
        <a:bodyPr/>
        <a:lstStyle/>
        <a:p>
          <a:endParaRPr lang="ru-RU" sz="1400"/>
        </a:p>
      </dgm:t>
    </dgm:pt>
    <dgm:pt modelId="{8983297F-1132-4ABB-9470-91CC81D271E1}" type="sibTrans" cxnId="{496B6EED-4FC5-4322-B823-4039558838DC}">
      <dgm:prSet/>
      <dgm:spPr/>
      <dgm:t>
        <a:bodyPr/>
        <a:lstStyle/>
        <a:p>
          <a:endParaRPr lang="ru-RU" sz="1400"/>
        </a:p>
      </dgm:t>
    </dgm:pt>
    <dgm:pt modelId="{7F0B8290-3B8A-493D-88BC-345D00F769B7}">
      <dgm:prSet custT="1"/>
      <dgm:spPr/>
      <dgm:t>
        <a:bodyPr/>
        <a:lstStyle/>
        <a:p>
          <a:r>
            <a:rPr lang="ru-RU" sz="1400" b="0" dirty="0" smtClean="0"/>
            <a:t>д) </a:t>
          </a:r>
          <a:r>
            <a:rPr lang="ru-RU" sz="1400" b="1" dirty="0" smtClean="0">
              <a:solidFill>
                <a:srgbClr val="C00000"/>
              </a:solidFill>
            </a:rPr>
            <a:t>опись</a:t>
          </a:r>
          <a:r>
            <a:rPr lang="ru-RU" sz="1400" b="0" dirty="0" smtClean="0"/>
            <a:t> прилагаемых документов и сведений. </a:t>
          </a:r>
          <a:endParaRPr lang="ru-RU" sz="1400" b="0" dirty="0"/>
        </a:p>
      </dgm:t>
    </dgm:pt>
    <dgm:pt modelId="{702988DB-D59A-48A9-B2F4-4B2604B3A944}" type="parTrans" cxnId="{10325E03-C728-4F6F-89EA-2B88F0267CA1}">
      <dgm:prSet/>
      <dgm:spPr/>
      <dgm:t>
        <a:bodyPr/>
        <a:lstStyle/>
        <a:p>
          <a:endParaRPr lang="ru-RU" sz="1400"/>
        </a:p>
      </dgm:t>
    </dgm:pt>
    <dgm:pt modelId="{227F7A3C-4DAA-4649-B8B8-68A959CFB9BD}" type="sibTrans" cxnId="{10325E03-C728-4F6F-89EA-2B88F0267CA1}">
      <dgm:prSet/>
      <dgm:spPr/>
      <dgm:t>
        <a:bodyPr/>
        <a:lstStyle/>
        <a:p>
          <a:endParaRPr lang="ru-RU" sz="1400"/>
        </a:p>
      </dgm:t>
    </dgm:pt>
    <dgm:pt modelId="{030313FF-A175-49F3-A974-9F1293FEA650}" type="pres">
      <dgm:prSet presAssocID="{5F521915-4188-43FD-9FE6-6420509F6E5B}" presName="vert0" presStyleCnt="0">
        <dgm:presLayoutVars>
          <dgm:dir/>
          <dgm:animOne val="branch"/>
          <dgm:animLvl val="lvl"/>
        </dgm:presLayoutVars>
      </dgm:prSet>
      <dgm:spPr/>
      <dgm:t>
        <a:bodyPr/>
        <a:lstStyle/>
        <a:p>
          <a:endParaRPr lang="ru-RU"/>
        </a:p>
      </dgm:t>
    </dgm:pt>
    <dgm:pt modelId="{82820DB8-51BF-46F5-BB5B-763C904BDDFF}" type="pres">
      <dgm:prSet presAssocID="{01E0FFBA-AD4E-4B75-93D9-270DA4329B9E}" presName="thickLine" presStyleLbl="alignNode1" presStyleIdx="0" presStyleCnt="1"/>
      <dgm:spPr/>
    </dgm:pt>
    <dgm:pt modelId="{94694B5E-91F7-41A6-B8ED-44EA46B828C8}" type="pres">
      <dgm:prSet presAssocID="{01E0FFBA-AD4E-4B75-93D9-270DA4329B9E}" presName="horz1" presStyleCnt="0"/>
      <dgm:spPr/>
    </dgm:pt>
    <dgm:pt modelId="{5DA7C4B9-D5EB-455C-85AC-112F2C25ED0C}" type="pres">
      <dgm:prSet presAssocID="{01E0FFBA-AD4E-4B75-93D9-270DA4329B9E}" presName="tx1" presStyleLbl="revTx" presStyleIdx="0" presStyleCnt="6" custScaleX="34769"/>
      <dgm:spPr/>
      <dgm:t>
        <a:bodyPr/>
        <a:lstStyle/>
        <a:p>
          <a:endParaRPr lang="ru-RU"/>
        </a:p>
      </dgm:t>
    </dgm:pt>
    <dgm:pt modelId="{B1740276-33A6-403A-8D6F-D77AAD1970E1}" type="pres">
      <dgm:prSet presAssocID="{01E0FFBA-AD4E-4B75-93D9-270DA4329B9E}" presName="vert1" presStyleCnt="0"/>
      <dgm:spPr/>
    </dgm:pt>
    <dgm:pt modelId="{2C0BC2E7-5917-4511-B259-7E1B82D11B75}" type="pres">
      <dgm:prSet presAssocID="{B8650F57-C78D-4A19-8559-DC57249C72FE}" presName="vertSpace2a" presStyleCnt="0"/>
      <dgm:spPr/>
    </dgm:pt>
    <dgm:pt modelId="{CFE5FAB7-3E5A-4440-967B-2ECC525F3234}" type="pres">
      <dgm:prSet presAssocID="{B8650F57-C78D-4A19-8559-DC57249C72FE}" presName="horz2" presStyleCnt="0"/>
      <dgm:spPr/>
    </dgm:pt>
    <dgm:pt modelId="{6D3C81F7-9884-46FD-BF3E-8054FDDECB11}" type="pres">
      <dgm:prSet presAssocID="{B8650F57-C78D-4A19-8559-DC57249C72FE}" presName="horzSpace2" presStyleCnt="0"/>
      <dgm:spPr/>
    </dgm:pt>
    <dgm:pt modelId="{87E4F4BC-E2CC-4865-AD6A-CD75068489CB}" type="pres">
      <dgm:prSet presAssocID="{B8650F57-C78D-4A19-8559-DC57249C72FE}" presName="tx2" presStyleLbl="revTx" presStyleIdx="1" presStyleCnt="6" custScaleX="127389" custScaleY="153250" custLinFactNeighborY="-2789"/>
      <dgm:spPr/>
      <dgm:t>
        <a:bodyPr/>
        <a:lstStyle/>
        <a:p>
          <a:endParaRPr lang="ru-RU"/>
        </a:p>
      </dgm:t>
    </dgm:pt>
    <dgm:pt modelId="{FA20F4C7-6BBC-446D-805D-B8751F73F613}" type="pres">
      <dgm:prSet presAssocID="{B8650F57-C78D-4A19-8559-DC57249C72FE}" presName="vert2" presStyleCnt="0"/>
      <dgm:spPr/>
    </dgm:pt>
    <dgm:pt modelId="{F3915C0B-E2D7-459D-A1DA-DB3168F6DE50}" type="pres">
      <dgm:prSet presAssocID="{B8650F57-C78D-4A19-8559-DC57249C72FE}" presName="thinLine2b" presStyleLbl="callout" presStyleIdx="0" presStyleCnt="5"/>
      <dgm:spPr/>
    </dgm:pt>
    <dgm:pt modelId="{FB45ADF4-55CF-41EA-81F3-8A5252EF4E82}" type="pres">
      <dgm:prSet presAssocID="{B8650F57-C78D-4A19-8559-DC57249C72FE}" presName="vertSpace2b" presStyleCnt="0"/>
      <dgm:spPr/>
    </dgm:pt>
    <dgm:pt modelId="{84C08058-1151-4C7B-BCE7-9BC2B31CF94C}" type="pres">
      <dgm:prSet presAssocID="{3CE98245-A428-4FF3-AA7D-37825B4F40B3}" presName="horz2" presStyleCnt="0"/>
      <dgm:spPr/>
    </dgm:pt>
    <dgm:pt modelId="{658E6F20-C372-45C1-8626-0FA82D21DE06}" type="pres">
      <dgm:prSet presAssocID="{3CE98245-A428-4FF3-AA7D-37825B4F40B3}" presName="horzSpace2" presStyleCnt="0"/>
      <dgm:spPr/>
    </dgm:pt>
    <dgm:pt modelId="{413205FE-4B21-4CCE-86D7-CA75BD123DF0}" type="pres">
      <dgm:prSet presAssocID="{3CE98245-A428-4FF3-AA7D-37825B4F40B3}" presName="tx2" presStyleLbl="revTx" presStyleIdx="2" presStyleCnt="6" custScaleX="124290"/>
      <dgm:spPr/>
      <dgm:t>
        <a:bodyPr/>
        <a:lstStyle/>
        <a:p>
          <a:endParaRPr lang="ru-RU"/>
        </a:p>
      </dgm:t>
    </dgm:pt>
    <dgm:pt modelId="{DCEFD414-6839-4A29-A042-1D7A35EBF1D0}" type="pres">
      <dgm:prSet presAssocID="{3CE98245-A428-4FF3-AA7D-37825B4F40B3}" presName="vert2" presStyleCnt="0"/>
      <dgm:spPr/>
    </dgm:pt>
    <dgm:pt modelId="{0D38F999-0859-4B92-B17F-D0E6360736D5}" type="pres">
      <dgm:prSet presAssocID="{3CE98245-A428-4FF3-AA7D-37825B4F40B3}" presName="thinLine2b" presStyleLbl="callout" presStyleIdx="1" presStyleCnt="5"/>
      <dgm:spPr/>
    </dgm:pt>
    <dgm:pt modelId="{0C68D4B2-0660-4005-9F6F-5AEBFBCA0A4A}" type="pres">
      <dgm:prSet presAssocID="{3CE98245-A428-4FF3-AA7D-37825B4F40B3}" presName="vertSpace2b" presStyleCnt="0"/>
      <dgm:spPr/>
    </dgm:pt>
    <dgm:pt modelId="{6D881D36-9090-4F7D-A450-B7A65E40A7DF}" type="pres">
      <dgm:prSet presAssocID="{C1C15605-08A6-4DFC-B98B-80DD64A26C65}" presName="horz2" presStyleCnt="0"/>
      <dgm:spPr/>
    </dgm:pt>
    <dgm:pt modelId="{0B37F9CB-7D7D-43B5-BBF2-0BCAECFD58C8}" type="pres">
      <dgm:prSet presAssocID="{C1C15605-08A6-4DFC-B98B-80DD64A26C65}" presName="horzSpace2" presStyleCnt="0"/>
      <dgm:spPr/>
    </dgm:pt>
    <dgm:pt modelId="{BF804985-E05D-4931-9DCE-DF47CA8C21AB}" type="pres">
      <dgm:prSet presAssocID="{C1C15605-08A6-4DFC-B98B-80DD64A26C65}" presName="tx2" presStyleLbl="revTx" presStyleIdx="3" presStyleCnt="6" custScaleX="126494"/>
      <dgm:spPr/>
      <dgm:t>
        <a:bodyPr/>
        <a:lstStyle/>
        <a:p>
          <a:endParaRPr lang="ru-RU"/>
        </a:p>
      </dgm:t>
    </dgm:pt>
    <dgm:pt modelId="{F0AAEFB3-302A-45FB-8150-895CC06E2B02}" type="pres">
      <dgm:prSet presAssocID="{C1C15605-08A6-4DFC-B98B-80DD64A26C65}" presName="vert2" presStyleCnt="0"/>
      <dgm:spPr/>
    </dgm:pt>
    <dgm:pt modelId="{DBB73C22-C001-4DDA-8A91-E7658526A3EE}" type="pres">
      <dgm:prSet presAssocID="{C1C15605-08A6-4DFC-B98B-80DD64A26C65}" presName="thinLine2b" presStyleLbl="callout" presStyleIdx="2" presStyleCnt="5"/>
      <dgm:spPr/>
    </dgm:pt>
    <dgm:pt modelId="{5C575790-49C7-4776-A608-BB79EC0B7B3B}" type="pres">
      <dgm:prSet presAssocID="{C1C15605-08A6-4DFC-B98B-80DD64A26C65}" presName="vertSpace2b" presStyleCnt="0"/>
      <dgm:spPr/>
    </dgm:pt>
    <dgm:pt modelId="{9AB42DC7-85AF-4076-B636-67DE032A316C}" type="pres">
      <dgm:prSet presAssocID="{0B0E949C-0C82-4519-82D1-587B07F7C3DC}" presName="horz2" presStyleCnt="0"/>
      <dgm:spPr/>
    </dgm:pt>
    <dgm:pt modelId="{BB78AF7D-130D-4FBD-AC61-C09AAAA09E1B}" type="pres">
      <dgm:prSet presAssocID="{0B0E949C-0C82-4519-82D1-587B07F7C3DC}" presName="horzSpace2" presStyleCnt="0"/>
      <dgm:spPr/>
    </dgm:pt>
    <dgm:pt modelId="{CB163A60-48DE-4274-83C5-654FA52F5852}" type="pres">
      <dgm:prSet presAssocID="{0B0E949C-0C82-4519-82D1-587B07F7C3DC}" presName="tx2" presStyleLbl="revTx" presStyleIdx="4" presStyleCnt="6" custScaleX="122157"/>
      <dgm:spPr/>
      <dgm:t>
        <a:bodyPr/>
        <a:lstStyle/>
        <a:p>
          <a:endParaRPr lang="ru-RU"/>
        </a:p>
      </dgm:t>
    </dgm:pt>
    <dgm:pt modelId="{EA9A806B-53D5-4127-88F3-4DAAE35DC243}" type="pres">
      <dgm:prSet presAssocID="{0B0E949C-0C82-4519-82D1-587B07F7C3DC}" presName="vert2" presStyleCnt="0"/>
      <dgm:spPr/>
    </dgm:pt>
    <dgm:pt modelId="{4D748195-0A83-4A42-97D2-C038801323FC}" type="pres">
      <dgm:prSet presAssocID="{0B0E949C-0C82-4519-82D1-587B07F7C3DC}" presName="thinLine2b" presStyleLbl="callout" presStyleIdx="3" presStyleCnt="5"/>
      <dgm:spPr/>
    </dgm:pt>
    <dgm:pt modelId="{DD60D9FB-9754-4586-962F-AA715FEEFE2B}" type="pres">
      <dgm:prSet presAssocID="{0B0E949C-0C82-4519-82D1-587B07F7C3DC}" presName="vertSpace2b" presStyleCnt="0"/>
      <dgm:spPr/>
    </dgm:pt>
    <dgm:pt modelId="{8EC6245D-21BA-4352-82AF-EBE6BB96FCC0}" type="pres">
      <dgm:prSet presAssocID="{7F0B8290-3B8A-493D-88BC-345D00F769B7}" presName="horz2" presStyleCnt="0"/>
      <dgm:spPr/>
    </dgm:pt>
    <dgm:pt modelId="{C62C9E9B-D287-40E5-A3DD-0B438E3F22C6}" type="pres">
      <dgm:prSet presAssocID="{7F0B8290-3B8A-493D-88BC-345D00F769B7}" presName="horzSpace2" presStyleCnt="0"/>
      <dgm:spPr/>
    </dgm:pt>
    <dgm:pt modelId="{0A1A7084-B0AC-444E-8AB5-EB502383BB40}" type="pres">
      <dgm:prSet presAssocID="{7F0B8290-3B8A-493D-88BC-345D00F769B7}" presName="tx2" presStyleLbl="revTx" presStyleIdx="5" presStyleCnt="6"/>
      <dgm:spPr/>
      <dgm:t>
        <a:bodyPr/>
        <a:lstStyle/>
        <a:p>
          <a:endParaRPr lang="ru-RU"/>
        </a:p>
      </dgm:t>
    </dgm:pt>
    <dgm:pt modelId="{54AE6E26-6F7D-4822-BE12-4E9E5E81E042}" type="pres">
      <dgm:prSet presAssocID="{7F0B8290-3B8A-493D-88BC-345D00F769B7}" presName="vert2" presStyleCnt="0"/>
      <dgm:spPr/>
    </dgm:pt>
    <dgm:pt modelId="{87171EEC-0EA7-4951-B4BF-2F4D2CE2E256}" type="pres">
      <dgm:prSet presAssocID="{7F0B8290-3B8A-493D-88BC-345D00F769B7}" presName="thinLine2b" presStyleLbl="callout" presStyleIdx="4" presStyleCnt="5"/>
      <dgm:spPr/>
    </dgm:pt>
    <dgm:pt modelId="{2D7A16D6-C5A1-45A8-A8E7-3409F2A56446}" type="pres">
      <dgm:prSet presAssocID="{7F0B8290-3B8A-493D-88BC-345D00F769B7}" presName="vertSpace2b" presStyleCnt="0"/>
      <dgm:spPr/>
    </dgm:pt>
  </dgm:ptLst>
  <dgm:cxnLst>
    <dgm:cxn modelId="{D502B945-5B50-454E-9AB2-BCEF3A83F0A1}" srcId="{01E0FFBA-AD4E-4B75-93D9-270DA4329B9E}" destId="{3CE98245-A428-4FF3-AA7D-37825B4F40B3}" srcOrd="1" destOrd="0" parTransId="{C54D998B-C052-4F90-9C86-0B36DF611E93}" sibTransId="{0162F399-6C5E-475D-B471-4B8B61900C7B}"/>
    <dgm:cxn modelId="{496B6EED-4FC5-4322-B823-4039558838DC}" srcId="{01E0FFBA-AD4E-4B75-93D9-270DA4329B9E}" destId="{0B0E949C-0C82-4519-82D1-587B07F7C3DC}" srcOrd="3" destOrd="0" parTransId="{C03D9331-DD98-47AD-BA03-A9C09D018595}" sibTransId="{8983297F-1132-4ABB-9470-91CC81D271E1}"/>
    <dgm:cxn modelId="{10325E03-C728-4F6F-89EA-2B88F0267CA1}" srcId="{01E0FFBA-AD4E-4B75-93D9-270DA4329B9E}" destId="{7F0B8290-3B8A-493D-88BC-345D00F769B7}" srcOrd="4" destOrd="0" parTransId="{702988DB-D59A-48A9-B2F4-4B2604B3A944}" sibTransId="{227F7A3C-4DAA-4649-B8B8-68A959CFB9BD}"/>
    <dgm:cxn modelId="{48F43242-76EE-4DA8-B34E-0F288B4B7C69}" type="presOf" srcId="{5F521915-4188-43FD-9FE6-6420509F6E5B}" destId="{030313FF-A175-49F3-A974-9F1293FEA650}" srcOrd="0" destOrd="0" presId="urn:microsoft.com/office/officeart/2008/layout/LinedList"/>
    <dgm:cxn modelId="{89106DC4-1D54-4217-A931-5F9AC17514F7}" type="presOf" srcId="{0B0E949C-0C82-4519-82D1-587B07F7C3DC}" destId="{CB163A60-48DE-4274-83C5-654FA52F5852}" srcOrd="0" destOrd="0" presId="urn:microsoft.com/office/officeart/2008/layout/LinedList"/>
    <dgm:cxn modelId="{25D599B7-95B3-4077-B982-9BC45540D7AE}" srcId="{01E0FFBA-AD4E-4B75-93D9-270DA4329B9E}" destId="{C1C15605-08A6-4DFC-B98B-80DD64A26C65}" srcOrd="2" destOrd="0" parTransId="{56F5AF2F-DF43-43C6-BB83-D13E35E78C04}" sibTransId="{7988368C-2D71-49D7-836C-543C093B1991}"/>
    <dgm:cxn modelId="{842ECAF4-D7F3-4D0B-AF2A-6037F1515378}" type="presOf" srcId="{B8650F57-C78D-4A19-8559-DC57249C72FE}" destId="{87E4F4BC-E2CC-4865-AD6A-CD75068489CB}" srcOrd="0" destOrd="0" presId="urn:microsoft.com/office/officeart/2008/layout/LinedList"/>
    <dgm:cxn modelId="{816C6E04-FE64-44A0-9F49-B0B5E0AE2CF6}" type="presOf" srcId="{01E0FFBA-AD4E-4B75-93D9-270DA4329B9E}" destId="{5DA7C4B9-D5EB-455C-85AC-112F2C25ED0C}" srcOrd="0" destOrd="0" presId="urn:microsoft.com/office/officeart/2008/layout/LinedList"/>
    <dgm:cxn modelId="{3BA7CC87-2801-4E47-A4C9-904B993B8268}" type="presOf" srcId="{7F0B8290-3B8A-493D-88BC-345D00F769B7}" destId="{0A1A7084-B0AC-444E-8AB5-EB502383BB40}" srcOrd="0" destOrd="0" presId="urn:microsoft.com/office/officeart/2008/layout/LinedList"/>
    <dgm:cxn modelId="{164F048C-8D6E-473A-849F-26219AB15806}" srcId="{01E0FFBA-AD4E-4B75-93D9-270DA4329B9E}" destId="{B8650F57-C78D-4A19-8559-DC57249C72FE}" srcOrd="0" destOrd="0" parTransId="{565BFB4C-4099-4D2A-B4D2-CD133D3D4A01}" sibTransId="{CE4C70CD-1743-400A-A416-67C2CA4D3D66}"/>
    <dgm:cxn modelId="{C0DB1D59-20DA-46D6-973E-1AF30E3134E4}" type="presOf" srcId="{C1C15605-08A6-4DFC-B98B-80DD64A26C65}" destId="{BF804985-E05D-4931-9DCE-DF47CA8C21AB}" srcOrd="0" destOrd="0" presId="urn:microsoft.com/office/officeart/2008/layout/LinedList"/>
    <dgm:cxn modelId="{5B88708E-ADE5-4B65-911E-8100EC0355D3}" type="presOf" srcId="{3CE98245-A428-4FF3-AA7D-37825B4F40B3}" destId="{413205FE-4B21-4CCE-86D7-CA75BD123DF0}" srcOrd="0" destOrd="0" presId="urn:microsoft.com/office/officeart/2008/layout/LinedList"/>
    <dgm:cxn modelId="{615A244C-75D3-401B-AF81-06EA8B85FC47}" srcId="{5F521915-4188-43FD-9FE6-6420509F6E5B}" destId="{01E0FFBA-AD4E-4B75-93D9-270DA4329B9E}" srcOrd="0" destOrd="0" parTransId="{961AE33F-4BC4-4E76-A976-B426D3D9BE0A}" sibTransId="{BAF51577-5422-4AD8-BE5F-FE72EF8F3CB5}"/>
    <dgm:cxn modelId="{D5188321-A7DE-4DF3-BEB9-60A05ED898FF}" type="presParOf" srcId="{030313FF-A175-49F3-A974-9F1293FEA650}" destId="{82820DB8-51BF-46F5-BB5B-763C904BDDFF}" srcOrd="0" destOrd="0" presId="urn:microsoft.com/office/officeart/2008/layout/LinedList"/>
    <dgm:cxn modelId="{A99CFFC4-1BC0-4EBE-AB16-5D1AC4A1867C}" type="presParOf" srcId="{030313FF-A175-49F3-A974-9F1293FEA650}" destId="{94694B5E-91F7-41A6-B8ED-44EA46B828C8}" srcOrd="1" destOrd="0" presId="urn:microsoft.com/office/officeart/2008/layout/LinedList"/>
    <dgm:cxn modelId="{D05F6614-C9CA-4503-9765-61579F4CF4E4}" type="presParOf" srcId="{94694B5E-91F7-41A6-B8ED-44EA46B828C8}" destId="{5DA7C4B9-D5EB-455C-85AC-112F2C25ED0C}" srcOrd="0" destOrd="0" presId="urn:microsoft.com/office/officeart/2008/layout/LinedList"/>
    <dgm:cxn modelId="{26C71795-3F49-4641-8939-5693CEF1BAB8}" type="presParOf" srcId="{94694B5E-91F7-41A6-B8ED-44EA46B828C8}" destId="{B1740276-33A6-403A-8D6F-D77AAD1970E1}" srcOrd="1" destOrd="0" presId="urn:microsoft.com/office/officeart/2008/layout/LinedList"/>
    <dgm:cxn modelId="{B98D0EBD-36BA-4143-BFFE-B32DFEFF8898}" type="presParOf" srcId="{B1740276-33A6-403A-8D6F-D77AAD1970E1}" destId="{2C0BC2E7-5917-4511-B259-7E1B82D11B75}" srcOrd="0" destOrd="0" presId="urn:microsoft.com/office/officeart/2008/layout/LinedList"/>
    <dgm:cxn modelId="{1CB12980-B877-47F0-906B-F33C214AFAD2}" type="presParOf" srcId="{B1740276-33A6-403A-8D6F-D77AAD1970E1}" destId="{CFE5FAB7-3E5A-4440-967B-2ECC525F3234}" srcOrd="1" destOrd="0" presId="urn:microsoft.com/office/officeart/2008/layout/LinedList"/>
    <dgm:cxn modelId="{70A427B5-8783-4BE8-8965-DD2810C9A3A9}" type="presParOf" srcId="{CFE5FAB7-3E5A-4440-967B-2ECC525F3234}" destId="{6D3C81F7-9884-46FD-BF3E-8054FDDECB11}" srcOrd="0" destOrd="0" presId="urn:microsoft.com/office/officeart/2008/layout/LinedList"/>
    <dgm:cxn modelId="{7A6B425E-CF3C-4B07-AAB9-AB7D19F9F914}" type="presParOf" srcId="{CFE5FAB7-3E5A-4440-967B-2ECC525F3234}" destId="{87E4F4BC-E2CC-4865-AD6A-CD75068489CB}" srcOrd="1" destOrd="0" presId="urn:microsoft.com/office/officeart/2008/layout/LinedList"/>
    <dgm:cxn modelId="{0B184E6B-E438-4CD7-A5D7-25D5E0E149C3}" type="presParOf" srcId="{CFE5FAB7-3E5A-4440-967B-2ECC525F3234}" destId="{FA20F4C7-6BBC-446D-805D-B8751F73F613}" srcOrd="2" destOrd="0" presId="urn:microsoft.com/office/officeart/2008/layout/LinedList"/>
    <dgm:cxn modelId="{D0D5EB16-3B51-443C-9438-F8694EBC3235}" type="presParOf" srcId="{B1740276-33A6-403A-8D6F-D77AAD1970E1}" destId="{F3915C0B-E2D7-459D-A1DA-DB3168F6DE50}" srcOrd="2" destOrd="0" presId="urn:microsoft.com/office/officeart/2008/layout/LinedList"/>
    <dgm:cxn modelId="{DED250C4-CA80-469C-A25B-8AA97621B356}" type="presParOf" srcId="{B1740276-33A6-403A-8D6F-D77AAD1970E1}" destId="{FB45ADF4-55CF-41EA-81F3-8A5252EF4E82}" srcOrd="3" destOrd="0" presId="urn:microsoft.com/office/officeart/2008/layout/LinedList"/>
    <dgm:cxn modelId="{94D5F4FD-7C27-490F-9013-9AD0D0A5CE04}" type="presParOf" srcId="{B1740276-33A6-403A-8D6F-D77AAD1970E1}" destId="{84C08058-1151-4C7B-BCE7-9BC2B31CF94C}" srcOrd="4" destOrd="0" presId="urn:microsoft.com/office/officeart/2008/layout/LinedList"/>
    <dgm:cxn modelId="{5CF21330-8EC2-40C6-A367-5139522D11DB}" type="presParOf" srcId="{84C08058-1151-4C7B-BCE7-9BC2B31CF94C}" destId="{658E6F20-C372-45C1-8626-0FA82D21DE06}" srcOrd="0" destOrd="0" presId="urn:microsoft.com/office/officeart/2008/layout/LinedList"/>
    <dgm:cxn modelId="{9EA45637-CD88-49EA-A19F-1D1A4122368D}" type="presParOf" srcId="{84C08058-1151-4C7B-BCE7-9BC2B31CF94C}" destId="{413205FE-4B21-4CCE-86D7-CA75BD123DF0}" srcOrd="1" destOrd="0" presId="urn:microsoft.com/office/officeart/2008/layout/LinedList"/>
    <dgm:cxn modelId="{F4358D5E-B03F-4CAE-88D5-0C1D1D2C360A}" type="presParOf" srcId="{84C08058-1151-4C7B-BCE7-9BC2B31CF94C}" destId="{DCEFD414-6839-4A29-A042-1D7A35EBF1D0}" srcOrd="2" destOrd="0" presId="urn:microsoft.com/office/officeart/2008/layout/LinedList"/>
    <dgm:cxn modelId="{B013D1D2-B7A9-4B13-81DE-626526E68493}" type="presParOf" srcId="{B1740276-33A6-403A-8D6F-D77AAD1970E1}" destId="{0D38F999-0859-4B92-B17F-D0E6360736D5}" srcOrd="5" destOrd="0" presId="urn:microsoft.com/office/officeart/2008/layout/LinedList"/>
    <dgm:cxn modelId="{0CC46277-2FDA-48E3-BF06-03009345D6C1}" type="presParOf" srcId="{B1740276-33A6-403A-8D6F-D77AAD1970E1}" destId="{0C68D4B2-0660-4005-9F6F-5AEBFBCA0A4A}" srcOrd="6" destOrd="0" presId="urn:microsoft.com/office/officeart/2008/layout/LinedList"/>
    <dgm:cxn modelId="{AAE38D70-7561-4181-87A1-B67C4FF754F9}" type="presParOf" srcId="{B1740276-33A6-403A-8D6F-D77AAD1970E1}" destId="{6D881D36-9090-4F7D-A450-B7A65E40A7DF}" srcOrd="7" destOrd="0" presId="urn:microsoft.com/office/officeart/2008/layout/LinedList"/>
    <dgm:cxn modelId="{7D3A7861-95C1-495F-8C4F-BBE9F2A699E9}" type="presParOf" srcId="{6D881D36-9090-4F7D-A450-B7A65E40A7DF}" destId="{0B37F9CB-7D7D-43B5-BBF2-0BCAECFD58C8}" srcOrd="0" destOrd="0" presId="urn:microsoft.com/office/officeart/2008/layout/LinedList"/>
    <dgm:cxn modelId="{094F6853-2BAB-4ED8-87FA-AEEAEE6ACACD}" type="presParOf" srcId="{6D881D36-9090-4F7D-A450-B7A65E40A7DF}" destId="{BF804985-E05D-4931-9DCE-DF47CA8C21AB}" srcOrd="1" destOrd="0" presId="urn:microsoft.com/office/officeart/2008/layout/LinedList"/>
    <dgm:cxn modelId="{3B84E6A7-3756-4FB4-B2EA-ACC74AEEAC61}" type="presParOf" srcId="{6D881D36-9090-4F7D-A450-B7A65E40A7DF}" destId="{F0AAEFB3-302A-45FB-8150-895CC06E2B02}" srcOrd="2" destOrd="0" presId="urn:microsoft.com/office/officeart/2008/layout/LinedList"/>
    <dgm:cxn modelId="{250815E1-06DB-4FBE-A147-70A1269258E1}" type="presParOf" srcId="{B1740276-33A6-403A-8D6F-D77AAD1970E1}" destId="{DBB73C22-C001-4DDA-8A91-E7658526A3EE}" srcOrd="8" destOrd="0" presId="urn:microsoft.com/office/officeart/2008/layout/LinedList"/>
    <dgm:cxn modelId="{E1D40E35-898C-404B-B597-5991F4445A8E}" type="presParOf" srcId="{B1740276-33A6-403A-8D6F-D77AAD1970E1}" destId="{5C575790-49C7-4776-A608-BB79EC0B7B3B}" srcOrd="9" destOrd="0" presId="urn:microsoft.com/office/officeart/2008/layout/LinedList"/>
    <dgm:cxn modelId="{E3136654-797E-42D0-AC4B-638A241180D1}" type="presParOf" srcId="{B1740276-33A6-403A-8D6F-D77AAD1970E1}" destId="{9AB42DC7-85AF-4076-B636-67DE032A316C}" srcOrd="10" destOrd="0" presId="urn:microsoft.com/office/officeart/2008/layout/LinedList"/>
    <dgm:cxn modelId="{25AAEC07-1DB4-4EA1-9E9D-03791416B100}" type="presParOf" srcId="{9AB42DC7-85AF-4076-B636-67DE032A316C}" destId="{BB78AF7D-130D-4FBD-AC61-C09AAAA09E1B}" srcOrd="0" destOrd="0" presId="urn:microsoft.com/office/officeart/2008/layout/LinedList"/>
    <dgm:cxn modelId="{63242B68-A1E2-49D0-A761-B3828FB14DC9}" type="presParOf" srcId="{9AB42DC7-85AF-4076-B636-67DE032A316C}" destId="{CB163A60-48DE-4274-83C5-654FA52F5852}" srcOrd="1" destOrd="0" presId="urn:microsoft.com/office/officeart/2008/layout/LinedList"/>
    <dgm:cxn modelId="{CCD2759E-A3AE-4E4A-BFFA-43C6C368A051}" type="presParOf" srcId="{9AB42DC7-85AF-4076-B636-67DE032A316C}" destId="{EA9A806B-53D5-4127-88F3-4DAAE35DC243}" srcOrd="2" destOrd="0" presId="urn:microsoft.com/office/officeart/2008/layout/LinedList"/>
    <dgm:cxn modelId="{F4C4EEC7-5CE9-4BF2-BF73-349575D133A2}" type="presParOf" srcId="{B1740276-33A6-403A-8D6F-D77AAD1970E1}" destId="{4D748195-0A83-4A42-97D2-C038801323FC}" srcOrd="11" destOrd="0" presId="urn:microsoft.com/office/officeart/2008/layout/LinedList"/>
    <dgm:cxn modelId="{1AE8A204-7F3E-4A50-8913-D0FB77293507}" type="presParOf" srcId="{B1740276-33A6-403A-8D6F-D77AAD1970E1}" destId="{DD60D9FB-9754-4586-962F-AA715FEEFE2B}" srcOrd="12" destOrd="0" presId="urn:microsoft.com/office/officeart/2008/layout/LinedList"/>
    <dgm:cxn modelId="{A0ED2D94-7A2B-4ECE-BF24-5605229C9920}" type="presParOf" srcId="{B1740276-33A6-403A-8D6F-D77AAD1970E1}" destId="{8EC6245D-21BA-4352-82AF-EBE6BB96FCC0}" srcOrd="13" destOrd="0" presId="urn:microsoft.com/office/officeart/2008/layout/LinedList"/>
    <dgm:cxn modelId="{A65F0753-CDB2-4307-A4F6-BD331AA4BF87}" type="presParOf" srcId="{8EC6245D-21BA-4352-82AF-EBE6BB96FCC0}" destId="{C62C9E9B-D287-40E5-A3DD-0B438E3F22C6}" srcOrd="0" destOrd="0" presId="urn:microsoft.com/office/officeart/2008/layout/LinedList"/>
    <dgm:cxn modelId="{7350681C-8837-44F6-9251-E6EA97F01C1B}" type="presParOf" srcId="{8EC6245D-21BA-4352-82AF-EBE6BB96FCC0}" destId="{0A1A7084-B0AC-444E-8AB5-EB502383BB40}" srcOrd="1" destOrd="0" presId="urn:microsoft.com/office/officeart/2008/layout/LinedList"/>
    <dgm:cxn modelId="{7E571AB8-1196-422D-B1C3-D9D24C94287A}" type="presParOf" srcId="{8EC6245D-21BA-4352-82AF-EBE6BB96FCC0}" destId="{54AE6E26-6F7D-4822-BE12-4E9E5E81E042}" srcOrd="2" destOrd="0" presId="urn:microsoft.com/office/officeart/2008/layout/LinedList"/>
    <dgm:cxn modelId="{638C5705-95D6-4C86-A615-4E8889D0F76F}" type="presParOf" srcId="{B1740276-33A6-403A-8D6F-D77AAD1970E1}" destId="{87171EEC-0EA7-4951-B4BF-2F4D2CE2E256}" srcOrd="14" destOrd="0" presId="urn:microsoft.com/office/officeart/2008/layout/LinedList"/>
    <dgm:cxn modelId="{E7AE3DE5-A498-4B3C-B7E7-101EADF35751}" type="presParOf" srcId="{B1740276-33A6-403A-8D6F-D77AAD1970E1}" destId="{2D7A16D6-C5A1-45A8-A8E7-3409F2A56446}" srcOrd="15"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66309354-8663-466A-A5C2-8D27BF7FF9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3A05EED-19DB-4EA5-9807-066A92F568D3}">
      <dgm:prSet phldrT="[Текст]" custT="1"/>
      <dgm:spPr/>
      <dgm:t>
        <a:bodyPr/>
        <a:lstStyle/>
        <a:p>
          <a:r>
            <a:rPr lang="ru-RU" sz="1800" b="0" dirty="0" smtClean="0"/>
            <a:t>19. К заявке об изменении границ УН прилагаются следующие документы и сведения:</a:t>
          </a:r>
        </a:p>
      </dgm:t>
    </dgm:pt>
    <dgm:pt modelId="{91588138-22A4-4C22-A94D-2D2F9EF1313F}" type="parTrans" cxnId="{D8037DD2-85CA-4876-BDF5-45B570085DE4}">
      <dgm:prSet/>
      <dgm:spPr/>
      <dgm:t>
        <a:bodyPr/>
        <a:lstStyle/>
        <a:p>
          <a:endParaRPr lang="ru-RU"/>
        </a:p>
      </dgm:t>
    </dgm:pt>
    <dgm:pt modelId="{D1597FA7-EB16-4172-A757-17E63AF5C4EF}" type="sibTrans" cxnId="{D8037DD2-85CA-4876-BDF5-45B570085DE4}">
      <dgm:prSet/>
      <dgm:spPr/>
      <dgm:t>
        <a:bodyPr/>
        <a:lstStyle/>
        <a:p>
          <a:endParaRPr lang="ru-RU"/>
        </a:p>
      </dgm:t>
    </dgm:pt>
    <dgm:pt modelId="{4D42B572-073F-43E1-B9D1-8A56460035EF}" type="pres">
      <dgm:prSet presAssocID="{66309354-8663-466A-A5C2-8D27BF7FF92E}" presName="linear" presStyleCnt="0">
        <dgm:presLayoutVars>
          <dgm:animLvl val="lvl"/>
          <dgm:resizeHandles val="exact"/>
        </dgm:presLayoutVars>
      </dgm:prSet>
      <dgm:spPr/>
      <dgm:t>
        <a:bodyPr/>
        <a:lstStyle/>
        <a:p>
          <a:endParaRPr lang="ru-RU"/>
        </a:p>
      </dgm:t>
    </dgm:pt>
    <dgm:pt modelId="{5A6D8501-0F47-46FE-A535-7D72E5A8580E}" type="pres">
      <dgm:prSet presAssocID="{43A05EED-19DB-4EA5-9807-066A92F568D3}" presName="parentText" presStyleLbl="node1" presStyleIdx="0" presStyleCnt="1" custScaleY="269095">
        <dgm:presLayoutVars>
          <dgm:chMax val="0"/>
          <dgm:bulletEnabled val="1"/>
        </dgm:presLayoutVars>
      </dgm:prSet>
      <dgm:spPr/>
      <dgm:t>
        <a:bodyPr/>
        <a:lstStyle/>
        <a:p>
          <a:endParaRPr lang="ru-RU"/>
        </a:p>
      </dgm:t>
    </dgm:pt>
  </dgm:ptLst>
  <dgm:cxnLst>
    <dgm:cxn modelId="{D8037DD2-85CA-4876-BDF5-45B570085DE4}" srcId="{66309354-8663-466A-A5C2-8D27BF7FF92E}" destId="{43A05EED-19DB-4EA5-9807-066A92F568D3}" srcOrd="0" destOrd="0" parTransId="{91588138-22A4-4C22-A94D-2D2F9EF1313F}" sibTransId="{D1597FA7-EB16-4172-A757-17E63AF5C4EF}"/>
    <dgm:cxn modelId="{013E70F0-4756-468D-B538-DE591A5F7574}" type="presOf" srcId="{66309354-8663-466A-A5C2-8D27BF7FF92E}" destId="{4D42B572-073F-43E1-B9D1-8A56460035EF}" srcOrd="0" destOrd="0" presId="urn:microsoft.com/office/officeart/2005/8/layout/vList2"/>
    <dgm:cxn modelId="{C03F2F46-9B49-4AC2-87E0-0CFCC6F522C3}" type="presOf" srcId="{43A05EED-19DB-4EA5-9807-066A92F568D3}" destId="{5A6D8501-0F47-46FE-A535-7D72E5A8580E}" srcOrd="0" destOrd="0" presId="urn:microsoft.com/office/officeart/2005/8/layout/vList2"/>
    <dgm:cxn modelId="{90036219-E620-4F4B-9EB8-3958363820A5}" type="presParOf" srcId="{4D42B572-073F-43E1-B9D1-8A56460035EF}" destId="{5A6D8501-0F47-46FE-A535-7D72E5A858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5F521915-4188-43FD-9FE6-6420509F6E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01E0FFBA-AD4E-4B75-93D9-270DA4329B9E}">
      <dgm:prSet phldrT="[Текст]" custT="1"/>
      <dgm:spPr/>
      <dgm:t>
        <a:bodyPr vert="vert270"/>
        <a:lstStyle/>
        <a:p>
          <a:r>
            <a:rPr lang="ru-RU" sz="1800" b="1" dirty="0" smtClean="0">
              <a:solidFill>
                <a:schemeClr val="accent5">
                  <a:lumMod val="75000"/>
                </a:schemeClr>
              </a:solidFill>
            </a:rPr>
            <a:t>19. Приложения к заявке об изменении границ УН:</a:t>
          </a:r>
        </a:p>
      </dgm:t>
    </dgm:pt>
    <dgm:pt modelId="{961AE33F-4BC4-4E76-A976-B426D3D9BE0A}" type="parTrans" cxnId="{615A244C-75D3-401B-AF81-06EA8B85FC47}">
      <dgm:prSet/>
      <dgm:spPr/>
      <dgm:t>
        <a:bodyPr/>
        <a:lstStyle/>
        <a:p>
          <a:endParaRPr lang="ru-RU" sz="1400"/>
        </a:p>
      </dgm:t>
    </dgm:pt>
    <dgm:pt modelId="{BAF51577-5422-4AD8-BE5F-FE72EF8F3CB5}" type="sibTrans" cxnId="{615A244C-75D3-401B-AF81-06EA8B85FC47}">
      <dgm:prSet/>
      <dgm:spPr/>
      <dgm:t>
        <a:bodyPr/>
        <a:lstStyle/>
        <a:p>
          <a:endParaRPr lang="ru-RU" sz="1400"/>
        </a:p>
      </dgm:t>
    </dgm:pt>
    <dgm:pt modelId="{B8650F57-C78D-4A19-8559-DC57249C72FE}">
      <dgm:prSet phldrT="[Текст]" custT="1"/>
      <dgm:spPr/>
      <dgm:t>
        <a:bodyPr/>
        <a:lstStyle/>
        <a:p>
          <a:r>
            <a:rPr lang="ru-RU" sz="1600" b="0" dirty="0" smtClean="0"/>
            <a:t>а) </a:t>
          </a:r>
          <a:r>
            <a:rPr lang="ru-RU" sz="1600" b="1" dirty="0" smtClean="0">
              <a:solidFill>
                <a:srgbClr val="C00000"/>
              </a:solidFill>
            </a:rPr>
            <a:t>документ (документы), подтверждающий (подтверждающие) полномочия лица на осуществление действий </a:t>
          </a:r>
          <a:r>
            <a:rPr lang="ru-RU" sz="1600" b="0" dirty="0" smtClean="0"/>
            <a:t>от имени заявителя, за исключением случаев подписания заявки об изменении границ УН индивидуальным предпринимателем (если заявителем является индивидуальный предприниматель) либо лицом, указанным в едином государственном реестре юридических лиц в качестве лица, имеющего право без доверенности действовать от имени юридического лица (если заявителем является юридическое лицо). Указанный документ может быть оформлен в машиночитаемом виде. Если доверенность подписана лицом, не являющимся индивидуальным предпринимателем либо не указанным в едином государственном реестре юридических лиц в качестве лица, имеющего право без доверенности действовать от имени юридического лица, требуется представление документов, подтверждающих полномочия такого лица на выдачу доверенности;</a:t>
          </a:r>
        </a:p>
      </dgm:t>
    </dgm:pt>
    <dgm:pt modelId="{CE4C70CD-1743-400A-A416-67C2CA4D3D66}" type="sibTrans" cxnId="{164F048C-8D6E-473A-849F-26219AB15806}">
      <dgm:prSet/>
      <dgm:spPr/>
      <dgm:t>
        <a:bodyPr/>
        <a:lstStyle/>
        <a:p>
          <a:endParaRPr lang="ru-RU" sz="1400"/>
        </a:p>
      </dgm:t>
    </dgm:pt>
    <dgm:pt modelId="{565BFB4C-4099-4D2A-B4D2-CD133D3D4A01}" type="parTrans" cxnId="{164F048C-8D6E-473A-849F-26219AB15806}">
      <dgm:prSet/>
      <dgm:spPr/>
      <dgm:t>
        <a:bodyPr/>
        <a:lstStyle/>
        <a:p>
          <a:endParaRPr lang="ru-RU" sz="1400"/>
        </a:p>
      </dgm:t>
    </dgm:pt>
    <dgm:pt modelId="{951FE401-36BD-4A3D-B870-EEBF63F47A69}">
      <dgm:prSet custT="1"/>
      <dgm:spPr/>
      <dgm:t>
        <a:bodyPr/>
        <a:lstStyle/>
        <a:p>
          <a:r>
            <a:rPr lang="ru-RU" sz="1600" b="0" dirty="0" smtClean="0"/>
            <a:t>б) </a:t>
          </a:r>
          <a:r>
            <a:rPr lang="ru-RU" sz="1600" b="1" dirty="0" smtClean="0">
              <a:solidFill>
                <a:srgbClr val="C00000"/>
              </a:solidFill>
            </a:rPr>
            <a:t>карта-схема УН, подтверждающая географические координаты угловых точек границ УН</a:t>
          </a:r>
          <a:r>
            <a:rPr lang="ru-RU" sz="1600" b="0" dirty="0" smtClean="0"/>
            <a:t>, отображающая границы УН с учетом изменения его границ, а также легенда карты-схемы УН. На карте-схеме УН указываются географические координаты угловых точек границ УН в геодезической системе координат 2011 года (ГСК-2011), установленной постановлением Правительства Российской Федерации от 24 ноября 2016 г. N 1240 "Об установлении государственных систем координат, государственной системы высот и государственной гравиметрической системы";  </a:t>
          </a:r>
          <a:endParaRPr lang="ru-RU" sz="1600" b="0" dirty="0"/>
        </a:p>
      </dgm:t>
    </dgm:pt>
    <dgm:pt modelId="{E18973EE-B859-4B73-8E12-18D3003BC641}" type="parTrans" cxnId="{2D66BB01-1203-4D9B-9388-E1158AAA5E31}">
      <dgm:prSet/>
      <dgm:spPr/>
      <dgm:t>
        <a:bodyPr/>
        <a:lstStyle/>
        <a:p>
          <a:endParaRPr lang="ru-RU"/>
        </a:p>
      </dgm:t>
    </dgm:pt>
    <dgm:pt modelId="{4C5D86F7-95F6-4864-841F-C84B71DB5004}" type="sibTrans" cxnId="{2D66BB01-1203-4D9B-9388-E1158AAA5E31}">
      <dgm:prSet/>
      <dgm:spPr/>
      <dgm:t>
        <a:bodyPr/>
        <a:lstStyle/>
        <a:p>
          <a:endParaRPr lang="ru-RU"/>
        </a:p>
      </dgm:t>
    </dgm:pt>
    <dgm:pt modelId="{030313FF-A175-49F3-A974-9F1293FEA650}" type="pres">
      <dgm:prSet presAssocID="{5F521915-4188-43FD-9FE6-6420509F6E5B}" presName="vert0" presStyleCnt="0">
        <dgm:presLayoutVars>
          <dgm:dir/>
          <dgm:animOne val="branch"/>
          <dgm:animLvl val="lvl"/>
        </dgm:presLayoutVars>
      </dgm:prSet>
      <dgm:spPr/>
      <dgm:t>
        <a:bodyPr/>
        <a:lstStyle/>
        <a:p>
          <a:endParaRPr lang="ru-RU"/>
        </a:p>
      </dgm:t>
    </dgm:pt>
    <dgm:pt modelId="{82820DB8-51BF-46F5-BB5B-763C904BDDFF}" type="pres">
      <dgm:prSet presAssocID="{01E0FFBA-AD4E-4B75-93D9-270DA4329B9E}" presName="thickLine" presStyleLbl="alignNode1" presStyleIdx="0" presStyleCnt="1"/>
      <dgm:spPr/>
    </dgm:pt>
    <dgm:pt modelId="{94694B5E-91F7-41A6-B8ED-44EA46B828C8}" type="pres">
      <dgm:prSet presAssocID="{01E0FFBA-AD4E-4B75-93D9-270DA4329B9E}" presName="horz1" presStyleCnt="0"/>
      <dgm:spPr/>
    </dgm:pt>
    <dgm:pt modelId="{5DA7C4B9-D5EB-455C-85AC-112F2C25ED0C}" type="pres">
      <dgm:prSet presAssocID="{01E0FFBA-AD4E-4B75-93D9-270DA4329B9E}" presName="tx1" presStyleLbl="revTx" presStyleIdx="0" presStyleCnt="3" custScaleX="34769"/>
      <dgm:spPr/>
      <dgm:t>
        <a:bodyPr/>
        <a:lstStyle/>
        <a:p>
          <a:endParaRPr lang="ru-RU"/>
        </a:p>
      </dgm:t>
    </dgm:pt>
    <dgm:pt modelId="{B1740276-33A6-403A-8D6F-D77AAD1970E1}" type="pres">
      <dgm:prSet presAssocID="{01E0FFBA-AD4E-4B75-93D9-270DA4329B9E}" presName="vert1" presStyleCnt="0"/>
      <dgm:spPr/>
    </dgm:pt>
    <dgm:pt modelId="{2C0BC2E7-5917-4511-B259-7E1B82D11B75}" type="pres">
      <dgm:prSet presAssocID="{B8650F57-C78D-4A19-8559-DC57249C72FE}" presName="vertSpace2a" presStyleCnt="0"/>
      <dgm:spPr/>
    </dgm:pt>
    <dgm:pt modelId="{CFE5FAB7-3E5A-4440-967B-2ECC525F3234}" type="pres">
      <dgm:prSet presAssocID="{B8650F57-C78D-4A19-8559-DC57249C72FE}" presName="horz2" presStyleCnt="0"/>
      <dgm:spPr/>
    </dgm:pt>
    <dgm:pt modelId="{6D3C81F7-9884-46FD-BF3E-8054FDDECB11}" type="pres">
      <dgm:prSet presAssocID="{B8650F57-C78D-4A19-8559-DC57249C72FE}" presName="horzSpace2" presStyleCnt="0"/>
      <dgm:spPr/>
    </dgm:pt>
    <dgm:pt modelId="{87E4F4BC-E2CC-4865-AD6A-CD75068489CB}" type="pres">
      <dgm:prSet presAssocID="{B8650F57-C78D-4A19-8559-DC57249C72FE}" presName="tx2" presStyleLbl="revTx" presStyleIdx="1" presStyleCnt="3" custScaleX="127389" custScaleY="107254" custLinFactNeighborY="-2789"/>
      <dgm:spPr/>
      <dgm:t>
        <a:bodyPr/>
        <a:lstStyle/>
        <a:p>
          <a:endParaRPr lang="ru-RU"/>
        </a:p>
      </dgm:t>
    </dgm:pt>
    <dgm:pt modelId="{FA20F4C7-6BBC-446D-805D-B8751F73F613}" type="pres">
      <dgm:prSet presAssocID="{B8650F57-C78D-4A19-8559-DC57249C72FE}" presName="vert2" presStyleCnt="0"/>
      <dgm:spPr/>
    </dgm:pt>
    <dgm:pt modelId="{F3915C0B-E2D7-459D-A1DA-DB3168F6DE50}" type="pres">
      <dgm:prSet presAssocID="{B8650F57-C78D-4A19-8559-DC57249C72FE}" presName="thinLine2b" presStyleLbl="callout" presStyleIdx="0" presStyleCnt="2"/>
      <dgm:spPr/>
    </dgm:pt>
    <dgm:pt modelId="{FB45ADF4-55CF-41EA-81F3-8A5252EF4E82}" type="pres">
      <dgm:prSet presAssocID="{B8650F57-C78D-4A19-8559-DC57249C72FE}" presName="vertSpace2b" presStyleCnt="0"/>
      <dgm:spPr/>
    </dgm:pt>
    <dgm:pt modelId="{0D263B7D-A6DB-4F1A-BEB8-80CD68E309B8}" type="pres">
      <dgm:prSet presAssocID="{951FE401-36BD-4A3D-B870-EEBF63F47A69}" presName="horz2" presStyleCnt="0"/>
      <dgm:spPr/>
    </dgm:pt>
    <dgm:pt modelId="{046765A7-9290-4F0A-BF86-E43B8BE75A6A}" type="pres">
      <dgm:prSet presAssocID="{951FE401-36BD-4A3D-B870-EEBF63F47A69}" presName="horzSpace2" presStyleCnt="0"/>
      <dgm:spPr/>
    </dgm:pt>
    <dgm:pt modelId="{BACC0470-9D83-40E2-815E-E1F2F53DF212}" type="pres">
      <dgm:prSet presAssocID="{951FE401-36BD-4A3D-B870-EEBF63F47A69}" presName="tx2" presStyleLbl="revTx" presStyleIdx="2" presStyleCnt="3" custScaleX="125784"/>
      <dgm:spPr/>
      <dgm:t>
        <a:bodyPr/>
        <a:lstStyle/>
        <a:p>
          <a:endParaRPr lang="ru-RU"/>
        </a:p>
      </dgm:t>
    </dgm:pt>
    <dgm:pt modelId="{C45D284C-70D8-49B4-B713-DCD5304F1ECC}" type="pres">
      <dgm:prSet presAssocID="{951FE401-36BD-4A3D-B870-EEBF63F47A69}" presName="vert2" presStyleCnt="0"/>
      <dgm:spPr/>
    </dgm:pt>
    <dgm:pt modelId="{379577C3-2076-4363-8F25-B764B14E813E}" type="pres">
      <dgm:prSet presAssocID="{951FE401-36BD-4A3D-B870-EEBF63F47A69}" presName="thinLine2b" presStyleLbl="callout" presStyleIdx="1" presStyleCnt="2"/>
      <dgm:spPr/>
    </dgm:pt>
    <dgm:pt modelId="{46A19437-E99D-4E43-A1B1-05F10D4B7558}" type="pres">
      <dgm:prSet presAssocID="{951FE401-36BD-4A3D-B870-EEBF63F47A69}" presName="vertSpace2b" presStyleCnt="0"/>
      <dgm:spPr/>
    </dgm:pt>
  </dgm:ptLst>
  <dgm:cxnLst>
    <dgm:cxn modelId="{164F048C-8D6E-473A-849F-26219AB15806}" srcId="{01E0FFBA-AD4E-4B75-93D9-270DA4329B9E}" destId="{B8650F57-C78D-4A19-8559-DC57249C72FE}" srcOrd="0" destOrd="0" parTransId="{565BFB4C-4099-4D2A-B4D2-CD133D3D4A01}" sibTransId="{CE4C70CD-1743-400A-A416-67C2CA4D3D66}"/>
    <dgm:cxn modelId="{615A244C-75D3-401B-AF81-06EA8B85FC47}" srcId="{5F521915-4188-43FD-9FE6-6420509F6E5B}" destId="{01E0FFBA-AD4E-4B75-93D9-270DA4329B9E}" srcOrd="0" destOrd="0" parTransId="{961AE33F-4BC4-4E76-A976-B426D3D9BE0A}" sibTransId="{BAF51577-5422-4AD8-BE5F-FE72EF8F3CB5}"/>
    <dgm:cxn modelId="{2D66BB01-1203-4D9B-9388-E1158AAA5E31}" srcId="{01E0FFBA-AD4E-4B75-93D9-270DA4329B9E}" destId="{951FE401-36BD-4A3D-B870-EEBF63F47A69}" srcOrd="1" destOrd="0" parTransId="{E18973EE-B859-4B73-8E12-18D3003BC641}" sibTransId="{4C5D86F7-95F6-4864-841F-C84B71DB5004}"/>
    <dgm:cxn modelId="{166BCF37-A3A6-40FF-96F1-DC88CE863CEE}" type="presOf" srcId="{B8650F57-C78D-4A19-8559-DC57249C72FE}" destId="{87E4F4BC-E2CC-4865-AD6A-CD75068489CB}" srcOrd="0" destOrd="0" presId="urn:microsoft.com/office/officeart/2008/layout/LinedList"/>
    <dgm:cxn modelId="{11451082-CF06-4D38-BDE9-6211AD9B32C0}" type="presOf" srcId="{5F521915-4188-43FD-9FE6-6420509F6E5B}" destId="{030313FF-A175-49F3-A974-9F1293FEA650}" srcOrd="0" destOrd="0" presId="urn:microsoft.com/office/officeart/2008/layout/LinedList"/>
    <dgm:cxn modelId="{CF803D5C-3570-4E39-B290-3C3F42657363}" type="presOf" srcId="{01E0FFBA-AD4E-4B75-93D9-270DA4329B9E}" destId="{5DA7C4B9-D5EB-455C-85AC-112F2C25ED0C}" srcOrd="0" destOrd="0" presId="urn:microsoft.com/office/officeart/2008/layout/LinedList"/>
    <dgm:cxn modelId="{E112B163-1612-4E52-9FAD-2ACB0573AC66}" type="presOf" srcId="{951FE401-36BD-4A3D-B870-EEBF63F47A69}" destId="{BACC0470-9D83-40E2-815E-E1F2F53DF212}" srcOrd="0" destOrd="0" presId="urn:microsoft.com/office/officeart/2008/layout/LinedList"/>
    <dgm:cxn modelId="{384FAC7E-3ABA-4727-81C2-594232DDFDFC}" type="presParOf" srcId="{030313FF-A175-49F3-A974-9F1293FEA650}" destId="{82820DB8-51BF-46F5-BB5B-763C904BDDFF}" srcOrd="0" destOrd="0" presId="urn:microsoft.com/office/officeart/2008/layout/LinedList"/>
    <dgm:cxn modelId="{B5B6A044-8C28-49C0-BEC1-279AAB259EA8}" type="presParOf" srcId="{030313FF-A175-49F3-A974-9F1293FEA650}" destId="{94694B5E-91F7-41A6-B8ED-44EA46B828C8}" srcOrd="1" destOrd="0" presId="urn:microsoft.com/office/officeart/2008/layout/LinedList"/>
    <dgm:cxn modelId="{7DD85429-76DB-451E-832D-9B08AAB11471}" type="presParOf" srcId="{94694B5E-91F7-41A6-B8ED-44EA46B828C8}" destId="{5DA7C4B9-D5EB-455C-85AC-112F2C25ED0C}" srcOrd="0" destOrd="0" presId="urn:microsoft.com/office/officeart/2008/layout/LinedList"/>
    <dgm:cxn modelId="{EA676A59-E829-4FFA-B425-9FF9767ABB53}" type="presParOf" srcId="{94694B5E-91F7-41A6-B8ED-44EA46B828C8}" destId="{B1740276-33A6-403A-8D6F-D77AAD1970E1}" srcOrd="1" destOrd="0" presId="urn:microsoft.com/office/officeart/2008/layout/LinedList"/>
    <dgm:cxn modelId="{404155B6-6C8C-4DF9-8A98-7DE7678BF0FD}" type="presParOf" srcId="{B1740276-33A6-403A-8D6F-D77AAD1970E1}" destId="{2C0BC2E7-5917-4511-B259-7E1B82D11B75}" srcOrd="0" destOrd="0" presId="urn:microsoft.com/office/officeart/2008/layout/LinedList"/>
    <dgm:cxn modelId="{5F1F7A76-FC63-4AE8-9F01-009474CCF234}" type="presParOf" srcId="{B1740276-33A6-403A-8D6F-D77AAD1970E1}" destId="{CFE5FAB7-3E5A-4440-967B-2ECC525F3234}" srcOrd="1" destOrd="0" presId="urn:microsoft.com/office/officeart/2008/layout/LinedList"/>
    <dgm:cxn modelId="{6485D144-F0EF-4094-BDB8-A97C3FAEF4F3}" type="presParOf" srcId="{CFE5FAB7-3E5A-4440-967B-2ECC525F3234}" destId="{6D3C81F7-9884-46FD-BF3E-8054FDDECB11}" srcOrd="0" destOrd="0" presId="urn:microsoft.com/office/officeart/2008/layout/LinedList"/>
    <dgm:cxn modelId="{602CCCFC-2A9F-4548-8F07-BCDD8383F793}" type="presParOf" srcId="{CFE5FAB7-3E5A-4440-967B-2ECC525F3234}" destId="{87E4F4BC-E2CC-4865-AD6A-CD75068489CB}" srcOrd="1" destOrd="0" presId="urn:microsoft.com/office/officeart/2008/layout/LinedList"/>
    <dgm:cxn modelId="{1C27E969-EB2A-4D04-BE9D-433ECE47C7D9}" type="presParOf" srcId="{CFE5FAB7-3E5A-4440-967B-2ECC525F3234}" destId="{FA20F4C7-6BBC-446D-805D-B8751F73F613}" srcOrd="2" destOrd="0" presId="urn:microsoft.com/office/officeart/2008/layout/LinedList"/>
    <dgm:cxn modelId="{8B18995F-60CA-465F-9696-14F1F9A71DCC}" type="presParOf" srcId="{B1740276-33A6-403A-8D6F-D77AAD1970E1}" destId="{F3915C0B-E2D7-459D-A1DA-DB3168F6DE50}" srcOrd="2" destOrd="0" presId="urn:microsoft.com/office/officeart/2008/layout/LinedList"/>
    <dgm:cxn modelId="{0B3A0026-ADBD-4F94-BA83-21398A3B12D5}" type="presParOf" srcId="{B1740276-33A6-403A-8D6F-D77AAD1970E1}" destId="{FB45ADF4-55CF-41EA-81F3-8A5252EF4E82}" srcOrd="3" destOrd="0" presId="urn:microsoft.com/office/officeart/2008/layout/LinedList"/>
    <dgm:cxn modelId="{614414D4-7479-40D4-9484-284EB7655ABD}" type="presParOf" srcId="{B1740276-33A6-403A-8D6F-D77AAD1970E1}" destId="{0D263B7D-A6DB-4F1A-BEB8-80CD68E309B8}" srcOrd="4" destOrd="0" presId="urn:microsoft.com/office/officeart/2008/layout/LinedList"/>
    <dgm:cxn modelId="{44669674-03FC-4282-A5E5-AC450FA66F7D}" type="presParOf" srcId="{0D263B7D-A6DB-4F1A-BEB8-80CD68E309B8}" destId="{046765A7-9290-4F0A-BF86-E43B8BE75A6A}" srcOrd="0" destOrd="0" presId="urn:microsoft.com/office/officeart/2008/layout/LinedList"/>
    <dgm:cxn modelId="{48735DEF-0FAA-411C-9831-48DBB162E24A}" type="presParOf" srcId="{0D263B7D-A6DB-4F1A-BEB8-80CD68E309B8}" destId="{BACC0470-9D83-40E2-815E-E1F2F53DF212}" srcOrd="1" destOrd="0" presId="urn:microsoft.com/office/officeart/2008/layout/LinedList"/>
    <dgm:cxn modelId="{42531BEA-D9F1-4E1F-AE2D-F209A777C487}" type="presParOf" srcId="{0D263B7D-A6DB-4F1A-BEB8-80CD68E309B8}" destId="{C45D284C-70D8-49B4-B713-DCD5304F1ECC}" srcOrd="2" destOrd="0" presId="urn:microsoft.com/office/officeart/2008/layout/LinedList"/>
    <dgm:cxn modelId="{9D4D397B-C743-4810-8F9B-28DA083B4FD8}" type="presParOf" srcId="{B1740276-33A6-403A-8D6F-D77AAD1970E1}" destId="{379577C3-2076-4363-8F25-B764B14E813E}" srcOrd="5" destOrd="0" presId="urn:microsoft.com/office/officeart/2008/layout/LinedList"/>
    <dgm:cxn modelId="{F9C0D346-FC19-441D-8C96-7F3B748E9D7A}" type="presParOf" srcId="{B1740276-33A6-403A-8D6F-D77AAD1970E1}" destId="{46A19437-E99D-4E43-A1B1-05F10D4B7558}" srcOrd="6"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FB85A-F677-47C1-AAED-C2736A4B6D9C}">
      <dsp:nvSpPr>
        <dsp:cNvPr id="0" name=""/>
        <dsp:cNvSpPr/>
      </dsp:nvSpPr>
      <dsp:spPr>
        <a:xfrm>
          <a:off x="0" y="2497"/>
          <a:ext cx="11598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2D98F-2015-47B5-A03F-B26B81ACD8F1}">
      <dsp:nvSpPr>
        <dsp:cNvPr id="0" name=""/>
        <dsp:cNvSpPr/>
      </dsp:nvSpPr>
      <dsp:spPr>
        <a:xfrm>
          <a:off x="0" y="2497"/>
          <a:ext cx="655707" cy="5110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2390" tIns="72390" rIns="72390" bIns="72390" numCol="1" spcCol="1270" anchor="t" anchorCtr="0">
          <a:noAutofit/>
        </a:bodyPr>
        <a:lstStyle/>
        <a:p>
          <a:pPr lvl="0" algn="l" defTabSz="844550">
            <a:lnSpc>
              <a:spcPct val="90000"/>
            </a:lnSpc>
            <a:spcBef>
              <a:spcPct val="0"/>
            </a:spcBef>
            <a:spcAft>
              <a:spcPct val="35000"/>
            </a:spcAft>
          </a:pPr>
          <a:r>
            <a:rPr lang="ru-RU" sz="1900" b="0" kern="1200" dirty="0" smtClean="0"/>
            <a:t>В каком случае применяются данные Правила</a:t>
          </a:r>
          <a:endParaRPr lang="ru-RU" sz="1900" kern="1200" dirty="0"/>
        </a:p>
      </dsp:txBody>
      <dsp:txXfrm>
        <a:off x="0" y="2497"/>
        <a:ext cx="655707" cy="5110080"/>
      </dsp:txXfrm>
    </dsp:sp>
    <dsp:sp modelId="{1AB02114-4CC7-4EE5-BD5B-5055ADCED67D}">
      <dsp:nvSpPr>
        <dsp:cNvPr id="0" name=""/>
        <dsp:cNvSpPr/>
      </dsp:nvSpPr>
      <dsp:spPr>
        <a:xfrm>
          <a:off x="829690" y="86709"/>
          <a:ext cx="9886063" cy="1684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ru-RU" sz="1400" b="0" kern="1200" dirty="0" smtClean="0"/>
            <a:t>а) </a:t>
          </a:r>
          <a:r>
            <a:rPr lang="ru-RU" sz="1400" b="1" kern="1200" dirty="0" smtClean="0">
              <a:solidFill>
                <a:srgbClr val="C00000"/>
              </a:solidFill>
            </a:rPr>
            <a:t>при подготовке перечня УФЗ</a:t>
          </a:r>
          <a:r>
            <a:rPr lang="ru-RU" sz="1400" b="0" kern="1200" dirty="0" smtClean="0"/>
            <a:t>, которые предоставляются в пользование </a:t>
          </a:r>
          <a:r>
            <a:rPr lang="ru-RU" sz="1400" b="1" kern="1200" dirty="0" smtClean="0">
              <a:solidFill>
                <a:srgbClr val="C00000"/>
              </a:solidFill>
            </a:rPr>
            <a:t>без проведения аукционов </a:t>
          </a:r>
        </a:p>
        <a:p>
          <a:pPr lvl="0" algn="just" defTabSz="622300">
            <a:lnSpc>
              <a:spcPct val="90000"/>
            </a:lnSpc>
            <a:spcBef>
              <a:spcPct val="0"/>
            </a:spcBef>
            <a:spcAft>
              <a:spcPct val="35000"/>
            </a:spcAft>
          </a:pPr>
          <a:r>
            <a:rPr lang="ru-RU" sz="1400" b="0" kern="1200" dirty="0" smtClean="0"/>
            <a:t>- для геологического изучения УФЗ внутренних морских вод и территориального моря Российской Федерации в целях поиска и оценки месторождений углеводородного сырья из утверждаемого Правительством РФ перечня УФЗ</a:t>
          </a:r>
          <a:br>
            <a:rPr lang="ru-RU" sz="1400" b="0" kern="1200" dirty="0" smtClean="0"/>
          </a:br>
          <a:r>
            <a:rPr lang="ru-RU" sz="1400" b="0" kern="1200" dirty="0" smtClean="0"/>
            <a:t>- для разведки и добычи или для геологического изучения недр, разведки и добычи, осуществляемых по совмещенной лицензии, на УФЗ континентального шельфа РФ, на УФЗ, расположенном на территории РФ и простирающемся на ее континентальный шельф, на УФЗ, содержащем газ, из утверждаемого Правительством РФ перечня УФЗ</a:t>
          </a:r>
          <a:endParaRPr lang="ru-RU" sz="1400" kern="1200" dirty="0"/>
        </a:p>
      </dsp:txBody>
      <dsp:txXfrm>
        <a:off x="829690" y="86709"/>
        <a:ext cx="9886063" cy="1684230"/>
      </dsp:txXfrm>
    </dsp:sp>
    <dsp:sp modelId="{15B01EC6-0471-4AE8-ACEC-4263CEFAC367}">
      <dsp:nvSpPr>
        <dsp:cNvPr id="0" name=""/>
        <dsp:cNvSpPr/>
      </dsp:nvSpPr>
      <dsp:spPr>
        <a:xfrm>
          <a:off x="655707" y="1770939"/>
          <a:ext cx="92791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A9327A-FDCB-4EC0-9BE0-76B7798A0ABC}">
      <dsp:nvSpPr>
        <dsp:cNvPr id="0" name=""/>
        <dsp:cNvSpPr/>
      </dsp:nvSpPr>
      <dsp:spPr>
        <a:xfrm>
          <a:off x="829690" y="1855151"/>
          <a:ext cx="10028194" cy="1403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0" kern="1200" dirty="0" smtClean="0"/>
            <a:t>б) </a:t>
          </a:r>
          <a:r>
            <a:rPr lang="ru-RU" sz="1400" b="1" kern="1200" dirty="0" smtClean="0">
              <a:solidFill>
                <a:srgbClr val="C00000"/>
              </a:solidFill>
            </a:rPr>
            <a:t>при </a:t>
          </a:r>
          <a:r>
            <a:rPr lang="ru-RU" sz="1400" b="1" i="0" kern="1200" dirty="0" smtClean="0">
              <a:solidFill>
                <a:srgbClr val="C00000"/>
              </a:solidFill>
            </a:rPr>
            <a:t>принятии решений о проведении аукциона на право пользования участком недр </a:t>
          </a:r>
          <a:r>
            <a:rPr lang="ru-RU" sz="1400" b="0" i="0" kern="1200" dirty="0" smtClean="0"/>
            <a:t>в соответствии с решением создаваемой Правительством РФ аукционной комиссии о предоставлении по результатам аукциона права пользования УФЗ для разведки и добычи полезных ископаемых или для геологического изучения недр, разведки и добычи полезных ископаемых, осуществляемых по совмещенной лицензии, а в случае наличия единственного заявителя -  о предоставлении права пользования указанным участком недр лицу, заявка которого соответствует требованиям Закона о недрах и условиям объявленного аукциона, или единственному участнику аукциона</a:t>
          </a:r>
        </a:p>
      </dsp:txBody>
      <dsp:txXfrm>
        <a:off x="829690" y="1855151"/>
        <a:ext cx="10028194" cy="1403435"/>
      </dsp:txXfrm>
    </dsp:sp>
    <dsp:sp modelId="{38E7335D-3D0E-42FF-9F0D-7188827FD95E}">
      <dsp:nvSpPr>
        <dsp:cNvPr id="0" name=""/>
        <dsp:cNvSpPr/>
      </dsp:nvSpPr>
      <dsp:spPr>
        <a:xfrm>
          <a:off x="655707" y="3258587"/>
          <a:ext cx="92791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13A3D8-85C4-4450-BA18-FB2F59F1B821}">
      <dsp:nvSpPr>
        <dsp:cNvPr id="0" name=""/>
        <dsp:cNvSpPr/>
      </dsp:nvSpPr>
      <dsp:spPr>
        <a:xfrm>
          <a:off x="829690" y="3342798"/>
          <a:ext cx="10341774" cy="1684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ts val="0"/>
            </a:spcAft>
          </a:pPr>
          <a:r>
            <a:rPr lang="ru-RU" sz="1400" b="0" kern="1200" dirty="0" smtClean="0"/>
            <a:t>в) </a:t>
          </a:r>
          <a:r>
            <a:rPr lang="ru-RU" sz="1400" b="1" kern="1200" dirty="0" smtClean="0">
              <a:solidFill>
                <a:srgbClr val="C00000"/>
              </a:solidFill>
            </a:rPr>
            <a:t>при подготовке перечней УН </a:t>
          </a:r>
          <a:r>
            <a:rPr lang="ru-RU" sz="1400" b="0" kern="1200" dirty="0" smtClean="0"/>
            <a:t>(за исключением УФЗ и УНМЗ) </a:t>
          </a:r>
        </a:p>
        <a:p>
          <a:pPr lvl="0" algn="l" defTabSz="622300">
            <a:lnSpc>
              <a:spcPct val="90000"/>
            </a:lnSpc>
            <a:spcBef>
              <a:spcPct val="0"/>
            </a:spcBef>
            <a:spcAft>
              <a:spcPts val="0"/>
            </a:spcAft>
          </a:pPr>
          <a:r>
            <a:rPr lang="ru-RU" sz="1400" b="1" kern="1200" dirty="0" smtClean="0">
              <a:solidFill>
                <a:srgbClr val="C00000"/>
              </a:solidFill>
            </a:rPr>
            <a:t>для регионального геологического изучения недр</a:t>
          </a:r>
          <a:r>
            <a:rPr lang="ru-RU" sz="1400" b="0" kern="1200" dirty="0" smtClean="0"/>
            <a:t>, осуществляемого за счет средств федерального бюджета и (или) собственных и (или) привлеченных средств пользователей недр, </a:t>
          </a:r>
        </a:p>
        <a:p>
          <a:pPr lvl="0" algn="l" defTabSz="622300">
            <a:lnSpc>
              <a:spcPct val="90000"/>
            </a:lnSpc>
            <a:spcBef>
              <a:spcPct val="0"/>
            </a:spcBef>
            <a:spcAft>
              <a:spcPts val="0"/>
            </a:spcAft>
          </a:pPr>
          <a:r>
            <a:rPr lang="ru-RU" sz="1400" b="1" kern="1200" dirty="0" smtClean="0">
              <a:solidFill>
                <a:srgbClr val="C00000"/>
              </a:solidFill>
            </a:rPr>
            <a:t>для геологического изучения недр</a:t>
          </a:r>
          <a:r>
            <a:rPr lang="ru-RU" sz="1400" b="0" kern="1200" dirty="0" smtClean="0"/>
            <a:t>, осуществляемого за счет средств федерального бюджета или средств бюджета субъекта РФ, </a:t>
          </a:r>
        </a:p>
        <a:p>
          <a:pPr lvl="0" algn="l" defTabSz="622300">
            <a:lnSpc>
              <a:spcPct val="90000"/>
            </a:lnSpc>
            <a:spcBef>
              <a:spcPct val="0"/>
            </a:spcBef>
            <a:spcAft>
              <a:spcPts val="0"/>
            </a:spcAft>
          </a:pPr>
          <a:r>
            <a:rPr lang="ru-RU" sz="1400" b="1" kern="1200" dirty="0" smtClean="0">
              <a:solidFill>
                <a:srgbClr val="C00000"/>
              </a:solidFill>
            </a:rPr>
            <a:t>для геологического изучения недр, для разведки и добычи полезных ископаемых</a:t>
          </a:r>
          <a:r>
            <a:rPr lang="ru-RU" sz="1400" b="0" kern="1200" dirty="0" smtClean="0"/>
            <a:t>, осуществляемых по совмещенной лицензии, </a:t>
          </a:r>
        </a:p>
        <a:p>
          <a:pPr lvl="0" algn="l" defTabSz="622300">
            <a:lnSpc>
              <a:spcPct val="90000"/>
            </a:lnSpc>
            <a:spcBef>
              <a:spcPct val="0"/>
            </a:spcBef>
            <a:spcAft>
              <a:spcPts val="0"/>
            </a:spcAft>
          </a:pPr>
          <a:r>
            <a:rPr lang="ru-RU" sz="1400" b="1" kern="1200" dirty="0" smtClean="0">
              <a:solidFill>
                <a:srgbClr val="C00000"/>
              </a:solidFill>
            </a:rPr>
            <a:t>для разработки технологий </a:t>
          </a:r>
          <a:r>
            <a:rPr lang="ru-RU" sz="1400" b="0" kern="1200" dirty="0" smtClean="0"/>
            <a:t>геологического изучения, разведки и добычи </a:t>
          </a:r>
          <a:r>
            <a:rPr lang="ru-RU" sz="1400" b="1" kern="1200" dirty="0" err="1" smtClean="0">
              <a:solidFill>
                <a:srgbClr val="C00000"/>
              </a:solidFill>
            </a:rPr>
            <a:t>трудноизвлекаемых</a:t>
          </a:r>
          <a:r>
            <a:rPr lang="ru-RU" sz="1400" b="1" kern="1200" dirty="0" smtClean="0">
              <a:solidFill>
                <a:srgbClr val="C00000"/>
              </a:solidFill>
            </a:rPr>
            <a:t> полезных ископаемых</a:t>
          </a:r>
          <a:r>
            <a:rPr lang="ru-RU" sz="1400" b="0" kern="1200" dirty="0" smtClean="0"/>
            <a:t>;</a:t>
          </a:r>
          <a:endParaRPr lang="ru-RU" sz="1400" kern="1200" dirty="0"/>
        </a:p>
      </dsp:txBody>
      <dsp:txXfrm>
        <a:off x="829690" y="3342798"/>
        <a:ext cx="10341774" cy="1684230"/>
      </dsp:txXfrm>
    </dsp:sp>
    <dsp:sp modelId="{11F1C381-8423-473A-AF41-ECBF2500BFCE}">
      <dsp:nvSpPr>
        <dsp:cNvPr id="0" name=""/>
        <dsp:cNvSpPr/>
      </dsp:nvSpPr>
      <dsp:spPr>
        <a:xfrm>
          <a:off x="655707" y="5027029"/>
          <a:ext cx="92791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AC3E4-DE7A-4AD4-A512-BE7A7AC8D40C}">
      <dsp:nvSpPr>
        <dsp:cNvPr id="0" name=""/>
        <dsp:cNvSpPr/>
      </dsp:nvSpPr>
      <dsp:spPr>
        <a:xfrm>
          <a:off x="0" y="0"/>
          <a:ext cx="1177867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D3103B-54A1-4D2D-8CE5-E833DD83F3EA}">
      <dsp:nvSpPr>
        <dsp:cNvPr id="0" name=""/>
        <dsp:cNvSpPr/>
      </dsp:nvSpPr>
      <dsp:spPr>
        <a:xfrm>
          <a:off x="0" y="0"/>
          <a:ext cx="2766790" cy="1443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b="1" kern="1200" dirty="0" smtClean="0">
              <a:effectLst>
                <a:outerShdw blurRad="38100" dist="38100" dir="2700000" algn="tl">
                  <a:srgbClr val="000000">
                    <a:alpha val="43137"/>
                  </a:srgbClr>
                </a:outerShdw>
              </a:effectLst>
            </a:rPr>
            <a:t>д) Сторонами соглашения о разделе продукции</a:t>
          </a:r>
          <a:endParaRPr lang="ru-RU" sz="2000" b="1" kern="1200" dirty="0">
            <a:effectLst>
              <a:outerShdw blurRad="38100" dist="38100" dir="2700000" algn="tl">
                <a:srgbClr val="000000">
                  <a:alpha val="43137"/>
                </a:srgbClr>
              </a:outerShdw>
            </a:effectLst>
          </a:endParaRPr>
        </a:p>
      </dsp:txBody>
      <dsp:txXfrm>
        <a:off x="0" y="0"/>
        <a:ext cx="2766790" cy="1443544"/>
      </dsp:txXfrm>
    </dsp:sp>
    <dsp:sp modelId="{C71A5145-869D-407C-8C70-E4C7D8AC4806}">
      <dsp:nvSpPr>
        <dsp:cNvPr id="0" name=""/>
        <dsp:cNvSpPr/>
      </dsp:nvSpPr>
      <dsp:spPr>
        <a:xfrm>
          <a:off x="2914139" y="65551"/>
          <a:ext cx="8862983" cy="1311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b="0" kern="1200" dirty="0" smtClean="0"/>
            <a:t>д) </a:t>
          </a:r>
          <a:r>
            <a:rPr lang="ru-RU" sz="2000" b="1" kern="1200" dirty="0" smtClean="0">
              <a:solidFill>
                <a:srgbClr val="C00000"/>
              </a:solidFill>
            </a:rPr>
            <a:t>при заключении соглашения о разделе продукции </a:t>
          </a:r>
          <a:r>
            <a:rPr lang="ru-RU" sz="2000" b="0" kern="1200" dirty="0" smtClean="0"/>
            <a:t>в соответствии с ФЗ "О соглашениях о разделе продукции";</a:t>
          </a:r>
          <a:endParaRPr lang="ru-RU" sz="2000" kern="1200" dirty="0"/>
        </a:p>
      </dsp:txBody>
      <dsp:txXfrm>
        <a:off x="2914139" y="65551"/>
        <a:ext cx="8862983" cy="1311031"/>
      </dsp:txXfrm>
    </dsp:sp>
    <dsp:sp modelId="{0AC76259-D05C-49A2-9845-D291B43DC690}">
      <dsp:nvSpPr>
        <dsp:cNvPr id="0" name=""/>
        <dsp:cNvSpPr/>
      </dsp:nvSpPr>
      <dsp:spPr>
        <a:xfrm>
          <a:off x="2766790" y="1376582"/>
          <a:ext cx="785858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133430"/>
          <a:ext cx="11793313" cy="6290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kern="1200" dirty="0" smtClean="0"/>
            <a:t>19. К заявке об изменении границ УН прилагаются следующие документы и сведения:</a:t>
          </a:r>
        </a:p>
      </dsp:txBody>
      <dsp:txXfrm>
        <a:off x="30709" y="164139"/>
        <a:ext cx="11731895" cy="567649"/>
      </dsp:txXfrm>
    </dsp:sp>
  </dsp:spTree>
</dsp:drawing>
</file>

<file path=ppt/diagrams/drawing10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20DB8-51BF-46F5-BB5B-763C904BDDFF}">
      <dsp:nvSpPr>
        <dsp:cNvPr id="0" name=""/>
        <dsp:cNvSpPr/>
      </dsp:nvSpPr>
      <dsp:spPr>
        <a:xfrm>
          <a:off x="0" y="2397"/>
          <a:ext cx="118751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A7C4B9-D5EB-455C-85AC-112F2C25ED0C}">
      <dsp:nvSpPr>
        <dsp:cNvPr id="0" name=""/>
        <dsp:cNvSpPr/>
      </dsp:nvSpPr>
      <dsp:spPr>
        <a:xfrm>
          <a:off x="0" y="2397"/>
          <a:ext cx="711262" cy="4904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68580" tIns="68580" rIns="68580" bIns="68580" numCol="1" spcCol="1270" anchor="t" anchorCtr="0">
          <a:noAutofit/>
        </a:bodyPr>
        <a:lstStyle/>
        <a:p>
          <a:pPr lvl="0" algn="l" defTabSz="800100">
            <a:lnSpc>
              <a:spcPct val="90000"/>
            </a:lnSpc>
            <a:spcBef>
              <a:spcPct val="0"/>
            </a:spcBef>
            <a:spcAft>
              <a:spcPct val="35000"/>
            </a:spcAft>
          </a:pPr>
          <a:r>
            <a:rPr lang="ru-RU" sz="1800" b="1" kern="1200" dirty="0" smtClean="0">
              <a:solidFill>
                <a:schemeClr val="accent5">
                  <a:lumMod val="75000"/>
                </a:schemeClr>
              </a:solidFill>
            </a:rPr>
            <a:t>19. Приложения к заявке об изменении границ УН:</a:t>
          </a:r>
        </a:p>
      </dsp:txBody>
      <dsp:txXfrm>
        <a:off x="0" y="2397"/>
        <a:ext cx="711262" cy="4904333"/>
      </dsp:txXfrm>
    </dsp:sp>
    <dsp:sp modelId="{87E4F4BC-E2CC-4865-AD6A-CD75068489CB}">
      <dsp:nvSpPr>
        <dsp:cNvPr id="0" name=""/>
        <dsp:cNvSpPr/>
      </dsp:nvSpPr>
      <dsp:spPr>
        <a:xfrm>
          <a:off x="864688" y="45654"/>
          <a:ext cx="10228440" cy="370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smtClean="0"/>
            <a:t>в) </a:t>
          </a:r>
          <a:r>
            <a:rPr lang="ru-RU" sz="1600" b="1" kern="1200" dirty="0" smtClean="0">
              <a:solidFill>
                <a:srgbClr val="C00000"/>
              </a:solidFill>
            </a:rPr>
            <a:t>графические материалы, содержащие геологические разрезы по участку недр </a:t>
          </a:r>
          <a:r>
            <a:rPr lang="ru-RU" sz="1600" b="0" kern="1200" dirty="0" smtClean="0"/>
            <a:t>с учетом изменения его границ;</a:t>
          </a:r>
          <a:br>
            <a:rPr lang="ru-RU" sz="1600" b="0" kern="1200" dirty="0" smtClean="0"/>
          </a:br>
          <a:endParaRPr lang="ru-RU" sz="1600" b="0" kern="1200" dirty="0" smtClean="0"/>
        </a:p>
      </dsp:txBody>
      <dsp:txXfrm>
        <a:off x="864688" y="45654"/>
        <a:ext cx="10228440" cy="370652"/>
      </dsp:txXfrm>
    </dsp:sp>
    <dsp:sp modelId="{F3915C0B-E2D7-459D-A1DA-DB3168F6DE50}">
      <dsp:nvSpPr>
        <dsp:cNvPr id="0" name=""/>
        <dsp:cNvSpPr/>
      </dsp:nvSpPr>
      <dsp:spPr>
        <a:xfrm>
          <a:off x="711262" y="470872"/>
          <a:ext cx="818272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87F3C4-C19C-4592-BCEA-B4BA1A91CC7A}">
      <dsp:nvSpPr>
        <dsp:cNvPr id="0" name=""/>
        <dsp:cNvSpPr/>
      </dsp:nvSpPr>
      <dsp:spPr>
        <a:xfrm>
          <a:off x="864688" y="568695"/>
          <a:ext cx="10242893" cy="1956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smtClean="0"/>
            <a:t>г) </a:t>
          </a:r>
          <a:r>
            <a:rPr lang="ru-RU" sz="1600" b="1" kern="1200" dirty="0" smtClean="0">
              <a:solidFill>
                <a:srgbClr val="C00000"/>
              </a:solidFill>
            </a:rPr>
            <a:t>копии документов, обосновывающих необходимость изменения границ УН </a:t>
          </a:r>
          <a:r>
            <a:rPr lang="ru-RU" sz="1400" b="0" i="1" kern="1200" dirty="0" smtClean="0"/>
            <a:t>(проектная документация на осуществление деятельности, протокол ГКЗ, документы, удостоверяющие уточненные границы горного отвода, технический проект разработки месторождений, технические проекты строительства и эксплуатации подземных сооружений, технических проектов ликвидации и консервации горных выработок, буровых скважин и иных сооружений, связанных с пользованием недрами и т.д. с указанием реквизитов обосновывающих документов), </a:t>
          </a:r>
          <a:r>
            <a:rPr lang="ru-RU" sz="1600" b="0" kern="1200" dirty="0" smtClean="0"/>
            <a:t> (за исключениям случая, если соответствующие документы и информация находятся в распоряжении органов, предоставляющих государственные услуги, органов, предоставляющих муниципальные услуги, иных государственных органов, органов местного самоуправления либо подведомственных государственным органам или органам местного самоуправления организаций, участвующих в предоставлении государственных и муниципальных услуг); </a:t>
          </a:r>
          <a:endParaRPr lang="ru-RU" sz="1600" b="0" kern="1200" dirty="0"/>
        </a:p>
      </dsp:txBody>
      <dsp:txXfrm>
        <a:off x="864688" y="568695"/>
        <a:ext cx="10242893" cy="1956465"/>
      </dsp:txXfrm>
    </dsp:sp>
    <dsp:sp modelId="{A911A5DA-ADD8-4A92-B191-28FA128DF70C}">
      <dsp:nvSpPr>
        <dsp:cNvPr id="0" name=""/>
        <dsp:cNvSpPr/>
      </dsp:nvSpPr>
      <dsp:spPr>
        <a:xfrm>
          <a:off x="711262" y="2525161"/>
          <a:ext cx="818272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8CCADE-6D89-47D6-9021-B38F7F1A4F57}">
      <dsp:nvSpPr>
        <dsp:cNvPr id="0" name=""/>
        <dsp:cNvSpPr/>
      </dsp:nvSpPr>
      <dsp:spPr>
        <a:xfrm>
          <a:off x="864688" y="2622984"/>
          <a:ext cx="10541743" cy="1396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smtClean="0"/>
            <a:t>д) </a:t>
          </a:r>
          <a:r>
            <a:rPr lang="ru-RU" sz="1600" b="1" kern="1200" dirty="0" smtClean="0">
              <a:solidFill>
                <a:srgbClr val="C00000"/>
              </a:solidFill>
            </a:rPr>
            <a:t>предложения заявителя, касающиеся условий пользования участком недр с учетом изменения его границ </a:t>
          </a:r>
          <a:r>
            <a:rPr lang="ru-RU" sz="1600" b="0" kern="1200" dirty="0" smtClean="0"/>
            <a:t>и содержащие </a:t>
          </a:r>
          <a:r>
            <a:rPr lang="ru-RU" sz="1600" b="1" kern="1200" dirty="0" smtClean="0">
              <a:solidFill>
                <a:srgbClr val="C00000"/>
              </a:solidFill>
            </a:rPr>
            <a:t>сведения о планируемых объемах дополнительных работ по геологическому изучению недр</a:t>
          </a:r>
          <a:r>
            <a:rPr lang="ru-RU" sz="1600" b="0" kern="1200" dirty="0" smtClean="0"/>
            <a:t>, и (или) </a:t>
          </a:r>
          <a:r>
            <a:rPr lang="ru-RU" sz="1600" b="1" kern="1200" dirty="0" smtClean="0">
              <a:solidFill>
                <a:srgbClr val="C00000"/>
              </a:solidFill>
            </a:rPr>
            <a:t>разведке</a:t>
          </a:r>
          <a:r>
            <a:rPr lang="ru-RU" sz="1600" b="0" kern="1200" dirty="0" smtClean="0"/>
            <a:t> месторождения полезных ископаемых, и (или) добыче полезных ископаемых на предлагаемой к включению в границы УН части недр (в случаях изменения границ с приростом запасов) (при наличии предложений); </a:t>
          </a:r>
          <a:endParaRPr lang="ru-RU" sz="1600" b="0" kern="1200" dirty="0"/>
        </a:p>
      </dsp:txBody>
      <dsp:txXfrm>
        <a:off x="864688" y="2622984"/>
        <a:ext cx="10541743" cy="1396700"/>
      </dsp:txXfrm>
    </dsp:sp>
    <dsp:sp modelId="{72DD3A49-B1B2-4196-A2F5-0B7C6F4A64E1}">
      <dsp:nvSpPr>
        <dsp:cNvPr id="0" name=""/>
        <dsp:cNvSpPr/>
      </dsp:nvSpPr>
      <dsp:spPr>
        <a:xfrm>
          <a:off x="711262" y="4019685"/>
          <a:ext cx="818272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51358D-2B0B-4C0F-9757-B58124DEE20F}">
      <dsp:nvSpPr>
        <dsp:cNvPr id="0" name=""/>
        <dsp:cNvSpPr/>
      </dsp:nvSpPr>
      <dsp:spPr>
        <a:xfrm>
          <a:off x="864688" y="4117508"/>
          <a:ext cx="11009851" cy="689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smtClean="0"/>
            <a:t>е) справка об отсутствии обстоятельств, при которых изменение границ УН не допускается в соответствии с пунктом 13 настоящих Правил </a:t>
          </a:r>
          <a:r>
            <a:rPr lang="ru-RU" sz="1600" b="0" i="1" kern="1200" dirty="0" smtClean="0">
              <a:solidFill>
                <a:srgbClr val="C00000"/>
              </a:solidFill>
            </a:rPr>
            <a:t>(???? Какой орган власти должен  выдавать такую справку???</a:t>
          </a:r>
          <a:r>
            <a:rPr lang="ru-RU" sz="1600" b="0" kern="1200" dirty="0" smtClean="0"/>
            <a:t>). </a:t>
          </a:r>
          <a:endParaRPr lang="ru-RU" sz="1600" b="0" kern="1200" dirty="0"/>
        </a:p>
      </dsp:txBody>
      <dsp:txXfrm>
        <a:off x="864688" y="4117508"/>
        <a:ext cx="11009851" cy="689790"/>
      </dsp:txXfrm>
    </dsp:sp>
    <dsp:sp modelId="{1ABE497F-F025-47E8-8C8C-6ECC56BC58B7}">
      <dsp:nvSpPr>
        <dsp:cNvPr id="0" name=""/>
        <dsp:cNvSpPr/>
      </dsp:nvSpPr>
      <dsp:spPr>
        <a:xfrm>
          <a:off x="711262" y="4807299"/>
          <a:ext cx="818272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83126"/>
          <a:ext cx="11793313" cy="729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kern="1200" dirty="0" smtClean="0"/>
            <a:t>20. Заявитель подает заявку об изменении границ УН, за исключением УН местного значения, и прилагаемые к ней документы и сведения в Федеральное агентство по недропользованию или его территориальный орган:</a:t>
          </a:r>
        </a:p>
      </dsp:txBody>
      <dsp:txXfrm>
        <a:off x="35620" y="118746"/>
        <a:ext cx="11722073" cy="658435"/>
      </dsp:txXfrm>
    </dsp:sp>
  </dsp:spTree>
</dsp:drawing>
</file>

<file path=ppt/diagrams/drawing10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8AA02-D3C0-46FA-96D3-01EF9BEDA29A}">
      <dsp:nvSpPr>
        <dsp:cNvPr id="0" name=""/>
        <dsp:cNvSpPr/>
      </dsp:nvSpPr>
      <dsp:spPr>
        <a:xfrm>
          <a:off x="0" y="0"/>
          <a:ext cx="117078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E17100-7454-4E60-BF83-CD38BE29F10E}">
      <dsp:nvSpPr>
        <dsp:cNvPr id="0" name=""/>
        <dsp:cNvSpPr/>
      </dsp:nvSpPr>
      <dsp:spPr>
        <a:xfrm>
          <a:off x="0" y="0"/>
          <a:ext cx="933703" cy="452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91440" tIns="91440" rIns="91440" bIns="91440" numCol="1" spcCol="1270" anchor="t" anchorCtr="0">
          <a:noAutofit/>
        </a:bodyPr>
        <a:lstStyle/>
        <a:p>
          <a:pPr lvl="0" algn="l" defTabSz="1066800">
            <a:lnSpc>
              <a:spcPct val="90000"/>
            </a:lnSpc>
            <a:spcBef>
              <a:spcPct val="0"/>
            </a:spcBef>
            <a:spcAft>
              <a:spcPct val="35000"/>
            </a:spcAft>
          </a:pPr>
          <a:r>
            <a:rPr lang="ru-RU" sz="2400" b="1" kern="1200" dirty="0" smtClean="0">
              <a:solidFill>
                <a:schemeClr val="accent5">
                  <a:lumMod val="75000"/>
                </a:schemeClr>
              </a:solidFill>
            </a:rPr>
            <a:t>20 . Подача  заявки об изменении границ УН:</a:t>
          </a:r>
          <a:endParaRPr lang="ru-RU" sz="2400" kern="1200" dirty="0"/>
        </a:p>
      </dsp:txBody>
      <dsp:txXfrm>
        <a:off x="0" y="0"/>
        <a:ext cx="933703" cy="4522739"/>
      </dsp:txXfrm>
    </dsp:sp>
    <dsp:sp modelId="{C976B2F5-B961-4117-8417-CA0CAA0ABAC5}">
      <dsp:nvSpPr>
        <dsp:cNvPr id="0" name=""/>
        <dsp:cNvSpPr/>
      </dsp:nvSpPr>
      <dsp:spPr>
        <a:xfrm>
          <a:off x="1109321" y="70667"/>
          <a:ext cx="9745249" cy="1413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ru-RU" sz="1500" b="0" kern="1200" dirty="0" smtClean="0"/>
            <a:t>Абз.1. </a:t>
          </a:r>
          <a:r>
            <a:rPr lang="ru-RU" sz="1500" b="1" kern="1200" dirty="0" smtClean="0">
              <a:solidFill>
                <a:srgbClr val="C00000"/>
              </a:solidFill>
            </a:rPr>
            <a:t>Заявитель подает заявку об изменении границ УН</a:t>
          </a:r>
          <a:r>
            <a:rPr lang="ru-RU" sz="1500" b="0" kern="1200" dirty="0" smtClean="0"/>
            <a:t>, за исключением УНМЗ, и прилагаемые к ней документы и сведения </a:t>
          </a:r>
          <a:r>
            <a:rPr lang="ru-RU" sz="1500" b="1" kern="1200" dirty="0" smtClean="0">
              <a:solidFill>
                <a:srgbClr val="C00000"/>
              </a:solidFill>
            </a:rPr>
            <a:t>в ФАН или его территориальный орган</a:t>
          </a:r>
          <a:r>
            <a:rPr lang="ru-RU" sz="1500" b="0" kern="1200" dirty="0" smtClean="0"/>
            <a:t>, в том числе с использованием портала </a:t>
          </a:r>
          <a:r>
            <a:rPr lang="ru-RU" sz="1500" b="0" kern="1200" dirty="0" err="1" smtClean="0"/>
            <a:t>недропользователей</a:t>
          </a:r>
          <a:r>
            <a:rPr lang="ru-RU" sz="1500" b="0" kern="1200" dirty="0" smtClean="0"/>
            <a:t> и геологических организаций "Личный кабинет </a:t>
          </a:r>
          <a:r>
            <a:rPr lang="ru-RU" sz="1500" b="0" kern="1200" dirty="0" err="1" smtClean="0"/>
            <a:t>недропользователя</a:t>
          </a:r>
          <a:r>
            <a:rPr lang="ru-RU" sz="1500" b="0" kern="1200" dirty="0" smtClean="0"/>
            <a:t>" на официальном сайте ФАН в информационно-телекоммуникационной сети "Интернет" (далее - личный кабинет </a:t>
          </a:r>
          <a:r>
            <a:rPr lang="ru-RU" sz="1500" b="0" kern="1200" dirty="0" err="1" smtClean="0"/>
            <a:t>недропользователя</a:t>
          </a:r>
          <a:r>
            <a:rPr lang="ru-RU" sz="1500" b="0" kern="1200" dirty="0" smtClean="0"/>
            <a:t>).</a:t>
          </a:r>
          <a:br>
            <a:rPr lang="ru-RU" sz="1500" b="0" kern="1200" dirty="0" smtClean="0"/>
          </a:br>
          <a:endParaRPr lang="ru-RU" sz="1500" kern="1200" dirty="0"/>
        </a:p>
      </dsp:txBody>
      <dsp:txXfrm>
        <a:off x="1109321" y="70667"/>
        <a:ext cx="9745249" cy="1413355"/>
      </dsp:txXfrm>
    </dsp:sp>
    <dsp:sp modelId="{CB033F69-5085-4177-8F12-436578627FE8}">
      <dsp:nvSpPr>
        <dsp:cNvPr id="0" name=""/>
        <dsp:cNvSpPr/>
      </dsp:nvSpPr>
      <dsp:spPr>
        <a:xfrm>
          <a:off x="933703" y="1484023"/>
          <a:ext cx="93663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C4474B-2820-4642-AA1A-3FA3D7ED8FA2}">
      <dsp:nvSpPr>
        <dsp:cNvPr id="0" name=""/>
        <dsp:cNvSpPr/>
      </dsp:nvSpPr>
      <dsp:spPr>
        <a:xfrm>
          <a:off x="1109321" y="1554691"/>
          <a:ext cx="9745249" cy="1413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ru-RU" sz="1500" b="0" kern="1200" dirty="0" smtClean="0"/>
            <a:t>Абз.2. </a:t>
          </a:r>
          <a:r>
            <a:rPr lang="ru-RU" sz="1500" b="1" kern="1200" dirty="0" smtClean="0">
              <a:solidFill>
                <a:srgbClr val="C00000"/>
              </a:solidFill>
            </a:rPr>
            <a:t>Заявитель подает заявку об изменении границ УНМЗ </a:t>
          </a:r>
          <a:r>
            <a:rPr lang="ru-RU" sz="1500" b="0" kern="1200" dirty="0" smtClean="0"/>
            <a:t>и прилагаемые к ней документы и сведения </a:t>
          </a:r>
          <a:r>
            <a:rPr lang="ru-RU" sz="1500" b="1" kern="1200" dirty="0" smtClean="0">
              <a:solidFill>
                <a:srgbClr val="C00000"/>
              </a:solidFill>
            </a:rPr>
            <a:t>в уполномоченный исполнительный орган субъекта РФ</a:t>
          </a:r>
          <a:r>
            <a:rPr lang="ru-RU" sz="1500" b="0" kern="1200" dirty="0" smtClean="0"/>
            <a:t>, в том числе в электронной форме по адресу электронной почты, указанному на официальном сайте уполномоченного исполнительного органа субъекта РФ в информационно-телекоммуникационной сети "Интернет". </a:t>
          </a:r>
          <a:endParaRPr lang="ru-RU" sz="1500" b="0" kern="1200" dirty="0"/>
        </a:p>
      </dsp:txBody>
      <dsp:txXfrm>
        <a:off x="1109321" y="1554691"/>
        <a:ext cx="9745249" cy="1413355"/>
      </dsp:txXfrm>
    </dsp:sp>
    <dsp:sp modelId="{73E7CE45-E84E-43B9-81C5-E0CF8FA424CF}">
      <dsp:nvSpPr>
        <dsp:cNvPr id="0" name=""/>
        <dsp:cNvSpPr/>
      </dsp:nvSpPr>
      <dsp:spPr>
        <a:xfrm>
          <a:off x="933703" y="2968047"/>
          <a:ext cx="93663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3342F6-E936-44A1-B950-6498E1F550E7}">
      <dsp:nvSpPr>
        <dsp:cNvPr id="0" name=""/>
        <dsp:cNvSpPr/>
      </dsp:nvSpPr>
      <dsp:spPr>
        <a:xfrm>
          <a:off x="1109321" y="3038715"/>
          <a:ext cx="9874746" cy="1413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ru-RU" sz="1500" b="0" kern="1200" dirty="0" smtClean="0"/>
            <a:t>Абз.3. Заявка об изменении границ УН и прилагаемые к ней документы и сведения могут быть представлены в форме электронных документов, подписанных электронной подписью в соответствии с требованиями Федерального </a:t>
          </a:r>
          <a:r>
            <a:rPr lang="ru-RU" sz="1500" b="0" kern="1200" dirty="0" smtClean="0">
              <a:hlinkClick xmlns:r="http://schemas.openxmlformats.org/officeDocument/2006/relationships" r:id="rId1"/>
            </a:rPr>
            <a:t>закона</a:t>
          </a:r>
          <a:r>
            <a:rPr lang="ru-RU" sz="1500" b="0" kern="1200" dirty="0" smtClean="0"/>
            <a:t> "Об электронной подписи". </a:t>
          </a:r>
          <a:endParaRPr lang="ru-RU" sz="1500" b="0" kern="1200" dirty="0"/>
        </a:p>
      </dsp:txBody>
      <dsp:txXfrm>
        <a:off x="1109321" y="3038715"/>
        <a:ext cx="9874746" cy="1413355"/>
      </dsp:txXfrm>
    </dsp:sp>
    <dsp:sp modelId="{ACAF02B7-B472-4F89-B847-831499E236F9}">
      <dsp:nvSpPr>
        <dsp:cNvPr id="0" name=""/>
        <dsp:cNvSpPr/>
      </dsp:nvSpPr>
      <dsp:spPr>
        <a:xfrm>
          <a:off x="933703" y="4452071"/>
          <a:ext cx="93663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83126"/>
          <a:ext cx="11793313" cy="729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kern="1200" dirty="0" smtClean="0"/>
            <a:t>20. Заявитель подает заявку об изменении границ УН, за исключением УН местного значения, и прилагаемые к ней документы и сведения в Федеральное агентство по недропользованию или его территориальный орган:</a:t>
          </a:r>
        </a:p>
      </dsp:txBody>
      <dsp:txXfrm>
        <a:off x="35620" y="118746"/>
        <a:ext cx="11722073" cy="658435"/>
      </dsp:txXfrm>
    </dsp:sp>
  </dsp:spTree>
</dsp:drawing>
</file>

<file path=ppt/diagrams/drawing10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8AA02-D3C0-46FA-96D3-01EF9BEDA29A}">
      <dsp:nvSpPr>
        <dsp:cNvPr id="0" name=""/>
        <dsp:cNvSpPr/>
      </dsp:nvSpPr>
      <dsp:spPr>
        <a:xfrm>
          <a:off x="0" y="0"/>
          <a:ext cx="117078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E17100-7454-4E60-BF83-CD38BE29F10E}">
      <dsp:nvSpPr>
        <dsp:cNvPr id="0" name=""/>
        <dsp:cNvSpPr/>
      </dsp:nvSpPr>
      <dsp:spPr>
        <a:xfrm>
          <a:off x="0" y="0"/>
          <a:ext cx="463500" cy="4909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68580" tIns="68580" rIns="68580" bIns="68580" numCol="1" spcCol="1270" anchor="t" anchorCtr="0">
          <a:noAutofit/>
        </a:bodyPr>
        <a:lstStyle/>
        <a:p>
          <a:pPr lvl="0" algn="ctr" defTabSz="800100">
            <a:lnSpc>
              <a:spcPct val="90000"/>
            </a:lnSpc>
            <a:spcBef>
              <a:spcPct val="0"/>
            </a:spcBef>
            <a:spcAft>
              <a:spcPct val="35000"/>
            </a:spcAft>
          </a:pPr>
          <a:r>
            <a:rPr lang="ru-RU" sz="1800" b="1" kern="1200" dirty="0" smtClean="0">
              <a:solidFill>
                <a:schemeClr val="accent5">
                  <a:lumMod val="75000"/>
                </a:schemeClr>
              </a:solidFill>
            </a:rPr>
            <a:t>20 . Подача  заявки об изменении границ УН:</a:t>
          </a:r>
          <a:endParaRPr lang="ru-RU" sz="1800" kern="1200" dirty="0"/>
        </a:p>
      </dsp:txBody>
      <dsp:txXfrm>
        <a:off x="0" y="0"/>
        <a:ext cx="463500" cy="4909128"/>
      </dsp:txXfrm>
    </dsp:sp>
    <dsp:sp modelId="{C976B2F5-B961-4117-8417-CA0CAA0ABAC5}">
      <dsp:nvSpPr>
        <dsp:cNvPr id="0" name=""/>
        <dsp:cNvSpPr/>
      </dsp:nvSpPr>
      <dsp:spPr>
        <a:xfrm>
          <a:off x="632087" y="97199"/>
          <a:ext cx="11060133" cy="881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smtClean="0"/>
            <a:t>Абз.4. Документы и сведения (</a:t>
          </a:r>
          <a:r>
            <a:rPr lang="ru-RU" sz="1600" b="0" i="1" kern="1200" dirty="0" smtClean="0"/>
            <a:t>прилагаемые к заявке</a:t>
          </a:r>
          <a:r>
            <a:rPr lang="ru-RU" sz="1600" b="0" kern="1200" dirty="0" smtClean="0"/>
            <a:t>), составленные на иностранном языке, представляются с переводом на русский язык. Верность перевода или подлинность подписи переводчика должны быть нотариально засвидетельствованы в соответствии с </a:t>
          </a:r>
          <a:r>
            <a:rPr lang="ru-RU" sz="1600" b="0" kern="1200" dirty="0" smtClean="0">
              <a:hlinkClick xmlns:r="http://schemas.openxmlformats.org/officeDocument/2006/relationships" r:id="rId1"/>
            </a:rPr>
            <a:t>Основами</a:t>
          </a:r>
          <a:r>
            <a:rPr lang="ru-RU" sz="1600" b="0" kern="1200" dirty="0" smtClean="0"/>
            <a:t> законодательства Российской Федерации о нотариате.</a:t>
          </a:r>
          <a:endParaRPr lang="ru-RU" sz="1600" kern="1200" dirty="0"/>
        </a:p>
      </dsp:txBody>
      <dsp:txXfrm>
        <a:off x="632087" y="97199"/>
        <a:ext cx="11060133" cy="881193"/>
      </dsp:txXfrm>
    </dsp:sp>
    <dsp:sp modelId="{CB033F69-5085-4177-8F12-436578627FE8}">
      <dsp:nvSpPr>
        <dsp:cNvPr id="0" name=""/>
        <dsp:cNvSpPr/>
      </dsp:nvSpPr>
      <dsp:spPr>
        <a:xfrm>
          <a:off x="463500" y="978393"/>
          <a:ext cx="89912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C4474B-2820-4642-AA1A-3FA3D7ED8FA2}">
      <dsp:nvSpPr>
        <dsp:cNvPr id="0" name=""/>
        <dsp:cNvSpPr/>
      </dsp:nvSpPr>
      <dsp:spPr>
        <a:xfrm>
          <a:off x="632087" y="1075593"/>
          <a:ext cx="10939615" cy="1694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smtClean="0"/>
            <a:t>Абз.5. </a:t>
          </a:r>
          <a:r>
            <a:rPr lang="ru-RU" sz="1600" b="1" kern="1200" dirty="0" smtClean="0">
              <a:solidFill>
                <a:srgbClr val="C00000"/>
              </a:solidFill>
            </a:rPr>
            <a:t>Информация об участке недр, границы которого предлагается изменить, и копии документов, обосновывающих необходимость изменения границ участка недр</a:t>
          </a:r>
          <a:r>
            <a:rPr lang="ru-RU" sz="1600" b="0" kern="1200" dirty="0" smtClean="0"/>
            <a:t>, могут быть </a:t>
          </a:r>
          <a:r>
            <a:rPr lang="ru-RU" sz="1600" b="1" kern="1200" dirty="0" smtClean="0">
              <a:solidFill>
                <a:srgbClr val="C00000"/>
              </a:solidFill>
            </a:rPr>
            <a:t>получены с использованием</a:t>
          </a:r>
          <a:r>
            <a:rPr lang="ru-RU" sz="1600" b="0" kern="1200" dirty="0" smtClean="0"/>
            <a:t> предусмотренного статьей 28 Закона Российской Федерации "О недрах" </a:t>
          </a:r>
          <a:r>
            <a:rPr lang="ru-RU" sz="1600" b="1" kern="1200" dirty="0" smtClean="0">
              <a:solidFill>
                <a:srgbClr val="C00000"/>
              </a:solidFill>
            </a:rPr>
            <a:t>государственного реестра участков недр, предоставленных в пользование, </a:t>
          </a:r>
          <a:r>
            <a:rPr lang="ru-RU" sz="1600" b="0" kern="1200" dirty="0" smtClean="0"/>
            <a:t>и лицензий на пользование недрами, а также иных федеральных государственных информационных систем и государственных информационных ресурсов при наличии доступа к информации, содержащейся в таких системах и ресурсах.</a:t>
          </a:r>
        </a:p>
      </dsp:txBody>
      <dsp:txXfrm>
        <a:off x="632087" y="1075593"/>
        <a:ext cx="10939615" cy="1694872"/>
      </dsp:txXfrm>
    </dsp:sp>
    <dsp:sp modelId="{73E7CE45-E84E-43B9-81C5-E0CF8FA424CF}">
      <dsp:nvSpPr>
        <dsp:cNvPr id="0" name=""/>
        <dsp:cNvSpPr/>
      </dsp:nvSpPr>
      <dsp:spPr>
        <a:xfrm>
          <a:off x="463500" y="2770465"/>
          <a:ext cx="89912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3342F6-E936-44A1-B950-6498E1F550E7}">
      <dsp:nvSpPr>
        <dsp:cNvPr id="0" name=""/>
        <dsp:cNvSpPr/>
      </dsp:nvSpPr>
      <dsp:spPr>
        <a:xfrm>
          <a:off x="632087" y="2867665"/>
          <a:ext cx="11069661" cy="1943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smtClean="0"/>
            <a:t>Абз.6. </a:t>
          </a:r>
          <a:r>
            <a:rPr lang="ru-RU" sz="1600" b="1" kern="1200" dirty="0" smtClean="0">
              <a:solidFill>
                <a:srgbClr val="C00000"/>
              </a:solidFill>
            </a:rPr>
            <a:t>Информация об участке недр, границы которого предлагается изменить, и содержащаяся в копиях документов, обосновывающих необходимость изменения границ участка недр</a:t>
          </a:r>
          <a:r>
            <a:rPr lang="ru-RU" sz="1600" b="0" kern="1200" dirty="0" smtClean="0"/>
            <a:t>, </a:t>
          </a:r>
          <a:r>
            <a:rPr lang="ru-RU" sz="1600" b="1" kern="1200" dirty="0" smtClean="0">
              <a:solidFill>
                <a:srgbClr val="C00000"/>
              </a:solidFill>
            </a:rPr>
            <a:t>которая получена </a:t>
          </a:r>
          <a:r>
            <a:rPr lang="ru-RU" sz="1600" b="0" kern="1200" dirty="0" smtClean="0"/>
            <a:t>в предусмотренном абзацем пятым настоящего пункта порядке, </a:t>
          </a:r>
          <a:r>
            <a:rPr lang="ru-RU" sz="1600" b="1" kern="1200" dirty="0" smtClean="0">
              <a:solidFill>
                <a:srgbClr val="C00000"/>
              </a:solidFill>
            </a:rPr>
            <a:t>является исчерпывающей, направление запросов для ее проверки не требуется</a:t>
          </a:r>
          <a:r>
            <a:rPr lang="ru-RU" sz="1600" b="0" kern="1200" dirty="0" smtClean="0"/>
            <a:t>.</a:t>
          </a:r>
        </a:p>
      </dsp:txBody>
      <dsp:txXfrm>
        <a:off x="632087" y="2867665"/>
        <a:ext cx="11069661" cy="1943995"/>
      </dsp:txXfrm>
    </dsp:sp>
    <dsp:sp modelId="{ACAF02B7-B472-4F89-B847-831499E236F9}">
      <dsp:nvSpPr>
        <dsp:cNvPr id="0" name=""/>
        <dsp:cNvSpPr/>
      </dsp:nvSpPr>
      <dsp:spPr>
        <a:xfrm>
          <a:off x="463500" y="4811661"/>
          <a:ext cx="89912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83126"/>
          <a:ext cx="11793313" cy="729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kern="1200" dirty="0" smtClean="0"/>
            <a:t>21. Поступившая заявка об изменении границ УН регистрируется органом (учреждением), который в осуществляет организационное обеспечение деятельности комиссий в день ее поступления.</a:t>
          </a:r>
        </a:p>
      </dsp:txBody>
      <dsp:txXfrm>
        <a:off x="35620" y="118746"/>
        <a:ext cx="11722073" cy="658435"/>
      </dsp:txXfrm>
    </dsp:sp>
  </dsp:spTree>
</dsp:drawing>
</file>

<file path=ppt/diagrams/drawing10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8AA02-D3C0-46FA-96D3-01EF9BEDA29A}">
      <dsp:nvSpPr>
        <dsp:cNvPr id="0" name=""/>
        <dsp:cNvSpPr/>
      </dsp:nvSpPr>
      <dsp:spPr>
        <a:xfrm>
          <a:off x="0" y="0"/>
          <a:ext cx="117078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E17100-7454-4E60-BF83-CD38BE29F10E}">
      <dsp:nvSpPr>
        <dsp:cNvPr id="0" name=""/>
        <dsp:cNvSpPr/>
      </dsp:nvSpPr>
      <dsp:spPr>
        <a:xfrm>
          <a:off x="0" y="0"/>
          <a:ext cx="1096114" cy="452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91440" tIns="91440" rIns="91440" bIns="91440" numCol="1" spcCol="1270" anchor="t" anchorCtr="0">
          <a:noAutofit/>
        </a:bodyPr>
        <a:lstStyle/>
        <a:p>
          <a:pPr lvl="0" algn="l" defTabSz="1066800">
            <a:lnSpc>
              <a:spcPct val="90000"/>
            </a:lnSpc>
            <a:spcBef>
              <a:spcPct val="0"/>
            </a:spcBef>
            <a:spcAft>
              <a:spcPct val="35000"/>
            </a:spcAft>
          </a:pPr>
          <a:r>
            <a:rPr lang="ru-RU" sz="2400" b="1" kern="1200" dirty="0" smtClean="0">
              <a:solidFill>
                <a:schemeClr val="accent5">
                  <a:lumMod val="75000"/>
                </a:schemeClr>
              </a:solidFill>
            </a:rPr>
            <a:t>2</a:t>
          </a:r>
          <a:r>
            <a:rPr lang="en-US" sz="2400" b="1" kern="1200" dirty="0" smtClean="0">
              <a:solidFill>
                <a:schemeClr val="accent5">
                  <a:lumMod val="75000"/>
                </a:schemeClr>
              </a:solidFill>
            </a:rPr>
            <a:t>1</a:t>
          </a:r>
          <a:r>
            <a:rPr lang="ru-RU" sz="2400" b="1" kern="1200" dirty="0" smtClean="0">
              <a:solidFill>
                <a:schemeClr val="accent5">
                  <a:lumMod val="75000"/>
                </a:schemeClr>
              </a:solidFill>
            </a:rPr>
            <a:t> . Регистрация  заявки об изменении границ УН:</a:t>
          </a:r>
          <a:endParaRPr lang="ru-RU" sz="2400" kern="1200" dirty="0"/>
        </a:p>
      </dsp:txBody>
      <dsp:txXfrm>
        <a:off x="0" y="0"/>
        <a:ext cx="1096114" cy="4522739"/>
      </dsp:txXfrm>
    </dsp:sp>
    <dsp:sp modelId="{16E6DDF6-9255-4042-B0C7-11092937180B}">
      <dsp:nvSpPr>
        <dsp:cNvPr id="0" name=""/>
        <dsp:cNvSpPr/>
      </dsp:nvSpPr>
      <dsp:spPr>
        <a:xfrm>
          <a:off x="1271733" y="60619"/>
          <a:ext cx="10272518" cy="96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1" kern="1200" dirty="0" smtClean="0">
              <a:solidFill>
                <a:srgbClr val="C00000"/>
              </a:solidFill>
            </a:rPr>
            <a:t>При регистрации заявки об изменении границ УН ей присваивается регистрационный номер</a:t>
          </a:r>
          <a:r>
            <a:rPr lang="ru-RU" sz="1200" b="0" kern="1200" dirty="0" smtClean="0"/>
            <a:t>, а также указываются дата и местное время (час и минуты) ее поступления. В случае подачи заявки об изменении границ УН с использованием личного кабинета </a:t>
          </a:r>
          <a:r>
            <a:rPr lang="ru-RU" sz="1200" b="0" kern="1200" dirty="0" err="1" smtClean="0"/>
            <a:t>недропользователя</a:t>
          </a:r>
          <a:r>
            <a:rPr lang="ru-RU" sz="1200" b="0" kern="1200" dirty="0" smtClean="0"/>
            <a:t> указание даты и местного времени (час и минуты) поступления заявки об изменении границ УН осуществляется с использованием программно-аппаратных средств личного кабинета </a:t>
          </a:r>
          <a:r>
            <a:rPr lang="ru-RU" sz="1200" b="0" kern="1200" dirty="0" err="1" smtClean="0"/>
            <a:t>недропользователя</a:t>
          </a:r>
          <a:r>
            <a:rPr lang="ru-RU" sz="1200" b="0" kern="1200" dirty="0" smtClean="0"/>
            <a:t>.</a:t>
          </a:r>
          <a:endParaRPr lang="ru-RU" sz="1200" kern="1200" dirty="0"/>
        </a:p>
      </dsp:txBody>
      <dsp:txXfrm>
        <a:off x="1271733" y="60619"/>
        <a:ext cx="10272518" cy="967636"/>
      </dsp:txXfrm>
    </dsp:sp>
    <dsp:sp modelId="{55EE6FB3-FE79-4C94-9DEC-56D7E5E4A59D}">
      <dsp:nvSpPr>
        <dsp:cNvPr id="0" name=""/>
        <dsp:cNvSpPr/>
      </dsp:nvSpPr>
      <dsp:spPr>
        <a:xfrm>
          <a:off x="1096114" y="1028255"/>
          <a:ext cx="93663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4DB87A-6058-421A-BEEF-5E9EF278B64A}">
      <dsp:nvSpPr>
        <dsp:cNvPr id="0" name=""/>
        <dsp:cNvSpPr/>
      </dsp:nvSpPr>
      <dsp:spPr>
        <a:xfrm>
          <a:off x="1271733" y="1088875"/>
          <a:ext cx="10331431" cy="821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1" kern="1200" dirty="0" smtClean="0">
              <a:solidFill>
                <a:srgbClr val="C00000"/>
              </a:solidFill>
            </a:rPr>
            <a:t>Уполномоченный орган обеспечивает размещение заявки об изменении границ УН</a:t>
          </a:r>
          <a:r>
            <a:rPr lang="ru-RU" sz="1200" b="0" kern="1200" dirty="0" smtClean="0"/>
            <a:t> и прилагаемых к ней документов и сведений в федеральной государственной информационной системе «АСЛН" не позднее 5-го рабочего дня с даты регистрации такой заявки. </a:t>
          </a:r>
          <a:endParaRPr lang="ru-RU" sz="1200" b="0" kern="1200" dirty="0"/>
        </a:p>
      </dsp:txBody>
      <dsp:txXfrm>
        <a:off x="1271733" y="1088875"/>
        <a:ext cx="10331431" cy="821603"/>
      </dsp:txXfrm>
    </dsp:sp>
    <dsp:sp modelId="{38FDDC11-5F2B-4DE8-ADED-E217BA21BFBA}">
      <dsp:nvSpPr>
        <dsp:cNvPr id="0" name=""/>
        <dsp:cNvSpPr/>
      </dsp:nvSpPr>
      <dsp:spPr>
        <a:xfrm>
          <a:off x="1096114" y="1910478"/>
          <a:ext cx="93663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639570-AF1D-4BED-8B59-759391BA29FD}">
      <dsp:nvSpPr>
        <dsp:cNvPr id="0" name=""/>
        <dsp:cNvSpPr/>
      </dsp:nvSpPr>
      <dsp:spPr>
        <a:xfrm>
          <a:off x="1271733" y="1971098"/>
          <a:ext cx="10218201" cy="1212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1" kern="1200" dirty="0" smtClean="0">
              <a:solidFill>
                <a:srgbClr val="C00000"/>
              </a:solidFill>
            </a:rPr>
            <a:t>Уполномоченный орган</a:t>
          </a:r>
          <a:r>
            <a:rPr lang="ru-RU" sz="1200" b="0" kern="1200" dirty="0" smtClean="0"/>
            <a:t> в срок, не превышающий </a:t>
          </a:r>
          <a:r>
            <a:rPr lang="ru-RU" sz="1200" b="1" kern="1200" dirty="0" smtClean="0">
              <a:solidFill>
                <a:srgbClr val="C00000"/>
              </a:solidFill>
            </a:rPr>
            <a:t>5 рабочих дней </a:t>
          </a:r>
          <a:r>
            <a:rPr lang="ru-RU" sz="1200" b="0" kern="1200" dirty="0" smtClean="0"/>
            <a:t>с даты регистрации заявки об изменении границ УН, а </a:t>
          </a:r>
          <a:r>
            <a:rPr lang="ru-RU" sz="1200" b="1" kern="1200" dirty="0" smtClean="0">
              <a:solidFill>
                <a:srgbClr val="C00000"/>
              </a:solidFill>
            </a:rPr>
            <a:t>в случае необходимости получения документов и сведений</a:t>
          </a:r>
          <a:r>
            <a:rPr lang="ru-RU" sz="1200" b="0" kern="1200" dirty="0" smtClean="0"/>
            <a:t>, </a:t>
          </a:r>
          <a:r>
            <a:rPr lang="ru-RU" sz="1200" b="1" kern="1200" dirty="0" smtClean="0">
              <a:solidFill>
                <a:srgbClr val="C00000"/>
              </a:solidFill>
            </a:rPr>
            <a:t>находящихся в распоряжении органов и организаций</a:t>
          </a:r>
          <a:r>
            <a:rPr lang="ru-RU" sz="1200" b="0" kern="1200" dirty="0" smtClean="0"/>
            <a:t>, - </a:t>
          </a:r>
          <a:r>
            <a:rPr lang="ru-RU" sz="1200" b="1" kern="1200" dirty="0" smtClean="0"/>
            <a:t>в срок</a:t>
          </a:r>
          <a:r>
            <a:rPr lang="ru-RU" sz="1200" b="0" kern="1200" dirty="0" smtClean="0"/>
            <a:t>, не превышающий </a:t>
          </a:r>
          <a:r>
            <a:rPr lang="ru-RU" sz="1200" b="1" kern="1200" dirty="0" smtClean="0">
              <a:solidFill>
                <a:srgbClr val="C00000"/>
              </a:solidFill>
            </a:rPr>
            <a:t>15 рабочих дней</a:t>
          </a:r>
          <a:r>
            <a:rPr lang="ru-RU" sz="1200" b="0" kern="1200" dirty="0" smtClean="0"/>
            <a:t> с даты регистрации заявки об изменении границ УН, </a:t>
          </a:r>
          <a:r>
            <a:rPr lang="ru-RU" sz="1200" b="1" kern="1200" dirty="0" smtClean="0">
              <a:solidFill>
                <a:srgbClr val="C00000"/>
              </a:solidFill>
            </a:rPr>
            <a:t>проверяет содержание такой заявки и состав прилагаемых к ней документов и сведений </a:t>
          </a:r>
          <a:r>
            <a:rPr lang="ru-RU" sz="1200" b="0" kern="1200" dirty="0" smtClean="0"/>
            <a:t>на предмет соответствия описи входящих в ее состав документов и сведений, наличия прилагаемых к ней документов и сведений, предусмотренных пунктами 18 и 19 настоящих Правил, а также рассматривает указанную заявку и прилагаемые к ней документы и сведения на предмет соответствия их требованиям, предусмотренным настоящими Правилами. </a:t>
          </a:r>
          <a:endParaRPr lang="ru-RU" sz="1200" b="0" kern="1200" dirty="0"/>
        </a:p>
      </dsp:txBody>
      <dsp:txXfrm>
        <a:off x="1271733" y="1971098"/>
        <a:ext cx="10218201" cy="1212394"/>
      </dsp:txXfrm>
    </dsp:sp>
    <dsp:sp modelId="{B83CE479-3FF9-4FFD-B532-5E9940C2785E}">
      <dsp:nvSpPr>
        <dsp:cNvPr id="0" name=""/>
        <dsp:cNvSpPr/>
      </dsp:nvSpPr>
      <dsp:spPr>
        <a:xfrm>
          <a:off x="1096114" y="3183493"/>
          <a:ext cx="93663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60EDA8-32CC-42FE-BDEB-8F99327E990E}">
      <dsp:nvSpPr>
        <dsp:cNvPr id="0" name=""/>
        <dsp:cNvSpPr/>
      </dsp:nvSpPr>
      <dsp:spPr>
        <a:xfrm>
          <a:off x="1271733" y="3244112"/>
          <a:ext cx="10109567" cy="1212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0" kern="1200" dirty="0" smtClean="0"/>
            <a:t>Уполномоченный орган при необходимости получения документов и информации, находящихся в распоряжении органов и организаций, направляет в течение 5 рабочих дней с даты регистрации заявки об изменении границ УН запросы в соответствующие органы и организации, которые представляют запрашиваемые документы и информацию не позднее 10-го рабочего дня с даты получения соответствующего запроса. </a:t>
          </a:r>
          <a:endParaRPr lang="ru-RU" sz="1200" b="0" kern="1200" dirty="0"/>
        </a:p>
      </dsp:txBody>
      <dsp:txXfrm>
        <a:off x="1271733" y="3244112"/>
        <a:ext cx="10109567" cy="1212394"/>
      </dsp:txXfrm>
    </dsp:sp>
    <dsp:sp modelId="{FDC28DD7-48A2-45DE-829A-A537F8229A7A}">
      <dsp:nvSpPr>
        <dsp:cNvPr id="0" name=""/>
        <dsp:cNvSpPr/>
      </dsp:nvSpPr>
      <dsp:spPr>
        <a:xfrm>
          <a:off x="1096114" y="4456507"/>
          <a:ext cx="93663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83126"/>
          <a:ext cx="11793313" cy="729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kern="1200" dirty="0" smtClean="0"/>
            <a:t>22. Уполномоченный орган отказывает в приеме поступившей заявки об изменении границ УН:</a:t>
          </a:r>
        </a:p>
      </dsp:txBody>
      <dsp:txXfrm>
        <a:off x="35620" y="118746"/>
        <a:ext cx="11722073" cy="658435"/>
      </dsp:txXfrm>
    </dsp:sp>
  </dsp:spTree>
</dsp:drawing>
</file>

<file path=ppt/diagrams/drawing10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8AA02-D3C0-46FA-96D3-01EF9BEDA29A}">
      <dsp:nvSpPr>
        <dsp:cNvPr id="0" name=""/>
        <dsp:cNvSpPr/>
      </dsp:nvSpPr>
      <dsp:spPr>
        <a:xfrm>
          <a:off x="0" y="0"/>
          <a:ext cx="117078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E17100-7454-4E60-BF83-CD38BE29F10E}">
      <dsp:nvSpPr>
        <dsp:cNvPr id="0" name=""/>
        <dsp:cNvSpPr/>
      </dsp:nvSpPr>
      <dsp:spPr>
        <a:xfrm>
          <a:off x="0" y="0"/>
          <a:ext cx="1096114" cy="452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6200" tIns="76200" rIns="76200" bIns="76200" numCol="1" spcCol="1270" anchor="t" anchorCtr="0">
          <a:noAutofit/>
        </a:bodyPr>
        <a:lstStyle/>
        <a:p>
          <a:pPr lvl="0" algn="l" defTabSz="889000">
            <a:lnSpc>
              <a:spcPct val="90000"/>
            </a:lnSpc>
            <a:spcBef>
              <a:spcPct val="0"/>
            </a:spcBef>
            <a:spcAft>
              <a:spcPct val="35000"/>
            </a:spcAft>
          </a:pPr>
          <a:r>
            <a:rPr lang="ru-RU" sz="2000" b="1" kern="1200" dirty="0" smtClean="0">
              <a:solidFill>
                <a:schemeClr val="accent5">
                  <a:lumMod val="75000"/>
                </a:schemeClr>
              </a:solidFill>
            </a:rPr>
            <a:t>22 . Причины отказа в регистрации  заявки об изменении границ УН:</a:t>
          </a:r>
          <a:endParaRPr lang="ru-RU" sz="2000" kern="1200" dirty="0"/>
        </a:p>
      </dsp:txBody>
      <dsp:txXfrm>
        <a:off x="0" y="0"/>
        <a:ext cx="1096114" cy="4522739"/>
      </dsp:txXfrm>
    </dsp:sp>
    <dsp:sp modelId="{16E6DDF6-9255-4042-B0C7-11092937180B}">
      <dsp:nvSpPr>
        <dsp:cNvPr id="0" name=""/>
        <dsp:cNvSpPr/>
      </dsp:nvSpPr>
      <dsp:spPr>
        <a:xfrm>
          <a:off x="1271733" y="75415"/>
          <a:ext cx="10272518" cy="1203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smtClean="0"/>
            <a:t>а) </a:t>
          </a:r>
          <a:r>
            <a:rPr lang="ru-RU" sz="1600" b="1" kern="1200" dirty="0" smtClean="0">
              <a:solidFill>
                <a:srgbClr val="C00000"/>
              </a:solidFill>
            </a:rPr>
            <a:t>в случае, если содержание заявки об изменении границ УН и (или) состав прилагаемых к ней документов </a:t>
          </a:r>
          <a:r>
            <a:rPr lang="ru-RU" sz="1600" b="0" kern="1200" dirty="0" smtClean="0"/>
            <a:t>и сведений </a:t>
          </a:r>
          <a:r>
            <a:rPr lang="ru-RU" sz="1600" b="1" kern="1200" dirty="0" smtClean="0">
              <a:solidFill>
                <a:srgbClr val="C00000"/>
              </a:solidFill>
            </a:rPr>
            <a:t>не соответствуют описи входящих в ее состав документов и сведений</a:t>
          </a:r>
          <a:r>
            <a:rPr lang="ru-RU" sz="1600" b="0" kern="1200" dirty="0" smtClean="0"/>
            <a:t>, </a:t>
          </a:r>
          <a:r>
            <a:rPr lang="ru-RU" sz="1600" b="1" kern="1200" dirty="0" smtClean="0">
              <a:solidFill>
                <a:srgbClr val="C00000"/>
              </a:solidFill>
            </a:rPr>
            <a:t>и (или) в случае, если в составе такой заявки отсутствуют необходимые документы и сведения</a:t>
          </a:r>
          <a:r>
            <a:rPr lang="ru-RU" sz="1600" b="0" kern="1200" dirty="0" smtClean="0"/>
            <a:t>, предусмотренные пунктами 18 и 19 настоящих Правил;</a:t>
          </a:r>
          <a:endParaRPr lang="ru-RU" sz="1600" kern="1200" dirty="0"/>
        </a:p>
      </dsp:txBody>
      <dsp:txXfrm>
        <a:off x="1271733" y="75415"/>
        <a:ext cx="10272518" cy="1203816"/>
      </dsp:txXfrm>
    </dsp:sp>
    <dsp:sp modelId="{55EE6FB3-FE79-4C94-9DEC-56D7E5E4A59D}">
      <dsp:nvSpPr>
        <dsp:cNvPr id="0" name=""/>
        <dsp:cNvSpPr/>
      </dsp:nvSpPr>
      <dsp:spPr>
        <a:xfrm>
          <a:off x="1096114" y="1279232"/>
          <a:ext cx="93663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A43F24-CC78-4257-AD34-B1F3AE5C3F91}">
      <dsp:nvSpPr>
        <dsp:cNvPr id="0" name=""/>
        <dsp:cNvSpPr/>
      </dsp:nvSpPr>
      <dsp:spPr>
        <a:xfrm>
          <a:off x="1271733" y="1354648"/>
          <a:ext cx="10381152" cy="1508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smtClean="0"/>
            <a:t>б) </a:t>
          </a:r>
          <a:r>
            <a:rPr lang="ru-RU" sz="1600" b="1" kern="1200" dirty="0" smtClean="0">
              <a:solidFill>
                <a:srgbClr val="C00000"/>
              </a:solidFill>
            </a:rPr>
            <a:t>в случае подачи заявки об изменении границ УН с нарушением пункта 17</a:t>
          </a:r>
          <a:r>
            <a:rPr lang="ru-RU" sz="1600" b="0" kern="1200" dirty="0" smtClean="0"/>
            <a:t> настоящих Правил; </a:t>
          </a:r>
        </a:p>
        <a:p>
          <a:pPr lvl="0" algn="l" defTabSz="711200">
            <a:lnSpc>
              <a:spcPct val="90000"/>
            </a:lnSpc>
            <a:spcBef>
              <a:spcPct val="0"/>
            </a:spcBef>
            <a:spcAft>
              <a:spcPct val="35000"/>
            </a:spcAft>
          </a:pPr>
          <a:r>
            <a:rPr lang="ru-RU" sz="1200" b="0" i="1" kern="1200" dirty="0" smtClean="0"/>
            <a:t>17. Для изменения границ УН пользователь недр, владеющий лицензией на пользование участком недр, границы которого предлагается изменить (далее - заявитель), подает заявку об изменении границ УН.</a:t>
          </a:r>
          <a:br>
            <a:rPr lang="ru-RU" sz="1200" b="0" i="1" kern="1200" dirty="0" smtClean="0"/>
          </a:br>
          <a:r>
            <a:rPr lang="ru-RU" sz="1200" b="0" i="1" kern="1200" dirty="0" smtClean="0"/>
            <a:t>Заявка об изменении границ УН в сторону его увеличения по основаниям, и заявка об изменении границ УН в сторону его уменьшения, подаются одновременно. </a:t>
          </a:r>
          <a:endParaRPr lang="ru-RU" sz="1200" b="0" i="1" kern="1200" dirty="0"/>
        </a:p>
      </dsp:txBody>
      <dsp:txXfrm>
        <a:off x="1271733" y="1354648"/>
        <a:ext cx="10381152" cy="1508315"/>
      </dsp:txXfrm>
    </dsp:sp>
    <dsp:sp modelId="{F80007EC-C2A7-4D47-AF38-1DA5BCD55F89}">
      <dsp:nvSpPr>
        <dsp:cNvPr id="0" name=""/>
        <dsp:cNvSpPr/>
      </dsp:nvSpPr>
      <dsp:spPr>
        <a:xfrm>
          <a:off x="1096114" y="2862964"/>
          <a:ext cx="93663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25D0C6-1F8F-45B1-8E03-4441A1873BB1}">
      <dsp:nvSpPr>
        <dsp:cNvPr id="0" name=""/>
        <dsp:cNvSpPr/>
      </dsp:nvSpPr>
      <dsp:spPr>
        <a:xfrm>
          <a:off x="1271733" y="2938380"/>
          <a:ext cx="9190683" cy="1508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smtClean="0"/>
            <a:t>в) </a:t>
          </a:r>
          <a:r>
            <a:rPr lang="ru-RU" sz="1600" b="1" kern="1200" dirty="0" smtClean="0">
              <a:solidFill>
                <a:srgbClr val="C00000"/>
              </a:solidFill>
            </a:rPr>
            <a:t>в случае несоответствия заявки об изменении границ УН и прилагаемых к ней документов и сведений требованиям, предусмотренным настоящими Правилами</a:t>
          </a:r>
          <a:r>
            <a:rPr lang="ru-RU" sz="1600" b="0" kern="1200" dirty="0" smtClean="0"/>
            <a:t>. </a:t>
          </a:r>
          <a:endParaRPr lang="ru-RU" sz="1600" b="0" kern="1200" dirty="0"/>
        </a:p>
      </dsp:txBody>
      <dsp:txXfrm>
        <a:off x="1271733" y="2938380"/>
        <a:ext cx="9190683" cy="1508315"/>
      </dsp:txXfrm>
    </dsp:sp>
    <dsp:sp modelId="{93326105-1125-4743-8F4E-FA828C4ABE8D}">
      <dsp:nvSpPr>
        <dsp:cNvPr id="0" name=""/>
        <dsp:cNvSpPr/>
      </dsp:nvSpPr>
      <dsp:spPr>
        <a:xfrm>
          <a:off x="1096114" y="4446695"/>
          <a:ext cx="93663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AC3E4-DE7A-4AD4-A512-BE7A7AC8D40C}">
      <dsp:nvSpPr>
        <dsp:cNvPr id="0" name=""/>
        <dsp:cNvSpPr/>
      </dsp:nvSpPr>
      <dsp:spPr>
        <a:xfrm>
          <a:off x="0" y="0"/>
          <a:ext cx="1177867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D3103B-54A1-4D2D-8CE5-E833DD83F3EA}">
      <dsp:nvSpPr>
        <dsp:cNvPr id="0" name=""/>
        <dsp:cNvSpPr/>
      </dsp:nvSpPr>
      <dsp:spPr>
        <a:xfrm>
          <a:off x="0" y="0"/>
          <a:ext cx="2638119" cy="1034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b="1" u="sng" kern="1200" dirty="0" smtClean="0"/>
            <a:t>г) Органом государственной власти субъекта РФ</a:t>
          </a:r>
          <a:endParaRPr lang="ru-RU" sz="2000" b="1" u="sng" kern="1200" dirty="0"/>
        </a:p>
      </dsp:txBody>
      <dsp:txXfrm>
        <a:off x="0" y="0"/>
        <a:ext cx="2638119" cy="1034982"/>
      </dsp:txXfrm>
    </dsp:sp>
    <dsp:sp modelId="{C71A5145-869D-407C-8C70-E4C7D8AC4806}">
      <dsp:nvSpPr>
        <dsp:cNvPr id="0" name=""/>
        <dsp:cNvSpPr/>
      </dsp:nvSpPr>
      <dsp:spPr>
        <a:xfrm>
          <a:off x="2787538" y="46998"/>
          <a:ext cx="8987521" cy="939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u-RU" sz="2200" kern="1200" dirty="0" smtClean="0"/>
            <a:t>г) </a:t>
          </a:r>
          <a:r>
            <a:rPr lang="ru-RU" sz="2200" b="1" kern="1200" dirty="0" smtClean="0">
              <a:solidFill>
                <a:srgbClr val="C00000"/>
              </a:solidFill>
            </a:rPr>
            <a:t>при заключении государственного контракта на выполнение работ по геологическому изучению недр </a:t>
          </a:r>
          <a:r>
            <a:rPr lang="ru-RU" sz="2200" b="0" kern="1200" dirty="0" smtClean="0"/>
            <a:t>в отношении УН местного значения</a:t>
          </a:r>
          <a:endParaRPr lang="ru-RU" sz="2200" kern="1200" dirty="0"/>
        </a:p>
      </dsp:txBody>
      <dsp:txXfrm>
        <a:off x="2787538" y="46998"/>
        <a:ext cx="8987521" cy="939973"/>
      </dsp:txXfrm>
    </dsp:sp>
    <dsp:sp modelId="{0AC76259-D05C-49A2-9845-D291B43DC690}">
      <dsp:nvSpPr>
        <dsp:cNvPr id="0" name=""/>
        <dsp:cNvSpPr/>
      </dsp:nvSpPr>
      <dsp:spPr>
        <a:xfrm>
          <a:off x="2638119" y="986972"/>
          <a:ext cx="796900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108639"/>
          <a:ext cx="11793313" cy="15272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kern="1200" dirty="0" smtClean="0"/>
            <a:t>23. </a:t>
          </a:r>
          <a:r>
            <a:rPr lang="ru-RU" sz="1800" b="1" kern="1200" dirty="0" smtClean="0">
              <a:solidFill>
                <a:srgbClr val="C00000"/>
              </a:solidFill>
            </a:rPr>
            <a:t>Уполномоченный орган уведомляет заявителя об отказе в приеме поступившей заявки</a:t>
          </a:r>
          <a:r>
            <a:rPr lang="ru-RU" sz="1800" b="0" kern="1200" dirty="0" smtClean="0"/>
            <a:t> об изменении границ УН </a:t>
          </a:r>
          <a:r>
            <a:rPr lang="ru-RU" sz="1800" b="1" kern="1200" dirty="0" smtClean="0">
              <a:solidFill>
                <a:srgbClr val="C00000"/>
              </a:solidFill>
            </a:rPr>
            <a:t>с использованием личного кабинета </a:t>
          </a:r>
          <a:r>
            <a:rPr lang="ru-RU" sz="1800" b="1" kern="1200" dirty="0" err="1" smtClean="0">
              <a:solidFill>
                <a:srgbClr val="C00000"/>
              </a:solidFill>
            </a:rPr>
            <a:t>недропользователя</a:t>
          </a:r>
          <a:r>
            <a:rPr lang="ru-RU" sz="1800" b="1" kern="1200" dirty="0" smtClean="0">
              <a:solidFill>
                <a:srgbClr val="C00000"/>
              </a:solidFill>
            </a:rPr>
            <a:t> </a:t>
          </a:r>
          <a:r>
            <a:rPr lang="ru-RU" sz="1800" b="0" kern="1200" dirty="0" smtClean="0"/>
            <a:t>и (или) по адресу электронной почты, указанному в заявке, </a:t>
          </a:r>
          <a:r>
            <a:rPr lang="ru-RU" sz="1800" b="1" kern="1200" dirty="0" smtClean="0">
              <a:solidFill>
                <a:srgbClr val="C00000"/>
              </a:solidFill>
            </a:rPr>
            <a:t>в срок, не превышающий 5 рабочих дней </a:t>
          </a:r>
          <a:r>
            <a:rPr lang="ru-RU" sz="1800" b="0" kern="1200" dirty="0" smtClean="0"/>
            <a:t>с даты регистрации заявки, а </a:t>
          </a:r>
          <a:r>
            <a:rPr lang="ru-RU" sz="1800" b="1" kern="1200" dirty="0" smtClean="0">
              <a:solidFill>
                <a:srgbClr val="C00000"/>
              </a:solidFill>
            </a:rPr>
            <a:t>в случае необходимости получения документов и информации, </a:t>
          </a:r>
          <a:r>
            <a:rPr lang="ru-RU" sz="1800" b="0" kern="1200" dirty="0" smtClean="0"/>
            <a:t>находящихся в распоряжении органов и организаций, - </a:t>
          </a:r>
          <a:r>
            <a:rPr lang="ru-RU" sz="1800" b="1" kern="1200" dirty="0" smtClean="0">
              <a:solidFill>
                <a:srgbClr val="C00000"/>
              </a:solidFill>
            </a:rPr>
            <a:t>в срок, не превышающий 15 рабочих дней</a:t>
          </a:r>
          <a:r>
            <a:rPr lang="ru-RU" sz="1800" b="0" kern="1200" dirty="0" smtClean="0"/>
            <a:t> с даты регистрации такой заявки.</a:t>
          </a:r>
          <a:br>
            <a:rPr lang="ru-RU" sz="1800" b="0" kern="1200" dirty="0" smtClean="0"/>
          </a:br>
          <a:endParaRPr lang="ru-RU" sz="1800" b="0" kern="1200" dirty="0" smtClean="0"/>
        </a:p>
      </dsp:txBody>
      <dsp:txXfrm>
        <a:off x="74556" y="183195"/>
        <a:ext cx="11644201" cy="1378185"/>
      </dsp:txXfrm>
    </dsp:sp>
  </dsp:spTree>
</dsp:drawing>
</file>

<file path=ppt/diagrams/drawing1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108639"/>
          <a:ext cx="11793313" cy="15272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kern="1200" dirty="0" smtClean="0"/>
            <a:t>24. </a:t>
          </a:r>
          <a:r>
            <a:rPr lang="ru-RU" sz="1800" b="1" kern="1200" dirty="0" smtClean="0">
              <a:solidFill>
                <a:srgbClr val="C00000"/>
              </a:solidFill>
            </a:rPr>
            <a:t>С даты регистрации заявки об изменении границ УН </a:t>
          </a:r>
          <a:r>
            <a:rPr lang="ru-RU" sz="1800" b="0" kern="1200" dirty="0" smtClean="0"/>
            <a:t>и </a:t>
          </a:r>
          <a:r>
            <a:rPr lang="ru-RU" sz="1800" b="1" kern="1200" dirty="0" smtClean="0">
              <a:solidFill>
                <a:srgbClr val="C00000"/>
              </a:solidFill>
            </a:rPr>
            <a:t>до даты уведомления заявителя об отказе в приеме </a:t>
          </a:r>
          <a:r>
            <a:rPr lang="ru-RU" sz="1800" b="0" kern="1200" dirty="0" smtClean="0"/>
            <a:t>заявки </a:t>
          </a:r>
          <a:r>
            <a:rPr lang="ru-RU" sz="1800" b="1" kern="1200" dirty="0" smtClean="0">
              <a:solidFill>
                <a:srgbClr val="C00000"/>
              </a:solidFill>
            </a:rPr>
            <a:t>или до даты принятия решения об изменении границ УН </a:t>
          </a:r>
          <a:r>
            <a:rPr lang="ru-RU" sz="1800" b="0" kern="1200" dirty="0" smtClean="0"/>
            <a:t>или </a:t>
          </a:r>
          <a:r>
            <a:rPr lang="ru-RU" sz="1800" b="1" kern="1200" dirty="0" smtClean="0"/>
            <a:t>об отказе в изменении границ УН </a:t>
          </a:r>
          <a:r>
            <a:rPr lang="ru-RU" sz="1800" b="1" kern="1200" dirty="0" smtClean="0">
              <a:solidFill>
                <a:srgbClr val="C00000"/>
              </a:solidFill>
            </a:rPr>
            <a:t>предлагаемая к включению в границы УН часть недр</a:t>
          </a:r>
          <a:r>
            <a:rPr lang="ru-RU" sz="1800" b="0" kern="1200" dirty="0" smtClean="0"/>
            <a:t>, в отношении которой подана заявка, </a:t>
          </a:r>
          <a:r>
            <a:rPr lang="ru-RU" sz="1800" b="1" kern="1200" dirty="0" smtClean="0">
              <a:solidFill>
                <a:srgbClr val="C00000"/>
              </a:solidFill>
            </a:rPr>
            <a:t>приобретает статус УН, предполагаемого для предоставления в пользование</a:t>
          </a:r>
          <a:r>
            <a:rPr lang="ru-RU" sz="1800" b="0" kern="1200" dirty="0" smtClean="0"/>
            <a:t> иным лицам по различным основаниям предоставления права пользования УН.</a:t>
          </a:r>
          <a:br>
            <a:rPr lang="ru-RU" sz="1800" b="0" kern="1200" dirty="0" smtClean="0"/>
          </a:br>
          <a:endParaRPr lang="ru-RU" sz="1800" b="0" kern="1200" dirty="0" smtClean="0"/>
        </a:p>
      </dsp:txBody>
      <dsp:txXfrm>
        <a:off x="74556" y="183195"/>
        <a:ext cx="11644201" cy="1378185"/>
      </dsp:txXfrm>
    </dsp:sp>
  </dsp:spTree>
</dsp:drawing>
</file>

<file path=ppt/diagrams/drawing1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489"/>
          <a:ext cx="11793313" cy="10012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kern="1200" dirty="0" smtClean="0"/>
            <a:t>25. В случае если заявка об изменении границ УН и прилагаемые к ней документы и сведения соответствуют требованиям</a:t>
          </a:r>
        </a:p>
      </dsp:txBody>
      <dsp:txXfrm>
        <a:off x="48875" y="49364"/>
        <a:ext cx="11695563" cy="903465"/>
      </dsp:txXfrm>
    </dsp:sp>
  </dsp:spTree>
</dsp:drawing>
</file>

<file path=ppt/diagrams/drawing1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7DC4C-A20A-4FA3-8E9D-6256C493DB1F}">
      <dsp:nvSpPr>
        <dsp:cNvPr id="0" name=""/>
        <dsp:cNvSpPr/>
      </dsp:nvSpPr>
      <dsp:spPr>
        <a:xfrm>
          <a:off x="0" y="0"/>
          <a:ext cx="118945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2C836E-C84A-4AC8-9006-23D6CDAC7A86}">
      <dsp:nvSpPr>
        <dsp:cNvPr id="0" name=""/>
        <dsp:cNvSpPr/>
      </dsp:nvSpPr>
      <dsp:spPr>
        <a:xfrm>
          <a:off x="0" y="0"/>
          <a:ext cx="912239" cy="4562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6200" tIns="76200" rIns="76200" bIns="76200" numCol="1" spcCol="1270" anchor="t" anchorCtr="0">
          <a:noAutofit/>
        </a:bodyPr>
        <a:lstStyle/>
        <a:p>
          <a:pPr lvl="0" algn="l" defTabSz="889000">
            <a:lnSpc>
              <a:spcPct val="90000"/>
            </a:lnSpc>
            <a:spcBef>
              <a:spcPct val="0"/>
            </a:spcBef>
            <a:spcAft>
              <a:spcPct val="35000"/>
            </a:spcAft>
          </a:pPr>
          <a:r>
            <a:rPr lang="ru-RU" sz="2000" b="1" kern="1200" dirty="0" smtClean="0">
              <a:solidFill>
                <a:schemeClr val="accent5">
                  <a:lumMod val="75000"/>
                </a:schemeClr>
              </a:solidFill>
            </a:rPr>
            <a:t>25. В случае если заявка об изменении границ УН соответствуют требованиям</a:t>
          </a:r>
          <a:endParaRPr lang="ru-RU" sz="2000" b="1" kern="1200" dirty="0">
            <a:solidFill>
              <a:schemeClr val="accent5">
                <a:lumMod val="75000"/>
              </a:schemeClr>
            </a:solidFill>
          </a:endParaRPr>
        </a:p>
      </dsp:txBody>
      <dsp:txXfrm>
        <a:off x="0" y="0"/>
        <a:ext cx="912239" cy="4562948"/>
      </dsp:txXfrm>
    </dsp:sp>
    <dsp:sp modelId="{EA18D5B6-B1DF-4B4B-A47C-7AA35CE02E67}">
      <dsp:nvSpPr>
        <dsp:cNvPr id="0" name=""/>
        <dsp:cNvSpPr/>
      </dsp:nvSpPr>
      <dsp:spPr>
        <a:xfrm>
          <a:off x="1090657" y="78982"/>
          <a:ext cx="10658989" cy="1579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1" kern="1200" dirty="0" smtClean="0">
              <a:solidFill>
                <a:srgbClr val="C00000"/>
              </a:solidFill>
            </a:rPr>
            <a:t>В случае если заявка об изменении границ УН и прилагаемые к ней документы и сведения соответствуют требованиям</a:t>
          </a:r>
          <a:r>
            <a:rPr lang="ru-RU" sz="1400" b="0" kern="1200" dirty="0" smtClean="0"/>
            <a:t>, уполномоченный орган </a:t>
          </a:r>
          <a:r>
            <a:rPr lang="ru-RU" sz="1400" b="1" kern="1200" dirty="0" smtClean="0">
              <a:solidFill>
                <a:srgbClr val="C00000"/>
              </a:solidFill>
            </a:rPr>
            <a:t>для получения информации о наличии или отсутствии</a:t>
          </a:r>
          <a:r>
            <a:rPr lang="ru-RU" sz="1400" b="0" kern="1200" dirty="0" smtClean="0"/>
            <a:t> обстоятельств, предусмотренных пунктами 31 и 32 настоящих Правил в качестве </a:t>
          </a:r>
          <a:r>
            <a:rPr lang="ru-RU" sz="1400" b="1" kern="1200" dirty="0" smtClean="0">
              <a:solidFill>
                <a:srgbClr val="C00000"/>
              </a:solidFill>
            </a:rPr>
            <a:t>оснований для отказа в изменении границ УН</a:t>
          </a:r>
          <a:r>
            <a:rPr lang="ru-RU" sz="1400" b="0" kern="1200" dirty="0" smtClean="0"/>
            <a:t>, направляет </a:t>
          </a:r>
          <a:r>
            <a:rPr lang="ru-RU" sz="1400" b="1" kern="1200" dirty="0" smtClean="0">
              <a:solidFill>
                <a:srgbClr val="C00000"/>
              </a:solidFill>
            </a:rPr>
            <a:t>заявку об изменении границ УН и прилагаемые к ней документы и сведения в подведомственные учреждения ФАН не позднее 5-го рабочего дня с даты регистрации заявки</a:t>
          </a:r>
          <a:r>
            <a:rPr lang="ru-RU" sz="1400" b="0" kern="1200" dirty="0" smtClean="0"/>
            <a:t>, а в случае необходимости получения документов и информации, находящихся в распоряжении органов и организаций, указанных в подпункте "г" пункта 19 настоящих Правил, - в срок, не превышающий 15 рабочих дней с даты регистрации заявки.</a:t>
          </a:r>
          <a:br>
            <a:rPr lang="ru-RU" sz="1400" b="0" kern="1200" dirty="0" smtClean="0"/>
          </a:br>
          <a:endParaRPr lang="ru-RU" sz="1400" kern="1200" dirty="0"/>
        </a:p>
      </dsp:txBody>
      <dsp:txXfrm>
        <a:off x="1090657" y="78982"/>
        <a:ext cx="10658989" cy="1579653"/>
      </dsp:txXfrm>
    </dsp:sp>
    <dsp:sp modelId="{AD7D1BF7-6BE1-428A-8577-F5D5FC8FFC20}">
      <dsp:nvSpPr>
        <dsp:cNvPr id="0" name=""/>
        <dsp:cNvSpPr/>
      </dsp:nvSpPr>
      <dsp:spPr>
        <a:xfrm>
          <a:off x="912239" y="1658636"/>
          <a:ext cx="951563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324308-6532-4375-A0DC-0912717125B7}">
      <dsp:nvSpPr>
        <dsp:cNvPr id="0" name=""/>
        <dsp:cNvSpPr/>
      </dsp:nvSpPr>
      <dsp:spPr>
        <a:xfrm>
          <a:off x="1090657" y="1737618"/>
          <a:ext cx="10514168" cy="1084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1" kern="1200" dirty="0" smtClean="0">
              <a:solidFill>
                <a:srgbClr val="C00000"/>
              </a:solidFill>
            </a:rPr>
            <a:t>Учреждения (подведомственные учреждения ФАН) рассматривают поступившие документы и сведения и в течение 10 рабочих дней </a:t>
          </a:r>
          <a:r>
            <a:rPr lang="ru-RU" sz="1400" b="0" kern="1200" dirty="0" smtClean="0"/>
            <a:t>с даты их получения направляют в уполномоченный орган информацию о наличии или отсутствии обстоятельств, предусмотренных пунктами 31 и 32 настоящих Правил в качестве оснований для отказа в изменении границ УН. </a:t>
          </a:r>
          <a:endParaRPr lang="ru-RU" sz="1400" b="0" kern="1200" dirty="0"/>
        </a:p>
      </dsp:txBody>
      <dsp:txXfrm>
        <a:off x="1090657" y="1737618"/>
        <a:ext cx="10514168" cy="1084258"/>
      </dsp:txXfrm>
    </dsp:sp>
    <dsp:sp modelId="{927F333F-2061-4722-B48F-21645D317B8E}">
      <dsp:nvSpPr>
        <dsp:cNvPr id="0" name=""/>
        <dsp:cNvSpPr/>
      </dsp:nvSpPr>
      <dsp:spPr>
        <a:xfrm>
          <a:off x="912239" y="2821877"/>
          <a:ext cx="951563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066A1E-AEA3-402F-86BA-9876D832B6B9}">
      <dsp:nvSpPr>
        <dsp:cNvPr id="0" name=""/>
        <dsp:cNvSpPr/>
      </dsp:nvSpPr>
      <dsp:spPr>
        <a:xfrm>
          <a:off x="1090657" y="2900859"/>
          <a:ext cx="10260663" cy="1579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1" kern="1200" dirty="0" smtClean="0">
              <a:solidFill>
                <a:srgbClr val="C00000"/>
              </a:solidFill>
            </a:rPr>
            <a:t>В случае если учреждениями(подведомственными учреждениями ФАН), предоставлена информация</a:t>
          </a:r>
          <a:r>
            <a:rPr lang="ru-RU" sz="1400" b="0" kern="1200" dirty="0" smtClean="0"/>
            <a:t> о наличии обстоятельств, предусмотренных пунктами 31 и 32 настоящих Правил в качестве оснований </a:t>
          </a:r>
          <a:r>
            <a:rPr lang="ru-RU" sz="1400" b="1" kern="1200" dirty="0" smtClean="0">
              <a:solidFill>
                <a:srgbClr val="C00000"/>
              </a:solidFill>
            </a:rPr>
            <a:t>для отказа в изменении границ УН</a:t>
          </a:r>
          <a:r>
            <a:rPr lang="ru-RU" sz="1400" b="0" kern="1200" dirty="0" smtClean="0"/>
            <a:t>, </a:t>
          </a:r>
          <a:r>
            <a:rPr lang="ru-RU" sz="1400" b="1" kern="1200" dirty="0" smtClean="0">
              <a:solidFill>
                <a:srgbClr val="C00000"/>
              </a:solidFill>
            </a:rPr>
            <a:t>уполномоченный орган в срок, не превышающий 5 рабочих дней</a:t>
          </a:r>
          <a:r>
            <a:rPr lang="ru-RU" sz="1400" b="0" kern="1200" dirty="0" smtClean="0"/>
            <a:t> с даты получения указанной информации, </a:t>
          </a:r>
          <a:r>
            <a:rPr lang="ru-RU" sz="1400" b="1" kern="1200" dirty="0" smtClean="0">
              <a:solidFill>
                <a:srgbClr val="C00000"/>
              </a:solidFill>
            </a:rPr>
            <a:t>направляет документы и сведения</a:t>
          </a:r>
          <a:r>
            <a:rPr lang="ru-RU" sz="1400" b="0" kern="1200" dirty="0" smtClean="0"/>
            <a:t>, предусмотренные пунктами 17 - 19, абзацем четвертым пункта 21 настоящих Правил и абзацем вторым настоящего пункта, </a:t>
          </a:r>
          <a:r>
            <a:rPr lang="ru-RU" sz="1400" b="1" kern="1200" dirty="0" smtClean="0">
              <a:solidFill>
                <a:srgbClr val="C00000"/>
              </a:solidFill>
            </a:rPr>
            <a:t>на рассмотрение в соответствующую комиссию</a:t>
          </a:r>
          <a:r>
            <a:rPr lang="ru-RU" sz="1400" b="0" kern="1200" dirty="0" smtClean="0"/>
            <a:t>, указанную в пункте 3 настоящих Правил. </a:t>
          </a:r>
          <a:endParaRPr lang="ru-RU" sz="1400" b="0" kern="1200" dirty="0"/>
        </a:p>
      </dsp:txBody>
      <dsp:txXfrm>
        <a:off x="1090657" y="2900859"/>
        <a:ext cx="10260663" cy="1579653"/>
      </dsp:txXfrm>
    </dsp:sp>
    <dsp:sp modelId="{C059EF42-0229-4170-A415-1B52C0046DA8}">
      <dsp:nvSpPr>
        <dsp:cNvPr id="0" name=""/>
        <dsp:cNvSpPr/>
      </dsp:nvSpPr>
      <dsp:spPr>
        <a:xfrm>
          <a:off x="912239" y="4480513"/>
          <a:ext cx="951563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105206"/>
          <a:ext cx="11793313" cy="11539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kern="1200" dirty="0" smtClean="0"/>
            <a:t>26. В течение 5 рабочих дней с даты получения информации об отсутствии обстоятельств</a:t>
          </a:r>
          <a:r>
            <a:rPr lang="en-US" sz="1800" b="0" kern="1200" dirty="0" smtClean="0"/>
            <a:t> </a:t>
          </a:r>
          <a:r>
            <a:rPr lang="ru-RU" sz="1800" b="0" kern="1200" dirty="0" smtClean="0"/>
            <a:t>в качестве оснований для отказа в изменении границ УН в сторону его увеличения, уполномоченный орган для получения информации о возможности изменения границ УН направляет сведения о предлагаемых географических координатах угловых точек границ УН</a:t>
          </a:r>
          <a:r>
            <a:rPr lang="en-US" sz="1800" b="0" kern="1200" dirty="0" smtClean="0"/>
            <a:t> </a:t>
          </a:r>
          <a:r>
            <a:rPr lang="ru-RU" sz="1800" b="0" kern="1200" dirty="0" smtClean="0"/>
            <a:t>на рассмотрение:</a:t>
          </a:r>
        </a:p>
      </dsp:txBody>
      <dsp:txXfrm>
        <a:off x="56330" y="161536"/>
        <a:ext cx="11680653" cy="1041259"/>
      </dsp:txXfrm>
    </dsp:sp>
  </dsp:spTree>
</dsp:drawing>
</file>

<file path=ppt/diagrams/drawing1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7DC4C-A20A-4FA3-8E9D-6256C493DB1F}">
      <dsp:nvSpPr>
        <dsp:cNvPr id="0" name=""/>
        <dsp:cNvSpPr/>
      </dsp:nvSpPr>
      <dsp:spPr>
        <a:xfrm>
          <a:off x="0" y="2042"/>
          <a:ext cx="118945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2C836E-C84A-4AC8-9006-23D6CDAC7A86}">
      <dsp:nvSpPr>
        <dsp:cNvPr id="0" name=""/>
        <dsp:cNvSpPr/>
      </dsp:nvSpPr>
      <dsp:spPr>
        <a:xfrm>
          <a:off x="0" y="2042"/>
          <a:ext cx="910458" cy="4178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6200" tIns="76200" rIns="76200" bIns="76200" numCol="1" spcCol="1270" anchor="t" anchorCtr="0">
          <a:noAutofit/>
        </a:bodyPr>
        <a:lstStyle/>
        <a:p>
          <a:pPr lvl="0" algn="l" defTabSz="889000">
            <a:lnSpc>
              <a:spcPct val="90000"/>
            </a:lnSpc>
            <a:spcBef>
              <a:spcPct val="0"/>
            </a:spcBef>
            <a:spcAft>
              <a:spcPct val="35000"/>
            </a:spcAft>
          </a:pPr>
          <a:r>
            <a:rPr lang="ru-RU" sz="2000" b="1" kern="1200" dirty="0" smtClean="0">
              <a:solidFill>
                <a:schemeClr val="accent5">
                  <a:lumMod val="75000"/>
                </a:schemeClr>
              </a:solidFill>
            </a:rPr>
            <a:t>2</a:t>
          </a:r>
          <a:r>
            <a:rPr lang="en-US" sz="2000" b="1" kern="1200" dirty="0" smtClean="0">
              <a:solidFill>
                <a:schemeClr val="accent5">
                  <a:lumMod val="75000"/>
                </a:schemeClr>
              </a:solidFill>
            </a:rPr>
            <a:t>6</a:t>
          </a:r>
          <a:r>
            <a:rPr lang="ru-RU" sz="2000" b="1" kern="1200" dirty="0" smtClean="0">
              <a:solidFill>
                <a:schemeClr val="accent5">
                  <a:lumMod val="75000"/>
                </a:schemeClr>
              </a:solidFill>
            </a:rPr>
            <a:t>. Согласование предлагаемых географических координатах угловых точек границ УН</a:t>
          </a:r>
          <a:endParaRPr lang="ru-RU" sz="2000" b="1" kern="1200" dirty="0">
            <a:solidFill>
              <a:schemeClr val="accent5">
                <a:lumMod val="75000"/>
              </a:schemeClr>
            </a:solidFill>
          </a:endParaRPr>
        </a:p>
      </dsp:txBody>
      <dsp:txXfrm>
        <a:off x="0" y="2042"/>
        <a:ext cx="910458" cy="4178616"/>
      </dsp:txXfrm>
    </dsp:sp>
    <dsp:sp modelId="{EA18D5B6-B1DF-4B4B-A47C-7AA35CE02E67}">
      <dsp:nvSpPr>
        <dsp:cNvPr id="0" name=""/>
        <dsp:cNvSpPr/>
      </dsp:nvSpPr>
      <dsp:spPr>
        <a:xfrm>
          <a:off x="1088527" y="99162"/>
          <a:ext cx="10638170" cy="1942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ru-RU" sz="1500" b="0" kern="1200" dirty="0" smtClean="0"/>
            <a:t>а) </a:t>
          </a:r>
          <a:r>
            <a:rPr lang="ru-RU" sz="1500" b="1" kern="1200" dirty="0" smtClean="0">
              <a:solidFill>
                <a:srgbClr val="C00000"/>
              </a:solidFill>
            </a:rPr>
            <a:t>в Министерство обороны РФ, Федеральную службу безопасности РФ</a:t>
          </a:r>
          <a:r>
            <a:rPr lang="ru-RU" sz="1500" b="0" kern="1200" dirty="0" smtClean="0"/>
            <a:t> и соответствующие управление федерального органа исполнительной власти в области обеспечения безопасности по отдельному региону, субъекту Российской Федерации и управление федерального органа исполнительной власти в области обеспечения безопасности по пограничной службе (при наличии данного органа в соответствующем субъекте Российской Федерации) - </a:t>
          </a:r>
          <a:r>
            <a:rPr lang="ru-RU" sz="1500" b="1" kern="1200" dirty="0" smtClean="0">
              <a:solidFill>
                <a:srgbClr val="C00000"/>
              </a:solidFill>
            </a:rPr>
            <a:t>в отношении наличия или отсутствия земельных участков из состава земель обороны, безопасности в границах УН, границы которого предлагается изменить</a:t>
          </a:r>
          <a:r>
            <a:rPr lang="ru-RU" sz="1500" b="0" kern="1200" dirty="0" smtClean="0"/>
            <a:t>, и предлагаемой к включению в границы УН части недр, а также в отношении </a:t>
          </a:r>
          <a:r>
            <a:rPr lang="ru-RU" sz="1500" b="1" kern="1200" dirty="0" smtClean="0">
              <a:solidFill>
                <a:srgbClr val="C00000"/>
              </a:solidFill>
            </a:rPr>
            <a:t>наличия запрета и (или) ограничения пользования недрами в границах такого УН</a:t>
          </a:r>
          <a:r>
            <a:rPr lang="ru-RU" sz="1500" b="0" kern="1200" dirty="0" smtClean="0"/>
            <a:t>, границах такой части недр в соответствии со статьей 8 Закона РФ "О недрах";</a:t>
          </a:r>
          <a:br>
            <a:rPr lang="ru-RU" sz="1500" b="0" kern="1200" dirty="0" smtClean="0"/>
          </a:br>
          <a:endParaRPr lang="ru-RU" sz="1500" kern="1200" dirty="0"/>
        </a:p>
      </dsp:txBody>
      <dsp:txXfrm>
        <a:off x="1088527" y="99162"/>
        <a:ext cx="10638170" cy="1942403"/>
      </dsp:txXfrm>
    </dsp:sp>
    <dsp:sp modelId="{AD7D1BF7-6BE1-428A-8577-F5D5FC8FFC20}">
      <dsp:nvSpPr>
        <dsp:cNvPr id="0" name=""/>
        <dsp:cNvSpPr/>
      </dsp:nvSpPr>
      <dsp:spPr>
        <a:xfrm>
          <a:off x="910458" y="2041566"/>
          <a:ext cx="949704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6D5140-8393-42AF-A4B0-65018A5236A5}">
      <dsp:nvSpPr>
        <dsp:cNvPr id="0" name=""/>
        <dsp:cNvSpPr/>
      </dsp:nvSpPr>
      <dsp:spPr>
        <a:xfrm>
          <a:off x="1088527" y="2138686"/>
          <a:ext cx="10800879" cy="1942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ru-RU" sz="1500" b="0" kern="1200" dirty="0" smtClean="0"/>
            <a:t>б) </a:t>
          </a:r>
          <a:r>
            <a:rPr lang="ru-RU" sz="1500" b="1" kern="1200" dirty="0" smtClean="0">
              <a:solidFill>
                <a:srgbClr val="C00000"/>
              </a:solidFill>
            </a:rPr>
            <a:t>в Министерство природных ресурсов и экологии РФ</a:t>
          </a:r>
          <a:r>
            <a:rPr lang="ru-RU" sz="1500" b="0" kern="1200" dirty="0" smtClean="0"/>
            <a:t>- в отношении </a:t>
          </a:r>
          <a:r>
            <a:rPr lang="ru-RU" sz="1500" b="1" kern="1200" dirty="0" smtClean="0">
              <a:solidFill>
                <a:srgbClr val="C00000"/>
              </a:solidFill>
            </a:rPr>
            <a:t>наличия или отсутствия ООПТ федерального значения, объектов растительного и (или) животного мира, занесенных в Красную книгу РФ</a:t>
          </a:r>
          <a:r>
            <a:rPr lang="ru-RU" sz="1500" b="0" kern="1200" dirty="0" smtClean="0"/>
            <a:t>, в границах УН, границы которого предлагается изменить, и предлагаемой к включению в границы УН части недр, а также </a:t>
          </a:r>
          <a:r>
            <a:rPr lang="ru-RU" sz="1500" b="1" kern="1200" dirty="0" smtClean="0">
              <a:solidFill>
                <a:srgbClr val="C00000"/>
              </a:solidFill>
            </a:rPr>
            <a:t>наличия запрета и (или) ограничения пользования недрами в границах такого УН</a:t>
          </a:r>
          <a:r>
            <a:rPr lang="ru-RU" sz="1500" b="0" kern="1200" dirty="0" smtClean="0"/>
            <a:t>, границах такой части недр в соответствии со статьей 8 Закона РФ "О недрах"; </a:t>
          </a:r>
          <a:endParaRPr lang="ru-RU" sz="1500" b="0" kern="1200" dirty="0"/>
        </a:p>
      </dsp:txBody>
      <dsp:txXfrm>
        <a:off x="1088527" y="2138686"/>
        <a:ext cx="10800879" cy="1942403"/>
      </dsp:txXfrm>
    </dsp:sp>
    <dsp:sp modelId="{F8970864-BB2F-4CAB-983F-07A5E31E0E57}">
      <dsp:nvSpPr>
        <dsp:cNvPr id="0" name=""/>
        <dsp:cNvSpPr/>
      </dsp:nvSpPr>
      <dsp:spPr>
        <a:xfrm>
          <a:off x="910458" y="4081090"/>
          <a:ext cx="949704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105206"/>
          <a:ext cx="11793313" cy="11539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kern="1200" dirty="0" smtClean="0"/>
            <a:t>26. В течение 5 рабочих дней с даты получения информации об отсутствии обстоятельств</a:t>
          </a:r>
          <a:r>
            <a:rPr lang="en-US" sz="1800" b="0" kern="1200" dirty="0" smtClean="0"/>
            <a:t> </a:t>
          </a:r>
          <a:r>
            <a:rPr lang="ru-RU" sz="1800" b="0" kern="1200" dirty="0" smtClean="0"/>
            <a:t>в качестве оснований для отказа в изменении границ УН в сторону его увеличения, уполномоченный орган для получения информации о возможности изменения границ УН направляет сведения о предлагаемых географических координатах угловых точек границ УН</a:t>
          </a:r>
          <a:r>
            <a:rPr lang="en-US" sz="1800" b="0" kern="1200" dirty="0" smtClean="0"/>
            <a:t> </a:t>
          </a:r>
          <a:r>
            <a:rPr lang="ru-RU" sz="1800" b="0" kern="1200" dirty="0" smtClean="0"/>
            <a:t>на рассмотрение:</a:t>
          </a:r>
        </a:p>
      </dsp:txBody>
      <dsp:txXfrm>
        <a:off x="56330" y="161536"/>
        <a:ext cx="11680653" cy="1041259"/>
      </dsp:txXfrm>
    </dsp:sp>
  </dsp:spTree>
</dsp:drawing>
</file>

<file path=ppt/diagrams/drawing1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7DC4C-A20A-4FA3-8E9D-6256C493DB1F}">
      <dsp:nvSpPr>
        <dsp:cNvPr id="0" name=""/>
        <dsp:cNvSpPr/>
      </dsp:nvSpPr>
      <dsp:spPr>
        <a:xfrm>
          <a:off x="0" y="2042"/>
          <a:ext cx="118945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2C836E-C84A-4AC8-9006-23D6CDAC7A86}">
      <dsp:nvSpPr>
        <dsp:cNvPr id="0" name=""/>
        <dsp:cNvSpPr/>
      </dsp:nvSpPr>
      <dsp:spPr>
        <a:xfrm>
          <a:off x="0" y="2042"/>
          <a:ext cx="912239" cy="4178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6200" tIns="76200" rIns="76200" bIns="76200" numCol="1" spcCol="1270" anchor="t" anchorCtr="0">
          <a:noAutofit/>
        </a:bodyPr>
        <a:lstStyle/>
        <a:p>
          <a:pPr lvl="0" algn="l" defTabSz="889000">
            <a:lnSpc>
              <a:spcPct val="90000"/>
            </a:lnSpc>
            <a:spcBef>
              <a:spcPct val="0"/>
            </a:spcBef>
            <a:spcAft>
              <a:spcPct val="35000"/>
            </a:spcAft>
          </a:pPr>
          <a:r>
            <a:rPr lang="ru-RU" sz="2000" b="1" kern="1200" dirty="0" smtClean="0">
              <a:solidFill>
                <a:schemeClr val="accent5">
                  <a:lumMod val="75000"/>
                </a:schemeClr>
              </a:solidFill>
            </a:rPr>
            <a:t>2</a:t>
          </a:r>
          <a:r>
            <a:rPr lang="en-US" sz="2000" b="1" kern="1200" dirty="0" smtClean="0">
              <a:solidFill>
                <a:schemeClr val="accent5">
                  <a:lumMod val="75000"/>
                </a:schemeClr>
              </a:solidFill>
            </a:rPr>
            <a:t>6</a:t>
          </a:r>
          <a:r>
            <a:rPr lang="ru-RU" sz="2000" b="1" kern="1200" dirty="0" smtClean="0">
              <a:solidFill>
                <a:schemeClr val="accent5">
                  <a:lumMod val="75000"/>
                </a:schemeClr>
              </a:solidFill>
            </a:rPr>
            <a:t>. Согласование предлагаемых географических координатах угловых точек границ УН</a:t>
          </a:r>
          <a:endParaRPr lang="ru-RU" sz="2000" b="1" kern="1200" dirty="0">
            <a:solidFill>
              <a:schemeClr val="accent5">
                <a:lumMod val="75000"/>
              </a:schemeClr>
            </a:solidFill>
          </a:endParaRPr>
        </a:p>
      </dsp:txBody>
      <dsp:txXfrm>
        <a:off x="0" y="2042"/>
        <a:ext cx="912239" cy="4178616"/>
      </dsp:txXfrm>
    </dsp:sp>
    <dsp:sp modelId="{EA18D5B6-B1DF-4B4B-A47C-7AA35CE02E67}">
      <dsp:nvSpPr>
        <dsp:cNvPr id="0" name=""/>
        <dsp:cNvSpPr/>
      </dsp:nvSpPr>
      <dsp:spPr>
        <a:xfrm>
          <a:off x="1090657" y="67333"/>
          <a:ext cx="10658989" cy="1305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0" kern="1200" dirty="0" smtClean="0"/>
            <a:t>в) </a:t>
          </a:r>
          <a:r>
            <a:rPr lang="ru-RU" sz="1400" b="1" kern="1200" dirty="0" smtClean="0">
              <a:solidFill>
                <a:srgbClr val="C00000"/>
              </a:solidFill>
            </a:rPr>
            <a:t>в Министерство сельского хозяйства РФ </a:t>
          </a:r>
          <a:r>
            <a:rPr lang="ru-RU" sz="1400" b="0" kern="1200" dirty="0" smtClean="0"/>
            <a:t>- в отношении </a:t>
          </a:r>
          <a:r>
            <a:rPr lang="ru-RU" sz="1400" b="1" kern="1200" dirty="0" smtClean="0">
              <a:solidFill>
                <a:srgbClr val="C00000"/>
              </a:solidFill>
            </a:rPr>
            <a:t>наличия или отсутствия запрета и (или) ограничения пользования недрами в границах УН</a:t>
          </a:r>
          <a:r>
            <a:rPr lang="ru-RU" sz="1400" b="0" kern="1200" dirty="0" smtClean="0"/>
            <a:t>, границы которого предлагается изменить, и предлагаемой к включению в границы УН части недр в связи </a:t>
          </a:r>
          <a:r>
            <a:rPr lang="ru-RU" sz="1400" b="1" kern="1200" dirty="0" smtClean="0">
              <a:solidFill>
                <a:srgbClr val="C00000"/>
              </a:solidFill>
            </a:rPr>
            <a:t>с наличием в указанных границах земель сельскохозяйственного назначения, включая сельскохозяйственные угодья</a:t>
          </a:r>
          <a:r>
            <a:rPr lang="ru-RU" sz="1400" b="0" kern="1200" dirty="0" smtClean="0"/>
            <a:t>, в соответствии со статьей 8 Закона РФ "О недрах";</a:t>
          </a:r>
          <a:br>
            <a:rPr lang="ru-RU" sz="1400" b="0" kern="1200" dirty="0" smtClean="0"/>
          </a:br>
          <a:endParaRPr lang="ru-RU" sz="1400" kern="1200" dirty="0"/>
        </a:p>
      </dsp:txBody>
      <dsp:txXfrm>
        <a:off x="1090657" y="67333"/>
        <a:ext cx="10658989" cy="1305817"/>
      </dsp:txXfrm>
    </dsp:sp>
    <dsp:sp modelId="{AD7D1BF7-6BE1-428A-8577-F5D5FC8FFC20}">
      <dsp:nvSpPr>
        <dsp:cNvPr id="0" name=""/>
        <dsp:cNvSpPr/>
      </dsp:nvSpPr>
      <dsp:spPr>
        <a:xfrm>
          <a:off x="912239" y="1373150"/>
          <a:ext cx="951563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39E0AC-35E9-462E-905E-7979EB48AABE}">
      <dsp:nvSpPr>
        <dsp:cNvPr id="0" name=""/>
        <dsp:cNvSpPr/>
      </dsp:nvSpPr>
      <dsp:spPr>
        <a:xfrm>
          <a:off x="1090657" y="1438441"/>
          <a:ext cx="10423597" cy="1305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0" kern="1200" dirty="0" smtClean="0"/>
            <a:t>г) в </a:t>
          </a:r>
          <a:r>
            <a:rPr lang="ru-RU" sz="1400" b="1" kern="1200" dirty="0" smtClean="0">
              <a:solidFill>
                <a:srgbClr val="C00000"/>
              </a:solidFill>
            </a:rPr>
            <a:t>Федеральное агентство водных ресурсов </a:t>
          </a:r>
          <a:r>
            <a:rPr lang="ru-RU" sz="1400" b="0" kern="1200" dirty="0" smtClean="0"/>
            <a:t>- в отношении </a:t>
          </a:r>
          <a:r>
            <a:rPr lang="ru-RU" sz="1400" b="1" kern="1200" dirty="0" smtClean="0">
              <a:solidFill>
                <a:srgbClr val="C00000"/>
              </a:solidFill>
            </a:rPr>
            <a:t>наличия запрета и (или) ограничения пользования недрами в границах УН</a:t>
          </a:r>
          <a:r>
            <a:rPr lang="ru-RU" sz="1400" b="0" kern="1200" dirty="0" smtClean="0"/>
            <a:t>, границы которого предлагается изменить, и предлагаемой к включению в границы УН части недр; </a:t>
          </a:r>
          <a:endParaRPr lang="ru-RU" sz="1400" b="0" kern="1200" dirty="0"/>
        </a:p>
      </dsp:txBody>
      <dsp:txXfrm>
        <a:off x="1090657" y="1438441"/>
        <a:ext cx="10423597" cy="1305817"/>
      </dsp:txXfrm>
    </dsp:sp>
    <dsp:sp modelId="{6262280E-5E76-4AED-9815-14062DC417FF}">
      <dsp:nvSpPr>
        <dsp:cNvPr id="0" name=""/>
        <dsp:cNvSpPr/>
      </dsp:nvSpPr>
      <dsp:spPr>
        <a:xfrm>
          <a:off x="912239" y="2744259"/>
          <a:ext cx="951563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4565AB-D130-4283-8438-B10EE01840C3}">
      <dsp:nvSpPr>
        <dsp:cNvPr id="0" name=""/>
        <dsp:cNvSpPr/>
      </dsp:nvSpPr>
      <dsp:spPr>
        <a:xfrm>
          <a:off x="1090657" y="2809550"/>
          <a:ext cx="10566830" cy="1305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0" kern="1200" dirty="0" smtClean="0"/>
            <a:t>д) в </a:t>
          </a:r>
          <a:r>
            <a:rPr lang="ru-RU" sz="1400" b="1" kern="1200" dirty="0" smtClean="0">
              <a:solidFill>
                <a:srgbClr val="C00000"/>
              </a:solidFill>
            </a:rPr>
            <a:t>Федеральное агентство лесного хозяйства </a:t>
          </a:r>
          <a:r>
            <a:rPr lang="ru-RU" sz="1400" b="0" kern="1200" dirty="0" smtClean="0"/>
            <a:t>- в отношении </a:t>
          </a:r>
          <a:r>
            <a:rPr lang="ru-RU" sz="1400" b="1" kern="1200" dirty="0" smtClean="0">
              <a:solidFill>
                <a:srgbClr val="C00000"/>
              </a:solidFill>
            </a:rPr>
            <a:t>наличия запрета и (или) ограничения пользования недрами в границах УН</a:t>
          </a:r>
          <a:r>
            <a:rPr lang="ru-RU" sz="1400" b="0" kern="1200" dirty="0" smtClean="0"/>
            <a:t>, границы которого предлагается изменить, и предлагаемой к включению в границы УН части недр (</a:t>
          </a:r>
          <a:r>
            <a:rPr lang="ru-RU" sz="1400" b="1" kern="1200" dirty="0" smtClean="0">
              <a:solidFill>
                <a:srgbClr val="C00000"/>
              </a:solidFill>
            </a:rPr>
            <a:t>в части информации о запретах и (или) ограничениях, связанных с использованием лесов, в зависимости от их вида, категории (в случае если леса относятся к защитным), о наличии особо защитных участков лесов, зон с особыми условиями использования территорий </a:t>
          </a:r>
          <a:r>
            <a:rPr lang="ru-RU" sz="1400" b="0" kern="1200" dirty="0" smtClean="0"/>
            <a:t>с указанием конкретных координат угловых точек таких территорий или площадей); </a:t>
          </a:r>
          <a:endParaRPr lang="ru-RU" sz="1400" b="0" kern="1200" dirty="0"/>
        </a:p>
      </dsp:txBody>
      <dsp:txXfrm>
        <a:off x="1090657" y="2809550"/>
        <a:ext cx="10566830" cy="1305817"/>
      </dsp:txXfrm>
    </dsp:sp>
    <dsp:sp modelId="{B41D1BD8-2CA1-4592-BAB8-696889792930}">
      <dsp:nvSpPr>
        <dsp:cNvPr id="0" name=""/>
        <dsp:cNvSpPr/>
      </dsp:nvSpPr>
      <dsp:spPr>
        <a:xfrm>
          <a:off x="912239" y="4115367"/>
          <a:ext cx="951563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105206"/>
          <a:ext cx="11793313" cy="11539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kern="1200" dirty="0" smtClean="0"/>
            <a:t>26. В течение 5 рабочих дней с даты получения информации об отсутствии обстоятельств</a:t>
          </a:r>
          <a:r>
            <a:rPr lang="en-US" sz="1800" b="0" kern="1200" dirty="0" smtClean="0"/>
            <a:t> </a:t>
          </a:r>
          <a:r>
            <a:rPr lang="ru-RU" sz="1800" b="0" kern="1200" dirty="0" smtClean="0"/>
            <a:t>в качестве оснований для отказа в изменении границ УН в сторону его увеличения, уполномоченный орган для получения информации о возможности изменения границ УН направляет сведения о предлагаемых географических координатах угловых точек границ УН</a:t>
          </a:r>
          <a:r>
            <a:rPr lang="en-US" sz="1800" b="0" kern="1200" dirty="0" smtClean="0"/>
            <a:t> </a:t>
          </a:r>
          <a:r>
            <a:rPr lang="ru-RU" sz="1800" b="0" kern="1200" dirty="0" smtClean="0"/>
            <a:t>на рассмотрение:</a:t>
          </a:r>
        </a:p>
      </dsp:txBody>
      <dsp:txXfrm>
        <a:off x="56330" y="161536"/>
        <a:ext cx="11680653" cy="1041259"/>
      </dsp:txXfrm>
    </dsp:sp>
  </dsp:spTree>
</dsp:drawing>
</file>

<file path=ppt/diagrams/drawing1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7DC4C-A20A-4FA3-8E9D-6256C493DB1F}">
      <dsp:nvSpPr>
        <dsp:cNvPr id="0" name=""/>
        <dsp:cNvSpPr/>
      </dsp:nvSpPr>
      <dsp:spPr>
        <a:xfrm>
          <a:off x="0" y="2042"/>
          <a:ext cx="118945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2C836E-C84A-4AC8-9006-23D6CDAC7A86}">
      <dsp:nvSpPr>
        <dsp:cNvPr id="0" name=""/>
        <dsp:cNvSpPr/>
      </dsp:nvSpPr>
      <dsp:spPr>
        <a:xfrm>
          <a:off x="0" y="2042"/>
          <a:ext cx="912239" cy="4178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6200" tIns="76200" rIns="76200" bIns="76200" numCol="1" spcCol="1270" anchor="t" anchorCtr="0">
          <a:noAutofit/>
        </a:bodyPr>
        <a:lstStyle/>
        <a:p>
          <a:pPr lvl="0" algn="l" defTabSz="889000">
            <a:lnSpc>
              <a:spcPct val="90000"/>
            </a:lnSpc>
            <a:spcBef>
              <a:spcPct val="0"/>
            </a:spcBef>
            <a:spcAft>
              <a:spcPct val="35000"/>
            </a:spcAft>
          </a:pPr>
          <a:r>
            <a:rPr lang="ru-RU" sz="2000" b="1" kern="1200" dirty="0" smtClean="0">
              <a:solidFill>
                <a:schemeClr val="accent5">
                  <a:lumMod val="75000"/>
                </a:schemeClr>
              </a:solidFill>
            </a:rPr>
            <a:t>2</a:t>
          </a:r>
          <a:r>
            <a:rPr lang="en-US" sz="2000" b="1" kern="1200" dirty="0" smtClean="0">
              <a:solidFill>
                <a:schemeClr val="accent5">
                  <a:lumMod val="75000"/>
                </a:schemeClr>
              </a:solidFill>
            </a:rPr>
            <a:t>6</a:t>
          </a:r>
          <a:r>
            <a:rPr lang="ru-RU" sz="2000" b="1" kern="1200" dirty="0" smtClean="0">
              <a:solidFill>
                <a:schemeClr val="accent5">
                  <a:lumMod val="75000"/>
                </a:schemeClr>
              </a:solidFill>
            </a:rPr>
            <a:t>. Согласование предлагаемых географических координатах угловых точек границ УН</a:t>
          </a:r>
          <a:endParaRPr lang="ru-RU" sz="2000" b="1" kern="1200" dirty="0">
            <a:solidFill>
              <a:schemeClr val="accent5">
                <a:lumMod val="75000"/>
              </a:schemeClr>
            </a:solidFill>
          </a:endParaRPr>
        </a:p>
      </dsp:txBody>
      <dsp:txXfrm>
        <a:off x="0" y="2042"/>
        <a:ext cx="912239" cy="4178616"/>
      </dsp:txXfrm>
    </dsp:sp>
    <dsp:sp modelId="{EA18D5B6-B1DF-4B4B-A47C-7AA35CE02E67}">
      <dsp:nvSpPr>
        <dsp:cNvPr id="0" name=""/>
        <dsp:cNvSpPr/>
      </dsp:nvSpPr>
      <dsp:spPr>
        <a:xfrm>
          <a:off x="1090657" y="99162"/>
          <a:ext cx="10658989" cy="1942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ru-RU" sz="1300" b="0" kern="1200" dirty="0" smtClean="0"/>
            <a:t>в случае изменения границ УФЗ, полностью или частично расположенного во внутренних морских водах, территориальном море, на континентальном шельфе РФ:</a:t>
          </a:r>
          <a:br>
            <a:rPr lang="ru-RU" sz="1300" b="0" kern="1200" dirty="0" smtClean="0"/>
          </a:br>
          <a:r>
            <a:rPr lang="ru-RU" sz="1300" b="0" kern="1200" dirty="0" smtClean="0"/>
            <a:t>е) в </a:t>
          </a:r>
          <a:r>
            <a:rPr lang="ru-RU" sz="1300" b="1" kern="1200" dirty="0" smtClean="0">
              <a:solidFill>
                <a:srgbClr val="C00000"/>
              </a:solidFill>
            </a:rPr>
            <a:t>Федеральное агентство по рыболовству </a:t>
          </a:r>
          <a:r>
            <a:rPr lang="ru-RU" sz="1300" b="0" kern="1200" dirty="0" smtClean="0"/>
            <a:t>- в отношении </a:t>
          </a:r>
          <a:r>
            <a:rPr lang="ru-RU" sz="1300" b="1" i="0" kern="1200" dirty="0" smtClean="0">
              <a:solidFill>
                <a:srgbClr val="C00000"/>
              </a:solidFill>
            </a:rPr>
            <a:t>возможности или невозможности обеспечения сохранения условий воспроизводства водных биологических ресурсов</a:t>
          </a:r>
          <a:r>
            <a:rPr lang="ru-RU" sz="1300" b="0" kern="1200" dirty="0" smtClean="0"/>
            <a:t>, а также </a:t>
          </a:r>
          <a:r>
            <a:rPr lang="ru-RU" sz="1300" b="1" kern="1200" dirty="0" smtClean="0">
              <a:solidFill>
                <a:srgbClr val="C00000"/>
              </a:solidFill>
            </a:rPr>
            <a:t>наличия или отсутствия </a:t>
          </a:r>
          <a:r>
            <a:rPr lang="ru-RU" sz="1300" b="1" kern="1200" dirty="0" err="1" smtClean="0">
              <a:solidFill>
                <a:srgbClr val="C00000"/>
              </a:solidFill>
            </a:rPr>
            <a:t>рыбохозяйственных</a:t>
          </a:r>
          <a:r>
            <a:rPr lang="ru-RU" sz="1300" b="1" kern="1200" dirty="0" smtClean="0">
              <a:solidFill>
                <a:srgbClr val="C00000"/>
              </a:solidFill>
            </a:rPr>
            <a:t> заповедных зон, рыболовных участков (рыбопромысловых участков) и рыбоводных участков в границах УН</a:t>
          </a:r>
          <a:r>
            <a:rPr lang="ru-RU" sz="1300" b="0" kern="1200" dirty="0" smtClean="0"/>
            <a:t>, границы которого предлагается изменить, и предлагаемой к включению в границы УН части недр;</a:t>
          </a:r>
          <a:endParaRPr lang="ru-RU" sz="1300" kern="1200" dirty="0"/>
        </a:p>
      </dsp:txBody>
      <dsp:txXfrm>
        <a:off x="1090657" y="99162"/>
        <a:ext cx="10658989" cy="1942403"/>
      </dsp:txXfrm>
    </dsp:sp>
    <dsp:sp modelId="{AD7D1BF7-6BE1-428A-8577-F5D5FC8FFC20}">
      <dsp:nvSpPr>
        <dsp:cNvPr id="0" name=""/>
        <dsp:cNvSpPr/>
      </dsp:nvSpPr>
      <dsp:spPr>
        <a:xfrm>
          <a:off x="912239" y="2041566"/>
          <a:ext cx="951563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1390F6-1365-4082-AB74-708ECD33232D}">
      <dsp:nvSpPr>
        <dsp:cNvPr id="0" name=""/>
        <dsp:cNvSpPr/>
      </dsp:nvSpPr>
      <dsp:spPr>
        <a:xfrm>
          <a:off x="1090657" y="2138686"/>
          <a:ext cx="10423597" cy="1942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ru-RU" sz="1300" b="0" kern="1200" dirty="0" smtClean="0"/>
            <a:t>ж) в соответствующий </a:t>
          </a:r>
          <a:r>
            <a:rPr lang="ru-RU" sz="1300" b="1" kern="1200" dirty="0" smtClean="0">
              <a:solidFill>
                <a:srgbClr val="C00000"/>
              </a:solidFill>
            </a:rPr>
            <a:t>уполномоченный исполнительный орган субъекта РФ</a:t>
          </a:r>
          <a:r>
            <a:rPr lang="ru-RU" sz="1300" b="0" kern="1200" dirty="0" smtClean="0"/>
            <a:t>, на территории которого расположен участок недр, - в отношении </a:t>
          </a:r>
          <a:r>
            <a:rPr lang="ru-RU" sz="1300" b="1" kern="1200" dirty="0" smtClean="0">
              <a:solidFill>
                <a:srgbClr val="C00000"/>
              </a:solidFill>
            </a:rPr>
            <a:t>наличия или отсутствия особо охраняемых природных территорий местного или регионального значения, объектов растительного и (или) животного мира, занесенных в Красную книгу субъекта РФ</a:t>
          </a:r>
          <a:r>
            <a:rPr lang="ru-RU" sz="1300" b="0" kern="1200" dirty="0" smtClean="0"/>
            <a:t>, </a:t>
          </a:r>
          <a:r>
            <a:rPr lang="ru-RU" sz="1300" b="1" kern="1200" dirty="0" smtClean="0">
              <a:solidFill>
                <a:srgbClr val="C00000"/>
              </a:solidFill>
            </a:rPr>
            <a:t>УНМЗ, предоставленных в пользование</a:t>
          </a:r>
          <a:r>
            <a:rPr lang="ru-RU" sz="1300" b="0" kern="1200" dirty="0" smtClean="0"/>
            <a:t>, в границах УН, границы которого предлагается изменить, и предлагаемой к включению в границы УН части недр, в отношении </a:t>
          </a:r>
          <a:r>
            <a:rPr lang="ru-RU" sz="1300" b="1" kern="1200" dirty="0" smtClean="0">
              <a:solidFill>
                <a:srgbClr val="C00000"/>
              </a:solidFill>
            </a:rPr>
            <a:t>наличия запрета и (или) ограничения пользования недрами</a:t>
          </a:r>
          <a:r>
            <a:rPr lang="ru-RU" sz="1300" b="0" kern="1200" dirty="0" smtClean="0"/>
            <a:t> в границах такого УН, границах такой части недр в соответствии со статьей 8 Закона РФ "О недрах", в том числе в </a:t>
          </a:r>
          <a:r>
            <a:rPr lang="ru-RU" sz="1300" b="1" kern="1200" dirty="0" smtClean="0">
              <a:solidFill>
                <a:srgbClr val="C00000"/>
              </a:solidFill>
            </a:rPr>
            <a:t>части информации о запретах и (или) ограничениях, связанных с использованием лесов, в зависимости от их вида, категории (в случае если леса относятся к защитным), о наличии особо защитных участков лесов, зон с особыми условиями использования территорий </a:t>
          </a:r>
          <a:r>
            <a:rPr lang="ru-RU" sz="1300" b="0" kern="1200" dirty="0" smtClean="0"/>
            <a:t>с указанием конкретных координат угловых точек таких территорий или площадей. </a:t>
          </a:r>
          <a:endParaRPr lang="ru-RU" sz="1300" b="0" kern="1200" dirty="0"/>
        </a:p>
      </dsp:txBody>
      <dsp:txXfrm>
        <a:off x="1090657" y="2138686"/>
        <a:ext cx="10423597" cy="1942403"/>
      </dsp:txXfrm>
    </dsp:sp>
    <dsp:sp modelId="{7DDF40EC-3C3D-4FF8-9371-30307E352F76}">
      <dsp:nvSpPr>
        <dsp:cNvPr id="0" name=""/>
        <dsp:cNvSpPr/>
      </dsp:nvSpPr>
      <dsp:spPr>
        <a:xfrm>
          <a:off x="912239" y="4081090"/>
          <a:ext cx="951563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AC3E4-DE7A-4AD4-A512-BE7A7AC8D40C}">
      <dsp:nvSpPr>
        <dsp:cNvPr id="0" name=""/>
        <dsp:cNvSpPr/>
      </dsp:nvSpPr>
      <dsp:spPr>
        <a:xfrm>
          <a:off x="0" y="0"/>
          <a:ext cx="1177867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D3103B-54A1-4D2D-8CE5-E833DD83F3EA}">
      <dsp:nvSpPr>
        <dsp:cNvPr id="0" name=""/>
        <dsp:cNvSpPr/>
      </dsp:nvSpPr>
      <dsp:spPr>
        <a:xfrm>
          <a:off x="0" y="0"/>
          <a:ext cx="1079873" cy="5071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6200" tIns="76200" rIns="76200" bIns="76200" numCol="1" spcCol="1270" anchor="t" anchorCtr="0">
          <a:noAutofit/>
        </a:bodyPr>
        <a:lstStyle/>
        <a:p>
          <a:pPr lvl="0" algn="l" defTabSz="889000">
            <a:lnSpc>
              <a:spcPct val="90000"/>
            </a:lnSpc>
            <a:spcBef>
              <a:spcPct val="0"/>
            </a:spcBef>
            <a:spcAft>
              <a:spcPct val="35000"/>
            </a:spcAft>
          </a:pPr>
          <a:r>
            <a:rPr lang="ru-RU" sz="2000" b="1" u="sng" kern="1200" dirty="0" smtClean="0"/>
            <a:t>Органами и комиссиями, принимающими решения о предоставлении права пользования УН</a:t>
          </a:r>
          <a:endParaRPr lang="ru-RU" sz="2000" b="1" u="sng" kern="1200" dirty="0"/>
        </a:p>
      </dsp:txBody>
      <dsp:txXfrm>
        <a:off x="0" y="0"/>
        <a:ext cx="1079873" cy="5071961"/>
      </dsp:txXfrm>
    </dsp:sp>
    <dsp:sp modelId="{C71A5145-869D-407C-8C70-E4C7D8AC4806}">
      <dsp:nvSpPr>
        <dsp:cNvPr id="0" name=""/>
        <dsp:cNvSpPr/>
      </dsp:nvSpPr>
      <dsp:spPr>
        <a:xfrm>
          <a:off x="1254656" y="230318"/>
          <a:ext cx="10513117" cy="4606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smtClean="0"/>
            <a:t>З) при </a:t>
          </a:r>
          <a:r>
            <a:rPr lang="ru-RU" sz="1600" b="1" kern="1200" dirty="0" smtClean="0">
              <a:solidFill>
                <a:srgbClr val="C00000"/>
              </a:solidFill>
            </a:rPr>
            <a:t>предоставлении права пользования </a:t>
          </a:r>
          <a:r>
            <a:rPr lang="ru-RU" sz="1600" b="0" kern="1200" dirty="0" smtClean="0"/>
            <a:t>недрами</a:t>
          </a:r>
        </a:p>
        <a:p>
          <a:pPr lvl="0" algn="l" defTabSz="711200">
            <a:lnSpc>
              <a:spcPct val="90000"/>
            </a:lnSpc>
            <a:spcBef>
              <a:spcPct val="0"/>
            </a:spcBef>
            <a:spcAft>
              <a:spcPct val="35000"/>
            </a:spcAft>
          </a:pPr>
          <a:r>
            <a:rPr lang="ru-RU" sz="1600" b="0" kern="1200" dirty="0" smtClean="0"/>
            <a:t>По </a:t>
          </a:r>
          <a:r>
            <a:rPr lang="ru-RU" sz="1600" b="1" kern="1200" dirty="0" smtClean="0">
              <a:solidFill>
                <a:srgbClr val="C00000"/>
              </a:solidFill>
            </a:rPr>
            <a:t>решению Правительства РФ</a:t>
          </a:r>
          <a:r>
            <a:rPr lang="ru-RU" sz="1600" b="0" kern="1200" dirty="0" smtClean="0"/>
            <a:t>, принятое</a:t>
          </a:r>
          <a:br>
            <a:rPr lang="ru-RU" sz="1600" b="0" kern="1200" dirty="0" smtClean="0"/>
          </a:br>
          <a:r>
            <a:rPr lang="ru-RU" sz="1600" b="0" kern="1200" dirty="0" smtClean="0"/>
            <a:t>- </a:t>
          </a:r>
          <a:r>
            <a:rPr lang="ru-RU" sz="1600" b="1" kern="1200" dirty="0" smtClean="0">
              <a:solidFill>
                <a:srgbClr val="C00000"/>
              </a:solidFill>
            </a:rPr>
            <a:t>при установлении факта открытия месторождения на УФЗ </a:t>
          </a:r>
          <a:r>
            <a:rPr lang="ru-RU" sz="1600" b="0" kern="1200" dirty="0" smtClean="0"/>
            <a:t>или на УН, который отнесен к УФЗ в результате открытия месторождения пользователем недр, осуществлявшим геологическое изучение недр такого участка, для разведки и добычи полезных ископаемых открытого месторождения (</a:t>
          </a:r>
          <a:r>
            <a:rPr lang="ru-RU" sz="1600" b="0" kern="1200" dirty="0" err="1" smtClean="0"/>
            <a:t>абз</a:t>
          </a:r>
          <a:r>
            <a:rPr lang="ru-RU" sz="1600" b="0" kern="1200" dirty="0" smtClean="0"/>
            <a:t> 3 п.1 части первой ст.10 Закона о недрах);</a:t>
          </a:r>
          <a:br>
            <a:rPr lang="ru-RU" sz="1600" b="0" kern="1200" dirty="0" smtClean="0"/>
          </a:br>
          <a:r>
            <a:rPr lang="ru-RU" sz="1600" b="0" kern="1200" dirty="0" smtClean="0"/>
            <a:t>- </a:t>
          </a:r>
          <a:r>
            <a:rPr lang="ru-RU" sz="1600" b="1" kern="1200" dirty="0" smtClean="0">
              <a:solidFill>
                <a:srgbClr val="C00000"/>
              </a:solidFill>
            </a:rPr>
            <a:t>для строительства и эксплуатации подземных сооружений для захоронения радиоактивных отходов</a:t>
          </a:r>
          <a:r>
            <a:rPr lang="ru-RU" sz="1600" b="0" kern="1200" dirty="0" smtClean="0"/>
            <a:t>, отходов производства и потребления I и II классов опасности (</a:t>
          </a:r>
          <a:r>
            <a:rPr lang="ru-RU" sz="1600" b="0" kern="1200" dirty="0" err="1" smtClean="0"/>
            <a:t>абз</a:t>
          </a:r>
          <a:r>
            <a:rPr lang="ru-RU" sz="1600" b="0" kern="1200" dirty="0" smtClean="0"/>
            <a:t> 4 п.1 части первой ст.10 Закона о недрах);</a:t>
          </a:r>
        </a:p>
        <a:p>
          <a:pPr lvl="0" algn="l" defTabSz="711200">
            <a:lnSpc>
              <a:spcPct val="90000"/>
            </a:lnSpc>
            <a:spcBef>
              <a:spcPct val="0"/>
            </a:spcBef>
            <a:spcAft>
              <a:spcPct val="35000"/>
            </a:spcAft>
          </a:pPr>
          <a:r>
            <a:rPr lang="ru-RU" sz="1600" b="0" kern="1200" dirty="0" smtClean="0"/>
            <a:t>-  </a:t>
          </a:r>
          <a:r>
            <a:rPr lang="ru-RU" sz="1600" b="1" kern="1200" dirty="0" smtClean="0">
              <a:solidFill>
                <a:srgbClr val="C00000"/>
              </a:solidFill>
            </a:rPr>
            <a:t>в соответствии с международным договором РФ, </a:t>
          </a:r>
          <a:r>
            <a:rPr lang="ru-RU" sz="1600" b="0" kern="1200" dirty="0" smtClean="0"/>
            <a:t>предусматривающим предоставление права пользования участком недр (</a:t>
          </a:r>
          <a:r>
            <a:rPr lang="ru-RU" sz="1600" b="0" kern="1200" dirty="0" err="1" smtClean="0"/>
            <a:t>абз</a:t>
          </a:r>
          <a:r>
            <a:rPr lang="ru-RU" sz="1600" b="0" kern="1200" dirty="0" smtClean="0"/>
            <a:t> 6 п.1 части первой ст.10 Закона о недрах);</a:t>
          </a:r>
        </a:p>
        <a:p>
          <a:pPr lvl="0" algn="l" defTabSz="711200">
            <a:lnSpc>
              <a:spcPct val="90000"/>
            </a:lnSpc>
            <a:spcBef>
              <a:spcPct val="0"/>
            </a:spcBef>
            <a:spcAft>
              <a:spcPct val="35000"/>
            </a:spcAft>
          </a:pPr>
          <a:r>
            <a:rPr lang="ru-RU" sz="1600" b="0" kern="1200" dirty="0" smtClean="0"/>
            <a:t>- </a:t>
          </a:r>
          <a:r>
            <a:rPr lang="ru-RU" sz="1600" b="1" kern="1200" dirty="0" smtClean="0">
              <a:solidFill>
                <a:srgbClr val="C00000"/>
              </a:solidFill>
            </a:rPr>
            <a:t>для разведки и добычи полезных ископаемых на УФЗ</a:t>
          </a:r>
          <a:r>
            <a:rPr lang="ru-RU" sz="1600" b="0" kern="1200" dirty="0" smtClean="0">
              <a:solidFill>
                <a:srgbClr val="C00000"/>
              </a:solidFill>
            </a:rPr>
            <a:t> </a:t>
          </a:r>
          <a:r>
            <a:rPr lang="ru-RU" sz="1600" b="0" kern="1200" dirty="0" smtClean="0"/>
            <a:t>пользователем недр, осуществлявшим геологическое изучение такого УН, </a:t>
          </a:r>
          <a:r>
            <a:rPr lang="ru-RU" sz="1600" b="1" kern="1200" dirty="0" smtClean="0">
              <a:solidFill>
                <a:srgbClr val="C00000"/>
              </a:solidFill>
            </a:rPr>
            <a:t>в случае, если ранее в результате пользования недрами иными лицами образованы отходы недропользования </a:t>
          </a:r>
          <a:r>
            <a:rPr lang="ru-RU" sz="1600" b="0" kern="1200" dirty="0" smtClean="0"/>
            <a:t>и (или) в отношении которого ранее запасы полезных ископаемых были списаны с государственного баланса запасов полезных ископаемых (</a:t>
          </a:r>
          <a:r>
            <a:rPr lang="ru-RU" sz="1600" b="0" kern="1200" dirty="0" err="1" smtClean="0"/>
            <a:t>абз</a:t>
          </a:r>
          <a:r>
            <a:rPr lang="ru-RU" sz="1600" b="0" kern="1200" dirty="0" smtClean="0"/>
            <a:t> 7 п.1 части первой ст.10 Закона о недрах);</a:t>
          </a:r>
        </a:p>
        <a:p>
          <a:pPr lvl="0" algn="l" defTabSz="711200">
            <a:lnSpc>
              <a:spcPct val="90000"/>
            </a:lnSpc>
            <a:spcBef>
              <a:spcPct val="0"/>
            </a:spcBef>
            <a:spcAft>
              <a:spcPct val="35000"/>
            </a:spcAft>
          </a:pPr>
          <a:r>
            <a:rPr lang="ru-RU" sz="1600" b="1" kern="1200" dirty="0" smtClean="0">
              <a:solidFill>
                <a:srgbClr val="C00000"/>
              </a:solidFill>
            </a:rPr>
            <a:t>По решению ФАН </a:t>
          </a:r>
          <a:r>
            <a:rPr lang="ru-RU" sz="1600" b="0" kern="1200" dirty="0" smtClean="0"/>
            <a:t>или его тер. органом, принятым для </a:t>
          </a:r>
          <a:r>
            <a:rPr lang="ru-RU" sz="1600" b="1" kern="1200" dirty="0" smtClean="0">
              <a:solidFill>
                <a:srgbClr val="C00000"/>
              </a:solidFill>
            </a:rPr>
            <a:t>предоставления права краткосрочного (сроком до одного года) пользования участком недр </a:t>
          </a:r>
          <a:r>
            <a:rPr lang="ru-RU" sz="1600" b="0" kern="1200" dirty="0" smtClean="0"/>
            <a:t>для осуществления </a:t>
          </a:r>
          <a:r>
            <a:rPr lang="ru-RU" sz="1600" b="0" kern="1200" dirty="0" err="1" smtClean="0"/>
            <a:t>юр.лицом</a:t>
          </a:r>
          <a:r>
            <a:rPr lang="ru-RU" sz="1600" b="0" kern="1200" dirty="0" smtClean="0"/>
            <a:t> (оператором) деятельности на УН, право пользования которым досрочно прекращено (п.3 части первой ст.10 Закона о недрах).</a:t>
          </a:r>
          <a:endParaRPr lang="ru-RU" sz="1600" kern="1200" dirty="0"/>
        </a:p>
      </dsp:txBody>
      <dsp:txXfrm>
        <a:off x="1254656" y="230318"/>
        <a:ext cx="10513117" cy="4606370"/>
      </dsp:txXfrm>
    </dsp:sp>
    <dsp:sp modelId="{0AC76259-D05C-49A2-9845-D291B43DC690}">
      <dsp:nvSpPr>
        <dsp:cNvPr id="0" name=""/>
        <dsp:cNvSpPr/>
      </dsp:nvSpPr>
      <dsp:spPr>
        <a:xfrm>
          <a:off x="1079873" y="4836689"/>
          <a:ext cx="932171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105206"/>
          <a:ext cx="11793313" cy="11539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kern="1200" dirty="0" smtClean="0"/>
            <a:t>27. Органы государственной власти рассматривают поступившие документы и сведения и в течение 30 рабочих дней с даты их получения направляют в уполномоченный орган информацию о возможности изменения границ УН</a:t>
          </a:r>
        </a:p>
      </dsp:txBody>
      <dsp:txXfrm>
        <a:off x="56330" y="161536"/>
        <a:ext cx="11680653" cy="1041259"/>
      </dsp:txXfrm>
    </dsp:sp>
  </dsp:spTree>
</dsp:drawing>
</file>

<file path=ppt/diagrams/drawing1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7DC4C-A20A-4FA3-8E9D-6256C493DB1F}">
      <dsp:nvSpPr>
        <dsp:cNvPr id="0" name=""/>
        <dsp:cNvSpPr/>
      </dsp:nvSpPr>
      <dsp:spPr>
        <a:xfrm>
          <a:off x="0" y="0"/>
          <a:ext cx="118945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2C836E-C84A-4AC8-9006-23D6CDAC7A86}">
      <dsp:nvSpPr>
        <dsp:cNvPr id="0" name=""/>
        <dsp:cNvSpPr/>
      </dsp:nvSpPr>
      <dsp:spPr>
        <a:xfrm>
          <a:off x="0" y="0"/>
          <a:ext cx="1336970" cy="4182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6200" tIns="76200" rIns="76200" bIns="76200" numCol="1" spcCol="1270" anchor="t" anchorCtr="0">
          <a:noAutofit/>
        </a:bodyPr>
        <a:lstStyle/>
        <a:p>
          <a:pPr lvl="0" algn="l" defTabSz="889000">
            <a:lnSpc>
              <a:spcPct val="90000"/>
            </a:lnSpc>
            <a:spcBef>
              <a:spcPct val="0"/>
            </a:spcBef>
            <a:spcAft>
              <a:spcPct val="35000"/>
            </a:spcAft>
          </a:pPr>
          <a:r>
            <a:rPr lang="ru-RU" sz="2000" b="1" kern="1200" dirty="0" smtClean="0">
              <a:solidFill>
                <a:schemeClr val="accent5">
                  <a:lumMod val="75000"/>
                </a:schemeClr>
              </a:solidFill>
            </a:rPr>
            <a:t>27. Результаты согласования предлагаемых географических координатах угловых точек границ УН</a:t>
          </a:r>
          <a:endParaRPr lang="ru-RU" sz="2000" b="1" kern="1200" dirty="0">
            <a:solidFill>
              <a:schemeClr val="accent5">
                <a:lumMod val="75000"/>
              </a:schemeClr>
            </a:solidFill>
          </a:endParaRPr>
        </a:p>
      </dsp:txBody>
      <dsp:txXfrm>
        <a:off x="0" y="0"/>
        <a:ext cx="1336970" cy="4182701"/>
      </dsp:txXfrm>
    </dsp:sp>
    <dsp:sp modelId="{EA18D5B6-B1DF-4B4B-A47C-7AA35CE02E67}">
      <dsp:nvSpPr>
        <dsp:cNvPr id="0" name=""/>
        <dsp:cNvSpPr/>
      </dsp:nvSpPr>
      <dsp:spPr>
        <a:xfrm>
          <a:off x="1510683" y="189937"/>
          <a:ext cx="10377941" cy="3798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ru-RU" sz="2600" b="1" kern="1200" dirty="0" smtClean="0">
              <a:solidFill>
                <a:srgbClr val="C00000"/>
              </a:solidFill>
            </a:rPr>
            <a:t>В случае поступления</a:t>
          </a:r>
          <a:r>
            <a:rPr lang="ru-RU" sz="2600" b="0" kern="1200" dirty="0" smtClean="0"/>
            <a:t> от органов государственной власти</a:t>
          </a:r>
          <a:r>
            <a:rPr lang="en-US" sz="2600" b="0" kern="1200" dirty="0" smtClean="0"/>
            <a:t> </a:t>
          </a:r>
          <a:r>
            <a:rPr lang="ru-RU" sz="2600" b="0" kern="1200" dirty="0" smtClean="0"/>
            <a:t> </a:t>
          </a:r>
          <a:r>
            <a:rPr lang="ru-RU" sz="2600" b="1" kern="1200" dirty="0" smtClean="0">
              <a:solidFill>
                <a:srgbClr val="C00000"/>
              </a:solidFill>
            </a:rPr>
            <a:t>информации о наличии ограничений пользования недрами </a:t>
          </a:r>
          <a:r>
            <a:rPr lang="ru-RU" sz="2600" b="0" kern="1200" dirty="0" smtClean="0"/>
            <a:t>в границах УН, границы которого предлагается изменить, и (или) предлагаемой к включению в границы УН части недр в соответствии со статьей 8 Закона РФ "О недрах", земельным законодательством, лесным законодательством и законодательством РФ об ООПТ </a:t>
          </a:r>
          <a:r>
            <a:rPr lang="ru-RU" sz="2600" b="1" kern="1200" dirty="0" smtClean="0">
              <a:solidFill>
                <a:srgbClr val="C00000"/>
              </a:solidFill>
            </a:rPr>
            <a:t>указанные ограничения пользования участком недр</a:t>
          </a:r>
          <a:r>
            <a:rPr lang="ru-RU" sz="2600" b="0" kern="1200" dirty="0" smtClean="0"/>
            <a:t>, границы которого предлагается изменить, и (или) предлагаемой к включению в границы УН части недр </a:t>
          </a:r>
          <a:r>
            <a:rPr lang="ru-RU" sz="2600" b="1" kern="1200" dirty="0" smtClean="0">
              <a:solidFill>
                <a:srgbClr val="C00000"/>
              </a:solidFill>
            </a:rPr>
            <a:t>включаются в условия пользования недрами</a:t>
          </a:r>
          <a:r>
            <a:rPr lang="ru-RU" sz="2600" b="0" kern="1200" dirty="0" smtClean="0"/>
            <a:t>.</a:t>
          </a:r>
          <a:endParaRPr lang="ru-RU" sz="2600" kern="1200" dirty="0"/>
        </a:p>
      </dsp:txBody>
      <dsp:txXfrm>
        <a:off x="1510683" y="189937"/>
        <a:ext cx="10377941" cy="3798742"/>
      </dsp:txXfrm>
    </dsp:sp>
    <dsp:sp modelId="{AD7D1BF7-6BE1-428A-8577-F5D5FC8FFC20}">
      <dsp:nvSpPr>
        <dsp:cNvPr id="0" name=""/>
        <dsp:cNvSpPr/>
      </dsp:nvSpPr>
      <dsp:spPr>
        <a:xfrm>
          <a:off x="1336970" y="3988679"/>
          <a:ext cx="92647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105206"/>
          <a:ext cx="11793313" cy="11539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kern="1200" dirty="0" smtClean="0"/>
            <a:t>28. Заявка об изменении границ УН </a:t>
          </a:r>
          <a:r>
            <a:rPr lang="ru-RU" sz="1800" b="1" u="sng" kern="1200" dirty="0" smtClean="0"/>
            <a:t>не подлежит рассмотрению </a:t>
          </a:r>
          <a:r>
            <a:rPr lang="ru-RU" sz="1800" b="0" kern="1200" dirty="0" smtClean="0"/>
            <a:t>соответствующей комиссией</a:t>
          </a:r>
        </a:p>
      </dsp:txBody>
      <dsp:txXfrm>
        <a:off x="56330" y="161536"/>
        <a:ext cx="11680653" cy="1041259"/>
      </dsp:txXfrm>
    </dsp:sp>
  </dsp:spTree>
</dsp:drawing>
</file>

<file path=ppt/diagrams/drawing1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7DC4C-A20A-4FA3-8E9D-6256C493DB1F}">
      <dsp:nvSpPr>
        <dsp:cNvPr id="0" name=""/>
        <dsp:cNvSpPr/>
      </dsp:nvSpPr>
      <dsp:spPr>
        <a:xfrm>
          <a:off x="0" y="0"/>
          <a:ext cx="118945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2C836E-C84A-4AC8-9006-23D6CDAC7A86}">
      <dsp:nvSpPr>
        <dsp:cNvPr id="0" name=""/>
        <dsp:cNvSpPr/>
      </dsp:nvSpPr>
      <dsp:spPr>
        <a:xfrm>
          <a:off x="0" y="0"/>
          <a:ext cx="1336970" cy="4182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6200" tIns="76200" rIns="76200" bIns="76200" numCol="1" spcCol="1270" anchor="t" anchorCtr="0">
          <a:noAutofit/>
        </a:bodyPr>
        <a:lstStyle/>
        <a:p>
          <a:pPr lvl="0" algn="l" defTabSz="889000">
            <a:lnSpc>
              <a:spcPct val="90000"/>
            </a:lnSpc>
            <a:spcBef>
              <a:spcPct val="0"/>
            </a:spcBef>
            <a:spcAft>
              <a:spcPct val="35000"/>
            </a:spcAft>
          </a:pPr>
          <a:r>
            <a:rPr lang="ru-RU" sz="2000" b="1" kern="1200" dirty="0" smtClean="0">
              <a:solidFill>
                <a:schemeClr val="accent5">
                  <a:lumMod val="75000"/>
                </a:schemeClr>
              </a:solidFill>
            </a:rPr>
            <a:t>28. Результаты согласования предлагаемых географических координатах угловых точек границ УН</a:t>
          </a:r>
          <a:endParaRPr lang="ru-RU" sz="2000" b="1" kern="1200" dirty="0">
            <a:solidFill>
              <a:schemeClr val="accent5">
                <a:lumMod val="75000"/>
              </a:schemeClr>
            </a:solidFill>
          </a:endParaRPr>
        </a:p>
      </dsp:txBody>
      <dsp:txXfrm>
        <a:off x="0" y="0"/>
        <a:ext cx="1336970" cy="4182701"/>
      </dsp:txXfrm>
    </dsp:sp>
    <dsp:sp modelId="{EA18D5B6-B1DF-4B4B-A47C-7AA35CE02E67}">
      <dsp:nvSpPr>
        <dsp:cNvPr id="0" name=""/>
        <dsp:cNvSpPr/>
      </dsp:nvSpPr>
      <dsp:spPr>
        <a:xfrm>
          <a:off x="1510683" y="97215"/>
          <a:ext cx="10377941" cy="1944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b="1" kern="1200" dirty="0" smtClean="0">
              <a:solidFill>
                <a:srgbClr val="C00000"/>
              </a:solidFill>
            </a:rPr>
            <a:t>Заявка об изменении границ УН</a:t>
          </a:r>
          <a:r>
            <a:rPr lang="ru-RU" sz="1800" b="0" kern="1200" dirty="0" smtClean="0"/>
            <a:t> </a:t>
          </a:r>
          <a:r>
            <a:rPr lang="ru-RU" sz="1800" b="1" kern="1200" dirty="0" smtClean="0">
              <a:solidFill>
                <a:srgbClr val="C00000"/>
              </a:solidFill>
            </a:rPr>
            <a:t>не подлежит рассмотрению соответствующей комиссией  </a:t>
          </a:r>
          <a:r>
            <a:rPr lang="ru-RU" sz="1800" b="0" kern="1200" dirty="0" smtClean="0"/>
            <a:t>в случае </a:t>
          </a:r>
          <a:r>
            <a:rPr lang="ru-RU" sz="1800" b="1" kern="1200" dirty="0" smtClean="0">
              <a:solidFill>
                <a:srgbClr val="C00000"/>
              </a:solidFill>
            </a:rPr>
            <a:t>поступления от органов государственной власти информации о наличии запрета пользования недрами в границах УН</a:t>
          </a:r>
          <a:r>
            <a:rPr lang="ru-RU" sz="1800" b="0" kern="1200" dirty="0" smtClean="0"/>
            <a:t>, границы которого предлагается изменить, и (или) предлагаемой к включению в границы УН части недр в соответствии со статьей 8 Закона Российской Федерации "О недрах", земельным законодательством, лесным законодательством и законодательством Российской Федерации об особо охраняемых природных территориях.</a:t>
          </a:r>
          <a:br>
            <a:rPr lang="ru-RU" sz="1800" b="0" kern="1200" dirty="0" smtClean="0"/>
          </a:br>
          <a:endParaRPr lang="ru-RU" sz="1800" kern="1200" dirty="0"/>
        </a:p>
      </dsp:txBody>
      <dsp:txXfrm>
        <a:off x="1510683" y="97215"/>
        <a:ext cx="10377941" cy="1944302"/>
      </dsp:txXfrm>
    </dsp:sp>
    <dsp:sp modelId="{AD7D1BF7-6BE1-428A-8577-F5D5FC8FFC20}">
      <dsp:nvSpPr>
        <dsp:cNvPr id="0" name=""/>
        <dsp:cNvSpPr/>
      </dsp:nvSpPr>
      <dsp:spPr>
        <a:xfrm>
          <a:off x="1336970" y="2041517"/>
          <a:ext cx="92647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2FD30E-4A7A-4832-A994-105461E5D26A}">
      <dsp:nvSpPr>
        <dsp:cNvPr id="0" name=""/>
        <dsp:cNvSpPr/>
      </dsp:nvSpPr>
      <dsp:spPr>
        <a:xfrm>
          <a:off x="1510683" y="2138732"/>
          <a:ext cx="10010846" cy="1944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b="1" kern="1200" dirty="0" smtClean="0">
              <a:solidFill>
                <a:srgbClr val="C00000"/>
              </a:solidFill>
            </a:rPr>
            <a:t>Уполномоченный орган уведомляет заявителя </a:t>
          </a:r>
          <a:r>
            <a:rPr lang="ru-RU" sz="1800" b="0" kern="1200" dirty="0" smtClean="0"/>
            <a:t>о том, что заявка об изменении границ УН не подлежит рассмотрению, </a:t>
          </a:r>
          <a:r>
            <a:rPr lang="ru-RU" sz="1800" b="1" kern="1200" dirty="0" smtClean="0">
              <a:solidFill>
                <a:srgbClr val="C00000"/>
              </a:solidFill>
            </a:rPr>
            <a:t>с использованием личного кабинета </a:t>
          </a:r>
          <a:r>
            <a:rPr lang="ru-RU" sz="1800" b="1" kern="1200" dirty="0" err="1" smtClean="0">
              <a:solidFill>
                <a:srgbClr val="C00000"/>
              </a:solidFill>
            </a:rPr>
            <a:t>недропользователя</a:t>
          </a:r>
          <a:r>
            <a:rPr lang="ru-RU" sz="1800" b="1" kern="1200" dirty="0" smtClean="0">
              <a:solidFill>
                <a:srgbClr val="C00000"/>
              </a:solidFill>
            </a:rPr>
            <a:t> </a:t>
          </a:r>
          <a:r>
            <a:rPr lang="ru-RU" sz="1800" b="0" kern="1200" dirty="0" smtClean="0"/>
            <a:t>и (или) по адресу электронной почты, указанному в заявке, в срок, не превышающий 5 рабочих дней с даты поступления такой информации, с указанием информации о наличии запрета пользования недрами. </a:t>
          </a:r>
          <a:endParaRPr lang="ru-RU" sz="1800" b="0" kern="1200" dirty="0"/>
        </a:p>
      </dsp:txBody>
      <dsp:txXfrm>
        <a:off x="1510683" y="2138732"/>
        <a:ext cx="10010846" cy="1944302"/>
      </dsp:txXfrm>
    </dsp:sp>
    <dsp:sp modelId="{AF0C5EE4-C717-4AFE-86B6-6E47329F3C94}">
      <dsp:nvSpPr>
        <dsp:cNvPr id="0" name=""/>
        <dsp:cNvSpPr/>
      </dsp:nvSpPr>
      <dsp:spPr>
        <a:xfrm>
          <a:off x="1336970" y="4083035"/>
          <a:ext cx="92647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105206"/>
          <a:ext cx="11793313" cy="11539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kern="1200" dirty="0" smtClean="0"/>
            <a:t>29. Уполномоченный орган направляет документы и сведения на рассмотрение в соответствующую комиссию, (в отношении заявок об изменении границ УН в сторону их увеличения).</a:t>
          </a:r>
        </a:p>
      </dsp:txBody>
      <dsp:txXfrm>
        <a:off x="56330" y="161536"/>
        <a:ext cx="11680653" cy="1041259"/>
      </dsp:txXfrm>
    </dsp:sp>
  </dsp:spTree>
</dsp:drawing>
</file>

<file path=ppt/diagrams/drawing1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7DC4C-A20A-4FA3-8E9D-6256C493DB1F}">
      <dsp:nvSpPr>
        <dsp:cNvPr id="0" name=""/>
        <dsp:cNvSpPr/>
      </dsp:nvSpPr>
      <dsp:spPr>
        <a:xfrm>
          <a:off x="0" y="0"/>
          <a:ext cx="118945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2C836E-C84A-4AC8-9006-23D6CDAC7A86}">
      <dsp:nvSpPr>
        <dsp:cNvPr id="0" name=""/>
        <dsp:cNvSpPr/>
      </dsp:nvSpPr>
      <dsp:spPr>
        <a:xfrm>
          <a:off x="0" y="0"/>
          <a:ext cx="1332947" cy="2888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60960" tIns="60960" rIns="60960" bIns="60960" numCol="1" spcCol="1270" anchor="t" anchorCtr="0">
          <a:noAutofit/>
        </a:bodyPr>
        <a:lstStyle/>
        <a:p>
          <a:pPr lvl="0" algn="l" defTabSz="711200">
            <a:lnSpc>
              <a:spcPct val="90000"/>
            </a:lnSpc>
            <a:spcBef>
              <a:spcPct val="0"/>
            </a:spcBef>
            <a:spcAft>
              <a:spcPct val="35000"/>
            </a:spcAft>
          </a:pPr>
          <a:r>
            <a:rPr lang="ru-RU" sz="1600" b="1" kern="1200" dirty="0" smtClean="0">
              <a:solidFill>
                <a:schemeClr val="accent5">
                  <a:lumMod val="75000"/>
                </a:schemeClr>
              </a:solidFill>
            </a:rPr>
            <a:t>29. Результаты согласования предлагаемых географических координатах угловых точек границ УН</a:t>
          </a:r>
          <a:endParaRPr lang="ru-RU" sz="1600" b="1" kern="1200" dirty="0">
            <a:solidFill>
              <a:schemeClr val="accent5">
                <a:lumMod val="75000"/>
              </a:schemeClr>
            </a:solidFill>
          </a:endParaRPr>
        </a:p>
      </dsp:txBody>
      <dsp:txXfrm>
        <a:off x="0" y="0"/>
        <a:ext cx="1332947" cy="2888054"/>
      </dsp:txXfrm>
    </dsp:sp>
    <dsp:sp modelId="{EA18D5B6-B1DF-4B4B-A47C-7AA35CE02E67}">
      <dsp:nvSpPr>
        <dsp:cNvPr id="0" name=""/>
        <dsp:cNvSpPr/>
      </dsp:nvSpPr>
      <dsp:spPr>
        <a:xfrm>
          <a:off x="1506138" y="50978"/>
          <a:ext cx="10346713" cy="101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ru-RU" sz="1300" b="0" kern="1200" dirty="0" smtClean="0"/>
            <a:t>Уполномоченный орган в срок, не превышающий 5 рабочих дней с даты получения после согласования в ОГВ документов и информации, направляет документы и сведения (заявку, приложения к ней, информацию от органов государственной власти, информацию о наличии или отсутствии оснований для отказа в изменении границ УН, информацию об отсутствии оснований для отказа в изменении границ УН в сторону его увеличения) на рассмотрение в соответствующую комиссию, указанную в пункте 3 настоящих Правил (в отношении заявок об изменении границ УН в сторону их увеличения).</a:t>
          </a:r>
          <a:endParaRPr lang="ru-RU" sz="1300" kern="1200" dirty="0"/>
        </a:p>
      </dsp:txBody>
      <dsp:txXfrm>
        <a:off x="1506138" y="50978"/>
        <a:ext cx="10346713" cy="1019562"/>
      </dsp:txXfrm>
    </dsp:sp>
    <dsp:sp modelId="{AD7D1BF7-6BE1-428A-8577-F5D5FC8FFC20}">
      <dsp:nvSpPr>
        <dsp:cNvPr id="0" name=""/>
        <dsp:cNvSpPr/>
      </dsp:nvSpPr>
      <dsp:spPr>
        <a:xfrm>
          <a:off x="1332947" y="1070540"/>
          <a:ext cx="923685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0AFD1A-BF92-468F-827E-17BD0B85BF1F}">
      <dsp:nvSpPr>
        <dsp:cNvPr id="0" name=""/>
        <dsp:cNvSpPr/>
      </dsp:nvSpPr>
      <dsp:spPr>
        <a:xfrm>
          <a:off x="1506138" y="1121518"/>
          <a:ext cx="10210305" cy="80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ru-RU" sz="1300" b="0" kern="1200" dirty="0" smtClean="0"/>
            <a:t>Уполномоченный орган в срок, не превышающий 5 рабочих дней с даты получения после согласования в ОГВ документов и информации направляет документы и сведения на рассмотрение в соответствующую комиссию, указанную в пункте 3 настоящих Правил (в отношении заявок об изменении границ УН в сторону их уменьшения). </a:t>
          </a:r>
          <a:endParaRPr lang="ru-RU" sz="1300" b="0" kern="1200" dirty="0"/>
        </a:p>
      </dsp:txBody>
      <dsp:txXfrm>
        <a:off x="1506138" y="1121518"/>
        <a:ext cx="10210305" cy="806606"/>
      </dsp:txXfrm>
    </dsp:sp>
    <dsp:sp modelId="{577FEC56-D58D-4E2F-9FEC-6C4A9AEEBDEE}">
      <dsp:nvSpPr>
        <dsp:cNvPr id="0" name=""/>
        <dsp:cNvSpPr/>
      </dsp:nvSpPr>
      <dsp:spPr>
        <a:xfrm>
          <a:off x="1332947" y="1928124"/>
          <a:ext cx="923685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237631-800D-4664-9854-134FE0FC4682}">
      <dsp:nvSpPr>
        <dsp:cNvPr id="0" name=""/>
        <dsp:cNvSpPr/>
      </dsp:nvSpPr>
      <dsp:spPr>
        <a:xfrm>
          <a:off x="1506138" y="1979102"/>
          <a:ext cx="10377892" cy="854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ru-RU" sz="1300" b="0" kern="1200" dirty="0" smtClean="0"/>
            <a:t>Информация о направлении заявки об изменении границ УН и прилагаемых к ней документов и сведений в соответствующую комиссию направляется заявителю уполномоченным органом с использованием личного кабинета </a:t>
          </a:r>
          <a:r>
            <a:rPr lang="ru-RU" sz="1300" b="0" kern="1200" dirty="0" err="1" smtClean="0"/>
            <a:t>недропользователя</a:t>
          </a:r>
          <a:r>
            <a:rPr lang="ru-RU" sz="1300" b="0" kern="1200" dirty="0" smtClean="0"/>
            <a:t> и (или) по адресу электронной почты, указанному в такой заявке, в срок, не превышающий 3 рабочих дней с даты их направления. </a:t>
          </a:r>
          <a:endParaRPr lang="ru-RU" sz="1300" b="0" kern="1200" dirty="0"/>
        </a:p>
      </dsp:txBody>
      <dsp:txXfrm>
        <a:off x="1506138" y="1979102"/>
        <a:ext cx="10377892" cy="854545"/>
      </dsp:txXfrm>
    </dsp:sp>
    <dsp:sp modelId="{672E6045-7703-4434-85AC-9EC79BA6F065}">
      <dsp:nvSpPr>
        <dsp:cNvPr id="0" name=""/>
        <dsp:cNvSpPr/>
      </dsp:nvSpPr>
      <dsp:spPr>
        <a:xfrm>
          <a:off x="1332947" y="2833648"/>
          <a:ext cx="923685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105206"/>
          <a:ext cx="11793313" cy="11539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kern="1200" dirty="0" smtClean="0"/>
            <a:t>30. Комиссии рассматривают документы и сведения в течение 15 рабочих дней с даты их получения.</a:t>
          </a:r>
        </a:p>
      </dsp:txBody>
      <dsp:txXfrm>
        <a:off x="56330" y="161536"/>
        <a:ext cx="11680653" cy="1041259"/>
      </dsp:txXfrm>
    </dsp:sp>
  </dsp:spTree>
</dsp:drawing>
</file>

<file path=ppt/diagrams/drawing1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352"/>
          <a:ext cx="11793313" cy="7208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kern="1200" dirty="0" smtClean="0"/>
            <a:t>31. Основаниями для отказа в изменении границ УН в сторону </a:t>
          </a:r>
          <a:r>
            <a:rPr lang="ru-RU" sz="1800" b="0" u="sng" kern="1200" dirty="0" smtClean="0">
              <a:solidFill>
                <a:srgbClr val="FF0000"/>
              </a:solidFill>
            </a:rPr>
            <a:t>его увеличения </a:t>
          </a:r>
          <a:r>
            <a:rPr lang="ru-RU" sz="1800" b="0" kern="1200" dirty="0" smtClean="0"/>
            <a:t>являются:</a:t>
          </a:r>
        </a:p>
      </dsp:txBody>
      <dsp:txXfrm>
        <a:off x="35188" y="35540"/>
        <a:ext cx="11722937" cy="650454"/>
      </dsp:txXfrm>
    </dsp:sp>
  </dsp:spTree>
</dsp:drawing>
</file>

<file path=ppt/diagrams/drawing1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7DC4C-A20A-4FA3-8E9D-6256C493DB1F}">
      <dsp:nvSpPr>
        <dsp:cNvPr id="0" name=""/>
        <dsp:cNvSpPr/>
      </dsp:nvSpPr>
      <dsp:spPr>
        <a:xfrm>
          <a:off x="0" y="0"/>
          <a:ext cx="118945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2C836E-C84A-4AC8-9006-23D6CDAC7A86}">
      <dsp:nvSpPr>
        <dsp:cNvPr id="0" name=""/>
        <dsp:cNvSpPr/>
      </dsp:nvSpPr>
      <dsp:spPr>
        <a:xfrm>
          <a:off x="0" y="0"/>
          <a:ext cx="1336970" cy="4689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91440" tIns="91440" rIns="91440" bIns="91440" numCol="1" spcCol="1270" anchor="t" anchorCtr="0">
          <a:noAutofit/>
        </a:bodyPr>
        <a:lstStyle/>
        <a:p>
          <a:pPr lvl="0" algn="l" defTabSz="1066800">
            <a:lnSpc>
              <a:spcPct val="90000"/>
            </a:lnSpc>
            <a:spcBef>
              <a:spcPct val="0"/>
            </a:spcBef>
            <a:spcAft>
              <a:spcPct val="35000"/>
            </a:spcAft>
          </a:pPr>
          <a:r>
            <a:rPr lang="ru-RU" sz="2400" b="1" kern="1200" dirty="0" smtClean="0">
              <a:solidFill>
                <a:schemeClr val="accent5">
                  <a:lumMod val="75000"/>
                </a:schemeClr>
              </a:solidFill>
            </a:rPr>
            <a:t>31. Основаниями для отказа в изменении границ УН в сторону его увеличения</a:t>
          </a:r>
        </a:p>
      </dsp:txBody>
      <dsp:txXfrm>
        <a:off x="0" y="0"/>
        <a:ext cx="1336970" cy="4689695"/>
      </dsp:txXfrm>
    </dsp:sp>
    <dsp:sp modelId="{EA18D5B6-B1DF-4B4B-A47C-7AA35CE02E67}">
      <dsp:nvSpPr>
        <dsp:cNvPr id="0" name=""/>
        <dsp:cNvSpPr/>
      </dsp:nvSpPr>
      <dsp:spPr>
        <a:xfrm>
          <a:off x="1510683" y="76024"/>
          <a:ext cx="10377941" cy="1520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ru-RU" sz="1300" b="0" kern="1200" dirty="0" smtClean="0"/>
            <a:t>а) нарушение требований пунктов 9 - 11 настоящих Правил, а именно</a:t>
          </a:r>
        </a:p>
        <a:p>
          <a:pPr lvl="0" algn="l" defTabSz="577850">
            <a:lnSpc>
              <a:spcPct val="90000"/>
            </a:lnSpc>
            <a:spcBef>
              <a:spcPct val="0"/>
            </a:spcBef>
            <a:spcAft>
              <a:spcPct val="35000"/>
            </a:spcAft>
          </a:pPr>
          <a:r>
            <a:rPr lang="ru-RU" sz="1300" b="0" kern="1200" dirty="0" smtClean="0"/>
            <a:t>- отсутствие основания для изменения в части увеличения границ (п.9):;</a:t>
          </a:r>
        </a:p>
        <a:p>
          <a:pPr lvl="0" algn="l" defTabSz="577850">
            <a:lnSpc>
              <a:spcPct val="90000"/>
            </a:lnSpc>
            <a:spcBef>
              <a:spcPct val="0"/>
            </a:spcBef>
            <a:spcAft>
              <a:spcPct val="35000"/>
            </a:spcAft>
          </a:pPr>
          <a:r>
            <a:rPr lang="ru-RU" sz="1300" b="0" kern="1200" dirty="0" smtClean="0"/>
            <a:t>- предлагаемая к включению в границы УН часть недр является сопредельной по отношению к предоставленному в пользование участку недр (п.10)</a:t>
          </a:r>
        </a:p>
        <a:p>
          <a:pPr lvl="0" algn="l" defTabSz="577850">
            <a:lnSpc>
              <a:spcPct val="90000"/>
            </a:lnSpc>
            <a:spcBef>
              <a:spcPct val="0"/>
            </a:spcBef>
            <a:spcAft>
              <a:spcPct val="35000"/>
            </a:spcAft>
          </a:pPr>
          <a:r>
            <a:rPr lang="ru-RU" sz="1300" b="0" kern="1200" dirty="0" smtClean="0"/>
            <a:t>- наличие условий, при которых не допускается изменение границ УН в сторону его увеличения (п.11)</a:t>
          </a:r>
        </a:p>
      </dsp:txBody>
      <dsp:txXfrm>
        <a:off x="1510683" y="76024"/>
        <a:ext cx="10377941" cy="1520487"/>
      </dsp:txXfrm>
    </dsp:sp>
    <dsp:sp modelId="{AD7D1BF7-6BE1-428A-8577-F5D5FC8FFC20}">
      <dsp:nvSpPr>
        <dsp:cNvPr id="0" name=""/>
        <dsp:cNvSpPr/>
      </dsp:nvSpPr>
      <dsp:spPr>
        <a:xfrm>
          <a:off x="1336970" y="1596511"/>
          <a:ext cx="92647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EC4997-0EDF-4612-A990-096650BAAE7B}">
      <dsp:nvSpPr>
        <dsp:cNvPr id="0" name=""/>
        <dsp:cNvSpPr/>
      </dsp:nvSpPr>
      <dsp:spPr>
        <a:xfrm>
          <a:off x="1510683" y="1672535"/>
          <a:ext cx="10010846" cy="1520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ru-RU" sz="1300" b="0" kern="1200" dirty="0" smtClean="0"/>
            <a:t>б) нарушение требований пунктов 12 (в случаях, указанных в подпункте "б" пункта 9 настоящих Правил) и 13 настоящих Правил, а именно</a:t>
          </a:r>
        </a:p>
        <a:p>
          <a:pPr lvl="0" algn="l" defTabSz="577850">
            <a:lnSpc>
              <a:spcPct val="90000"/>
            </a:lnSpc>
            <a:spcBef>
              <a:spcPct val="0"/>
            </a:spcBef>
            <a:spcAft>
              <a:spcPct val="35000"/>
            </a:spcAft>
          </a:pPr>
          <a:r>
            <a:rPr lang="ru-RU" sz="1300" b="0" kern="1200" dirty="0" smtClean="0"/>
            <a:t>- отсутствие превышения 20 процентов запасов полезных ископаемых данного месторождения, поставленных на баланс по соответствующему объекту учета баланса (месторождению полезных ископаемых или части (участку) месторождения полезных ископаемых) (п.12)</a:t>
          </a:r>
        </a:p>
        <a:p>
          <a:pPr lvl="0" algn="l" defTabSz="577850">
            <a:lnSpc>
              <a:spcPct val="90000"/>
            </a:lnSpc>
            <a:spcBef>
              <a:spcPct val="0"/>
            </a:spcBef>
            <a:spcAft>
              <a:spcPct val="35000"/>
            </a:spcAft>
          </a:pPr>
          <a:r>
            <a:rPr lang="ru-RU" sz="1300" b="0" kern="1200" dirty="0" smtClean="0"/>
            <a:t>- наличие случаев, при которых не допускается возникновения оснований  в результате  изменения границ для признания пользователя недр налогоплательщиком НДД</a:t>
          </a:r>
          <a:endParaRPr lang="ru-RU" sz="1300" b="0" kern="1200" dirty="0"/>
        </a:p>
      </dsp:txBody>
      <dsp:txXfrm>
        <a:off x="1510683" y="1672535"/>
        <a:ext cx="10010846" cy="1520487"/>
      </dsp:txXfrm>
    </dsp:sp>
    <dsp:sp modelId="{7B73FCEB-D585-4D38-9AFB-CDBB9F7F0BAE}">
      <dsp:nvSpPr>
        <dsp:cNvPr id="0" name=""/>
        <dsp:cNvSpPr/>
      </dsp:nvSpPr>
      <dsp:spPr>
        <a:xfrm>
          <a:off x="1336970" y="3193022"/>
          <a:ext cx="92647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7F1D01-628C-4D35-A1DD-4FAA3167A448}">
      <dsp:nvSpPr>
        <dsp:cNvPr id="0" name=""/>
        <dsp:cNvSpPr/>
      </dsp:nvSpPr>
      <dsp:spPr>
        <a:xfrm>
          <a:off x="1510683" y="3269047"/>
          <a:ext cx="9091017" cy="704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ru-RU" sz="1300" b="0" kern="1200" dirty="0" smtClean="0"/>
            <a:t>в) нарушения требований подпунктов "б" и "в" пункта 16 настоящих Правил</a:t>
          </a:r>
        </a:p>
        <a:p>
          <a:pPr lvl="0" algn="l" defTabSz="577850">
            <a:lnSpc>
              <a:spcPct val="90000"/>
            </a:lnSpc>
            <a:spcBef>
              <a:spcPct val="0"/>
            </a:spcBef>
            <a:spcAft>
              <a:spcPct val="35000"/>
            </a:spcAft>
          </a:pPr>
          <a:r>
            <a:rPr lang="ru-RU" sz="1300" b="0" kern="1200" dirty="0" smtClean="0"/>
            <a:t>- нарушение требований по многократному изменению границ (</a:t>
          </a:r>
          <a:r>
            <a:rPr lang="ru-RU" sz="1300" b="0" kern="1200" dirty="0" err="1" smtClean="0"/>
            <a:t>пп</a:t>
          </a:r>
          <a:r>
            <a:rPr lang="ru-RU" sz="1300" b="0" kern="1200" dirty="0" smtClean="0"/>
            <a:t> "б" и "в" пункта 16) </a:t>
          </a:r>
        </a:p>
      </dsp:txBody>
      <dsp:txXfrm>
        <a:off x="1510683" y="3269047"/>
        <a:ext cx="9091017" cy="704335"/>
      </dsp:txXfrm>
    </dsp:sp>
    <dsp:sp modelId="{E487683E-BFCE-4E0F-B1E3-B5B4B9C46B32}">
      <dsp:nvSpPr>
        <dsp:cNvPr id="0" name=""/>
        <dsp:cNvSpPr/>
      </dsp:nvSpPr>
      <dsp:spPr>
        <a:xfrm>
          <a:off x="1336970" y="3973382"/>
          <a:ext cx="92647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FFCA11-53DF-46F8-BBD3-1E4C5D633565}">
      <dsp:nvSpPr>
        <dsp:cNvPr id="0" name=""/>
        <dsp:cNvSpPr/>
      </dsp:nvSpPr>
      <dsp:spPr>
        <a:xfrm>
          <a:off x="1510683" y="4049406"/>
          <a:ext cx="9091017" cy="558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ru-RU" sz="1300" b="0" kern="1200" dirty="0" smtClean="0"/>
            <a:t>г) начало процедуры досрочного прекращения права пользования участком недр, границы которого предлагается изменить. </a:t>
          </a:r>
          <a:endParaRPr lang="ru-RU" sz="1300" b="0" kern="1200" dirty="0"/>
        </a:p>
      </dsp:txBody>
      <dsp:txXfrm>
        <a:off x="1510683" y="4049406"/>
        <a:ext cx="9091017" cy="558231"/>
      </dsp:txXfrm>
    </dsp:sp>
    <dsp:sp modelId="{F17448FC-0B9B-474D-9CD0-BEF3C016F807}">
      <dsp:nvSpPr>
        <dsp:cNvPr id="0" name=""/>
        <dsp:cNvSpPr/>
      </dsp:nvSpPr>
      <dsp:spPr>
        <a:xfrm>
          <a:off x="1336970" y="4607638"/>
          <a:ext cx="92647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352"/>
          <a:ext cx="11793313" cy="7208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kern="1200" dirty="0" smtClean="0"/>
            <a:t>31. Основаниями для отказа в изменении границ УН в сторону </a:t>
          </a:r>
          <a:r>
            <a:rPr lang="ru-RU" sz="1800" b="0" u="sng" kern="1200" dirty="0" smtClean="0">
              <a:solidFill>
                <a:srgbClr val="FF0000"/>
              </a:solidFill>
            </a:rPr>
            <a:t>его увеличения </a:t>
          </a:r>
          <a:r>
            <a:rPr lang="ru-RU" sz="1800" b="0" kern="1200" dirty="0" smtClean="0"/>
            <a:t>являются:</a:t>
          </a:r>
        </a:p>
      </dsp:txBody>
      <dsp:txXfrm>
        <a:off x="35188" y="35540"/>
        <a:ext cx="11722937" cy="6504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AC3E4-DE7A-4AD4-A512-BE7A7AC8D40C}">
      <dsp:nvSpPr>
        <dsp:cNvPr id="0" name=""/>
        <dsp:cNvSpPr/>
      </dsp:nvSpPr>
      <dsp:spPr>
        <a:xfrm>
          <a:off x="0" y="2616"/>
          <a:ext cx="1177867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D3103B-54A1-4D2D-8CE5-E833DD83F3EA}">
      <dsp:nvSpPr>
        <dsp:cNvPr id="0" name=""/>
        <dsp:cNvSpPr/>
      </dsp:nvSpPr>
      <dsp:spPr>
        <a:xfrm>
          <a:off x="0" y="2616"/>
          <a:ext cx="470408" cy="5354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60960" tIns="60960" rIns="60960" bIns="60960" numCol="1" spcCol="1270" anchor="t" anchorCtr="0">
          <a:noAutofit/>
        </a:bodyPr>
        <a:lstStyle/>
        <a:p>
          <a:pPr lvl="0" algn="l" defTabSz="711200">
            <a:lnSpc>
              <a:spcPct val="90000"/>
            </a:lnSpc>
            <a:spcBef>
              <a:spcPct val="0"/>
            </a:spcBef>
            <a:spcAft>
              <a:spcPct val="35000"/>
            </a:spcAft>
          </a:pPr>
          <a:r>
            <a:rPr lang="ru-RU" sz="1600" b="1" u="sng" kern="1200" dirty="0" smtClean="0"/>
            <a:t>Органами и комиссиями, принимающими решения о предоставлении права пользования УН</a:t>
          </a:r>
          <a:endParaRPr lang="ru-RU" sz="1600" b="1" u="sng" kern="1200" dirty="0"/>
        </a:p>
      </dsp:txBody>
      <dsp:txXfrm>
        <a:off x="0" y="2616"/>
        <a:ext cx="470408" cy="5354208"/>
      </dsp:txXfrm>
    </dsp:sp>
    <dsp:sp modelId="{C71A5145-869D-407C-8C70-E4C7D8AC4806}">
      <dsp:nvSpPr>
        <dsp:cNvPr id="0" name=""/>
        <dsp:cNvSpPr/>
      </dsp:nvSpPr>
      <dsp:spPr>
        <a:xfrm>
          <a:off x="633458" y="164445"/>
          <a:ext cx="11144594" cy="5022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0" kern="1200" dirty="0" smtClean="0"/>
            <a:t>З) при </a:t>
          </a:r>
          <a:r>
            <a:rPr lang="ru-RU" sz="1200" b="1" kern="1200" dirty="0" smtClean="0">
              <a:solidFill>
                <a:srgbClr val="C00000"/>
              </a:solidFill>
            </a:rPr>
            <a:t>предоставлении права пользования </a:t>
          </a:r>
          <a:r>
            <a:rPr lang="ru-RU" sz="1200" b="0" kern="1200" dirty="0" smtClean="0"/>
            <a:t>недрами</a:t>
          </a:r>
        </a:p>
        <a:p>
          <a:pPr lvl="0" algn="l" defTabSz="533400">
            <a:lnSpc>
              <a:spcPct val="90000"/>
            </a:lnSpc>
            <a:spcBef>
              <a:spcPct val="0"/>
            </a:spcBef>
            <a:spcAft>
              <a:spcPct val="35000"/>
            </a:spcAft>
          </a:pPr>
          <a:r>
            <a:rPr lang="ru-RU" sz="1200" b="0" kern="1200" dirty="0" smtClean="0"/>
            <a:t>По </a:t>
          </a:r>
          <a:r>
            <a:rPr lang="ru-RU" sz="1200" b="1" kern="1200" dirty="0" smtClean="0">
              <a:solidFill>
                <a:srgbClr val="C00000"/>
              </a:solidFill>
            </a:rPr>
            <a:t>решению комиссии</a:t>
          </a:r>
          <a:r>
            <a:rPr lang="ru-RU" sz="1200" b="0" kern="1200" dirty="0" smtClean="0"/>
            <a:t>, которая создается ФАН или его тер. органом </a:t>
          </a:r>
          <a:r>
            <a:rPr lang="ru-RU" sz="1200" b="1" kern="1200" dirty="0" smtClean="0">
              <a:solidFill>
                <a:srgbClr val="C00000"/>
              </a:solidFill>
            </a:rPr>
            <a:t>для рассмотрения заявок о предоставлении права пользования </a:t>
          </a:r>
          <a:r>
            <a:rPr lang="ru-RU" sz="1200" b="0" kern="1200" dirty="0" smtClean="0"/>
            <a:t>УН:</a:t>
          </a:r>
          <a:br>
            <a:rPr lang="ru-RU" sz="1200" b="0" kern="1200" dirty="0" smtClean="0"/>
          </a:br>
          <a:r>
            <a:rPr lang="ru-RU" sz="1200" b="0" kern="1200" dirty="0" smtClean="0"/>
            <a:t>- </a:t>
          </a:r>
          <a:r>
            <a:rPr lang="ru-RU" sz="1200" b="1" kern="1200" dirty="0" smtClean="0">
              <a:solidFill>
                <a:srgbClr val="C00000"/>
              </a:solidFill>
            </a:rPr>
            <a:t>для ГИН</a:t>
          </a:r>
          <a:r>
            <a:rPr lang="ru-RU" sz="1200" b="0" kern="1200" dirty="0" smtClean="0"/>
            <a:t>, включающего поиски и оценку месторождений, на УН, не включенном в перечень УН для ГИН (заявочная форма, фланги, </a:t>
          </a:r>
          <a:r>
            <a:rPr lang="ru-RU" sz="1200" b="0" kern="1200" dirty="0" err="1" smtClean="0"/>
            <a:t>верхне</a:t>
          </a:r>
          <a:r>
            <a:rPr lang="ru-RU" sz="1200" b="0" kern="1200" dirty="0" smtClean="0"/>
            <a:t>/нижележащие горизонты, геол. изучение </a:t>
          </a:r>
          <a:r>
            <a:rPr lang="ru-RU" sz="1200" b="0" kern="1200" dirty="0" err="1" smtClean="0"/>
            <a:t>подз</a:t>
          </a:r>
          <a:r>
            <a:rPr lang="ru-RU" sz="1200" b="0" kern="1200" dirty="0" smtClean="0"/>
            <a:t>. вод, участки, на которых проводилось региональные ГРР за счет средств </a:t>
          </a:r>
          <a:r>
            <a:rPr lang="ru-RU" sz="1200" b="0" kern="1200" dirty="0" err="1" smtClean="0"/>
            <a:t>фед</a:t>
          </a:r>
          <a:r>
            <a:rPr lang="ru-RU" sz="1200" b="0" kern="1200" dirty="0" smtClean="0"/>
            <a:t>. бюджета и собственных средств компаний) (</a:t>
          </a:r>
          <a:r>
            <a:rPr lang="ru-RU" sz="1200" b="0" kern="1200" dirty="0" err="1" smtClean="0"/>
            <a:t>абз</a:t>
          </a:r>
          <a:r>
            <a:rPr lang="ru-RU" sz="1200" b="0" kern="1200" dirty="0" smtClean="0"/>
            <a:t> 3 п.4 части первой ст.10 Закона о недрах);</a:t>
          </a:r>
          <a:br>
            <a:rPr lang="ru-RU" sz="1200" b="0" kern="1200" dirty="0" smtClean="0"/>
          </a:br>
          <a:r>
            <a:rPr lang="ru-RU" sz="1200" b="0" kern="1200" dirty="0" smtClean="0"/>
            <a:t>- </a:t>
          </a:r>
          <a:r>
            <a:rPr lang="ru-RU" sz="1200" b="1" kern="1200" dirty="0" smtClean="0">
              <a:solidFill>
                <a:srgbClr val="C00000"/>
              </a:solidFill>
            </a:rPr>
            <a:t>при установлении факта открытия месторождения </a:t>
          </a:r>
          <a:r>
            <a:rPr lang="ru-RU" sz="1200" b="0" kern="1200" dirty="0" smtClean="0"/>
            <a:t>на УН пользователем недр, осуществлявшим ГИН (абз.4 п.4 части первой ст.10 Закона о недрах);</a:t>
          </a:r>
        </a:p>
        <a:p>
          <a:pPr lvl="0" algn="l" defTabSz="533400">
            <a:lnSpc>
              <a:spcPct val="90000"/>
            </a:lnSpc>
            <a:spcBef>
              <a:spcPct val="0"/>
            </a:spcBef>
            <a:spcAft>
              <a:spcPct val="35000"/>
            </a:spcAft>
          </a:pPr>
          <a:r>
            <a:rPr lang="ru-RU" sz="1200" b="0" kern="1200" dirty="0" smtClean="0"/>
            <a:t>- </a:t>
          </a:r>
          <a:r>
            <a:rPr lang="ru-RU" sz="1200" b="1" kern="1200" dirty="0" smtClean="0">
              <a:solidFill>
                <a:srgbClr val="C00000"/>
              </a:solidFill>
            </a:rPr>
            <a:t>для разведки и добычи </a:t>
          </a:r>
          <a:r>
            <a:rPr lang="ru-RU" sz="1200" b="1" kern="1200" dirty="0" err="1" smtClean="0">
              <a:solidFill>
                <a:srgbClr val="C00000"/>
              </a:solidFill>
            </a:rPr>
            <a:t>подз</a:t>
          </a:r>
          <a:r>
            <a:rPr lang="ru-RU" sz="1200" b="1" kern="1200" dirty="0" smtClean="0">
              <a:solidFill>
                <a:srgbClr val="C00000"/>
              </a:solidFill>
            </a:rPr>
            <a:t>. вод</a:t>
          </a:r>
          <a:r>
            <a:rPr lang="ru-RU" sz="1200" b="0" kern="1200" dirty="0" smtClean="0"/>
            <a:t>, используемых для целей питьевого водоснабжения или технического водоснабжения (</a:t>
          </a:r>
          <a:r>
            <a:rPr lang="ru-RU" sz="1200" b="0" kern="1200" dirty="0" err="1" smtClean="0"/>
            <a:t>абз</a:t>
          </a:r>
          <a:r>
            <a:rPr lang="ru-RU" sz="1200" b="0" kern="1200" dirty="0" smtClean="0"/>
            <a:t> 5 п.4 части первой ст.10 Закона о недрах)</a:t>
          </a:r>
        </a:p>
        <a:p>
          <a:pPr lvl="0" algn="l" defTabSz="533400">
            <a:lnSpc>
              <a:spcPct val="90000"/>
            </a:lnSpc>
            <a:spcBef>
              <a:spcPct val="0"/>
            </a:spcBef>
            <a:spcAft>
              <a:spcPct val="35000"/>
            </a:spcAft>
          </a:pPr>
          <a:r>
            <a:rPr lang="ru-RU" sz="1200" b="0" kern="1200" dirty="0" smtClean="0"/>
            <a:t>- </a:t>
          </a:r>
          <a:r>
            <a:rPr lang="ru-RU" sz="1200" b="1" kern="1200" dirty="0" smtClean="0">
              <a:solidFill>
                <a:srgbClr val="C00000"/>
              </a:solidFill>
            </a:rPr>
            <a:t>для строительства и эксплуатации хранилищ УВС </a:t>
          </a:r>
          <a:r>
            <a:rPr lang="ru-RU" sz="1200" b="0" kern="1200" dirty="0" smtClean="0"/>
            <a:t>и (или) геологического изучения и оценки пригодности УН для строительства и эксплуатации указанных хранилищ УВС (</a:t>
          </a:r>
          <a:r>
            <a:rPr lang="ru-RU" sz="1200" b="0" kern="1200" dirty="0" err="1" smtClean="0"/>
            <a:t>абз</a:t>
          </a:r>
          <a:r>
            <a:rPr lang="ru-RU" sz="1200" b="0" kern="1200" dirty="0" smtClean="0"/>
            <a:t> 6 п.4 части первой ст.10 Закона о недрах);</a:t>
          </a:r>
        </a:p>
        <a:p>
          <a:pPr lvl="0" algn="l" defTabSz="533400">
            <a:lnSpc>
              <a:spcPct val="90000"/>
            </a:lnSpc>
            <a:spcBef>
              <a:spcPct val="0"/>
            </a:spcBef>
            <a:spcAft>
              <a:spcPct val="35000"/>
            </a:spcAft>
          </a:pPr>
          <a:r>
            <a:rPr lang="ru-RU" sz="1200" b="0" kern="1200" dirty="0" smtClean="0"/>
            <a:t>- </a:t>
          </a:r>
          <a:r>
            <a:rPr lang="ru-RU" sz="1200" b="1" kern="1200" dirty="0" smtClean="0">
              <a:solidFill>
                <a:srgbClr val="C00000"/>
              </a:solidFill>
            </a:rPr>
            <a:t>для строительства и эксплуатации подземных сооружений</a:t>
          </a:r>
          <a:r>
            <a:rPr lang="ru-RU" sz="1200" b="0" kern="1200" dirty="0" smtClean="0"/>
            <a:t>, не связанных с добычей полезных ископаемых (</a:t>
          </a:r>
          <a:r>
            <a:rPr lang="ru-RU" sz="1200" b="0" kern="1200" dirty="0" err="1" smtClean="0"/>
            <a:t>абз</a:t>
          </a:r>
          <a:r>
            <a:rPr lang="ru-RU" sz="1200" b="0" kern="1200" dirty="0" smtClean="0"/>
            <a:t> 7 п.4 части первой ст.10 Закона о недрах) </a:t>
          </a:r>
        </a:p>
        <a:p>
          <a:pPr lvl="0" algn="l" defTabSz="533400">
            <a:lnSpc>
              <a:spcPct val="90000"/>
            </a:lnSpc>
            <a:spcBef>
              <a:spcPct val="0"/>
            </a:spcBef>
            <a:spcAft>
              <a:spcPct val="35000"/>
            </a:spcAft>
          </a:pPr>
          <a:r>
            <a:rPr lang="ru-RU" sz="1200" b="0" kern="1200" dirty="0" smtClean="0"/>
            <a:t>-</a:t>
          </a:r>
          <a:r>
            <a:rPr lang="ru-RU" sz="1200" b="1" kern="1200" dirty="0" smtClean="0">
              <a:solidFill>
                <a:srgbClr val="C00000"/>
              </a:solidFill>
            </a:rPr>
            <a:t>для строительства и эксплуатации подземных сооружений для захоронения отходов </a:t>
          </a:r>
          <a:r>
            <a:rPr lang="ru-RU" sz="1200" b="0" kern="1200" dirty="0" smtClean="0"/>
            <a:t>производства и потребления </a:t>
          </a:r>
          <a:r>
            <a:rPr lang="ru-RU" sz="1200" b="1" kern="1200" dirty="0" smtClean="0">
              <a:solidFill>
                <a:srgbClr val="C00000"/>
              </a:solidFill>
            </a:rPr>
            <a:t>III - V классов опасности  </a:t>
          </a:r>
          <a:r>
            <a:rPr lang="ru-RU" sz="1200" b="0" kern="1200" dirty="0" smtClean="0"/>
            <a:t>(</a:t>
          </a:r>
          <a:r>
            <a:rPr lang="ru-RU" sz="1200" b="0" kern="1200" dirty="0" err="1" smtClean="0"/>
            <a:t>абз</a:t>
          </a:r>
          <a:r>
            <a:rPr lang="ru-RU" sz="1200" b="0" kern="1200" dirty="0" smtClean="0"/>
            <a:t> 8 п.4 части первой ст.10 Закона о недрах);</a:t>
          </a:r>
        </a:p>
        <a:p>
          <a:pPr lvl="0" algn="l" defTabSz="533400">
            <a:lnSpc>
              <a:spcPct val="90000"/>
            </a:lnSpc>
            <a:spcBef>
              <a:spcPct val="0"/>
            </a:spcBef>
            <a:spcAft>
              <a:spcPct val="35000"/>
            </a:spcAft>
          </a:pPr>
          <a:r>
            <a:rPr lang="ru-RU" sz="1200" b="0" kern="1200" dirty="0" smtClean="0"/>
            <a:t>- </a:t>
          </a:r>
          <a:r>
            <a:rPr lang="ru-RU" sz="1200" b="1" kern="1200" dirty="0" smtClean="0">
              <a:solidFill>
                <a:srgbClr val="C00000"/>
              </a:solidFill>
            </a:rPr>
            <a:t>для геологического изучения и оценки пригодности УН </a:t>
          </a:r>
          <a:r>
            <a:rPr lang="ru-RU" sz="1200" b="0" kern="1200" dirty="0" smtClean="0"/>
            <a:t>для строительства и эксплуатации подземных сооружений </a:t>
          </a:r>
          <a:r>
            <a:rPr lang="ru-RU" sz="1200" b="1" kern="1200" dirty="0" smtClean="0">
              <a:solidFill>
                <a:srgbClr val="C00000"/>
              </a:solidFill>
            </a:rPr>
            <a:t>для захоронения радиоактивных отходов, отходов производства и потребления I - V классов опасности</a:t>
          </a:r>
          <a:r>
            <a:rPr lang="ru-RU" sz="1200" b="0" kern="1200" dirty="0" smtClean="0"/>
            <a:t> (</a:t>
          </a:r>
          <a:r>
            <a:rPr lang="ru-RU" sz="1200" b="0" kern="1200" dirty="0" err="1" smtClean="0"/>
            <a:t>абз</a:t>
          </a:r>
          <a:r>
            <a:rPr lang="ru-RU" sz="1200" b="0" kern="1200" dirty="0" smtClean="0"/>
            <a:t> 9 п.4 части первой ст.10 Закона о недрах);</a:t>
          </a:r>
        </a:p>
        <a:p>
          <a:pPr lvl="0" algn="l" defTabSz="533400">
            <a:lnSpc>
              <a:spcPct val="90000"/>
            </a:lnSpc>
            <a:spcBef>
              <a:spcPct val="0"/>
            </a:spcBef>
            <a:spcAft>
              <a:spcPct val="35000"/>
            </a:spcAft>
          </a:pPr>
          <a:r>
            <a:rPr lang="ru-RU" sz="1200" b="0" kern="1200" dirty="0" smtClean="0"/>
            <a:t>- </a:t>
          </a:r>
          <a:r>
            <a:rPr lang="ru-RU" sz="1200" b="1" kern="1200" dirty="0" smtClean="0">
              <a:solidFill>
                <a:srgbClr val="C00000"/>
              </a:solidFill>
            </a:rPr>
            <a:t>для размещения в пластах</a:t>
          </a:r>
          <a:r>
            <a:rPr lang="ru-RU" sz="1200" b="0" kern="1200" dirty="0" smtClean="0"/>
            <a:t> горных пород попутных вод, вод, </a:t>
          </a:r>
          <a:r>
            <a:rPr lang="ru-RU" sz="1200" b="1" kern="1200" dirty="0" smtClean="0">
              <a:solidFill>
                <a:srgbClr val="C00000"/>
              </a:solidFill>
            </a:rPr>
            <a:t>использованных пользователями недр для собственных производственных и технологических нужд при разведке и добыче УВС</a:t>
          </a:r>
          <a:r>
            <a:rPr lang="ru-RU" sz="1200" b="0" kern="1200" dirty="0" smtClean="0"/>
            <a:t>, вод, образующихся у пользователей недр, осуществляющих разведку и добычу, а также первичную переработку калийных и магниевых солей, и (или) геологического изучения и оценки пригодности УН для размещения в пластах горных пород указанных вод (</a:t>
          </a:r>
          <a:r>
            <a:rPr lang="ru-RU" sz="1200" b="0" kern="1200" dirty="0" err="1" smtClean="0"/>
            <a:t>абз</a:t>
          </a:r>
          <a:r>
            <a:rPr lang="ru-RU" sz="1200" b="0" kern="1200" dirty="0" smtClean="0"/>
            <a:t> 10 п.4 части первой ст.10 Закона о недрах);</a:t>
          </a:r>
          <a:br>
            <a:rPr lang="ru-RU" sz="1200" b="0" kern="1200" dirty="0" smtClean="0"/>
          </a:br>
          <a:r>
            <a:rPr lang="ru-RU" sz="1200" b="0" kern="1200" dirty="0" smtClean="0"/>
            <a:t>- </a:t>
          </a:r>
          <a:r>
            <a:rPr lang="ru-RU" sz="1200" b="1" kern="1200" dirty="0" smtClean="0">
              <a:solidFill>
                <a:srgbClr val="C00000"/>
              </a:solidFill>
            </a:rPr>
            <a:t>для образования особо охраняемых геологических объектов </a:t>
          </a:r>
          <a:r>
            <a:rPr lang="ru-RU" sz="1200" b="0" kern="1200" dirty="0" smtClean="0"/>
            <a:t>(</a:t>
          </a:r>
          <a:r>
            <a:rPr lang="ru-RU" sz="1200" b="0" kern="1200" dirty="0" err="1" smtClean="0"/>
            <a:t>абз</a:t>
          </a:r>
          <a:r>
            <a:rPr lang="ru-RU" sz="1200" b="0" kern="1200" dirty="0" smtClean="0"/>
            <a:t> 11 п.4 части первой ст.10 Закона о недрах); </a:t>
          </a:r>
        </a:p>
        <a:p>
          <a:pPr lvl="0" algn="l" defTabSz="533400">
            <a:lnSpc>
              <a:spcPct val="90000"/>
            </a:lnSpc>
            <a:spcBef>
              <a:spcPct val="0"/>
            </a:spcBef>
            <a:spcAft>
              <a:spcPct val="35000"/>
            </a:spcAft>
          </a:pPr>
          <a:r>
            <a:rPr lang="ru-RU" sz="1200" b="0" kern="1200" dirty="0" smtClean="0"/>
            <a:t>- </a:t>
          </a:r>
          <a:r>
            <a:rPr lang="ru-RU" sz="1200" b="1" kern="1200" dirty="0" smtClean="0">
              <a:solidFill>
                <a:srgbClr val="C00000"/>
              </a:solidFill>
            </a:rPr>
            <a:t>для разработки технологий </a:t>
          </a:r>
          <a:r>
            <a:rPr lang="ru-RU" sz="1200" b="0" kern="1200" dirty="0" smtClean="0"/>
            <a:t>геологического изучения, разведки и добычи </a:t>
          </a:r>
          <a:r>
            <a:rPr lang="ru-RU" sz="1200" b="1" kern="1200" dirty="0" smtClean="0">
              <a:solidFill>
                <a:srgbClr val="C00000"/>
              </a:solidFill>
            </a:rPr>
            <a:t>ТРИЗ</a:t>
          </a:r>
          <a:r>
            <a:rPr lang="ru-RU" sz="1200" b="0" kern="1200" dirty="0" smtClean="0"/>
            <a:t>, разведки и добычи таких полезных ископаемых, осуществляемых по совмещенной лицензии, на УН, выделяемом из УН, предоставленного тому же пользователю недр для разведки и добычи полезных ископаемых или для геологического изучения, разведки и добычи полезных ископаемых, осуществляемых по совмещенной лицензии (</a:t>
          </a:r>
          <a:r>
            <a:rPr lang="ru-RU" sz="1200" b="0" kern="1200" dirty="0" err="1" smtClean="0"/>
            <a:t>абз</a:t>
          </a:r>
          <a:r>
            <a:rPr lang="ru-RU" sz="1200" b="0" kern="1200" dirty="0" smtClean="0"/>
            <a:t> 12 п.4 части первой ст.10 Закона о недрах); </a:t>
          </a:r>
        </a:p>
        <a:p>
          <a:pPr lvl="0" algn="l" defTabSz="533400">
            <a:lnSpc>
              <a:spcPct val="90000"/>
            </a:lnSpc>
            <a:spcBef>
              <a:spcPct val="0"/>
            </a:spcBef>
            <a:spcAft>
              <a:spcPct val="35000"/>
            </a:spcAft>
          </a:pPr>
          <a:r>
            <a:rPr lang="ru-RU" sz="1200" b="0" kern="1200" dirty="0" smtClean="0"/>
            <a:t>- </a:t>
          </a:r>
          <a:r>
            <a:rPr lang="ru-RU" sz="1200" b="1" kern="1200" dirty="0" smtClean="0">
              <a:solidFill>
                <a:srgbClr val="C00000"/>
              </a:solidFill>
            </a:rPr>
            <a:t>для разведки и добычи </a:t>
          </a:r>
          <a:r>
            <a:rPr lang="ru-RU" sz="1200" b="0" kern="1200" dirty="0" smtClean="0"/>
            <a:t>полезных ископаемых на УН пользователем недр, осуществлявшим ГИН  УН, </a:t>
          </a:r>
          <a:r>
            <a:rPr lang="ru-RU" sz="1200" b="1" kern="1200" dirty="0" smtClean="0">
              <a:solidFill>
                <a:srgbClr val="C00000"/>
              </a:solidFill>
            </a:rPr>
            <a:t>в случаев, если ранее в результате пользования недрами иными лицами образованы отходы недропользования</a:t>
          </a:r>
          <a:r>
            <a:rPr lang="ru-RU" sz="1200" b="0" kern="1200" dirty="0" smtClean="0"/>
            <a:t> и (или) в отношении которого ранее запасы полезных ископаемых были списаны с государственного баланса запасов полезных ископаемых  (</a:t>
          </a:r>
          <a:r>
            <a:rPr lang="ru-RU" sz="1200" b="0" kern="1200" dirty="0" err="1" smtClean="0"/>
            <a:t>абз</a:t>
          </a:r>
          <a:r>
            <a:rPr lang="ru-RU" sz="1200" b="0" kern="1200" dirty="0" smtClean="0"/>
            <a:t> 13  п.4 части первой ст.10 Закона о недрах); </a:t>
          </a:r>
        </a:p>
        <a:p>
          <a:pPr lvl="0" algn="l" defTabSz="533400">
            <a:lnSpc>
              <a:spcPct val="90000"/>
            </a:lnSpc>
            <a:spcBef>
              <a:spcPct val="0"/>
            </a:spcBef>
            <a:spcAft>
              <a:spcPct val="35000"/>
            </a:spcAft>
          </a:pPr>
          <a:r>
            <a:rPr lang="ru-RU" sz="1200" b="0" kern="1200" dirty="0" smtClean="0"/>
            <a:t>- </a:t>
          </a:r>
          <a:r>
            <a:rPr lang="ru-RU" sz="1200" b="1" kern="1200" dirty="0" smtClean="0">
              <a:solidFill>
                <a:srgbClr val="C00000"/>
              </a:solidFill>
            </a:rPr>
            <a:t>для регионального ГИН на УН, включенном в перечень УН для регионального ГИН</a:t>
          </a:r>
          <a:r>
            <a:rPr lang="ru-RU" sz="1200" b="0" kern="1200" dirty="0" smtClean="0"/>
            <a:t>, осуществляемого за счет средств </a:t>
          </a:r>
          <a:r>
            <a:rPr lang="ru-RU" sz="1200" b="0" kern="1200" dirty="0" err="1" smtClean="0"/>
            <a:t>фед</a:t>
          </a:r>
          <a:r>
            <a:rPr lang="ru-RU" sz="1200" b="0" kern="1200" dirty="0" smtClean="0"/>
            <a:t>. бюджета и (или) собственных и (или) привлеченных средств пользователей недр (</a:t>
          </a:r>
          <a:r>
            <a:rPr lang="ru-RU" sz="1200" b="0" kern="1200" dirty="0" err="1" smtClean="0"/>
            <a:t>абз</a:t>
          </a:r>
          <a:r>
            <a:rPr lang="ru-RU" sz="1200" b="0" kern="1200" dirty="0" smtClean="0"/>
            <a:t> 14 п.4 части первой ст.10 Закона о недрах).</a:t>
          </a:r>
          <a:endParaRPr lang="ru-RU" sz="1200" kern="1200" dirty="0"/>
        </a:p>
      </dsp:txBody>
      <dsp:txXfrm>
        <a:off x="633458" y="164445"/>
        <a:ext cx="11144594" cy="5022520"/>
      </dsp:txXfrm>
    </dsp:sp>
    <dsp:sp modelId="{0AC76259-D05C-49A2-9845-D291B43DC690}">
      <dsp:nvSpPr>
        <dsp:cNvPr id="0" name=""/>
        <dsp:cNvSpPr/>
      </dsp:nvSpPr>
      <dsp:spPr>
        <a:xfrm>
          <a:off x="470408" y="5186965"/>
          <a:ext cx="86959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7DC4C-A20A-4FA3-8E9D-6256C493DB1F}">
      <dsp:nvSpPr>
        <dsp:cNvPr id="0" name=""/>
        <dsp:cNvSpPr/>
      </dsp:nvSpPr>
      <dsp:spPr>
        <a:xfrm>
          <a:off x="0" y="2289"/>
          <a:ext cx="118945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2C836E-C84A-4AC8-9006-23D6CDAC7A86}">
      <dsp:nvSpPr>
        <dsp:cNvPr id="0" name=""/>
        <dsp:cNvSpPr/>
      </dsp:nvSpPr>
      <dsp:spPr>
        <a:xfrm>
          <a:off x="0" y="2289"/>
          <a:ext cx="1336970" cy="468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91440" tIns="91440" rIns="91440" bIns="91440" numCol="1" spcCol="1270" anchor="t" anchorCtr="0">
          <a:noAutofit/>
        </a:bodyPr>
        <a:lstStyle/>
        <a:p>
          <a:pPr lvl="0" algn="l" defTabSz="1066800">
            <a:lnSpc>
              <a:spcPct val="90000"/>
            </a:lnSpc>
            <a:spcBef>
              <a:spcPct val="0"/>
            </a:spcBef>
            <a:spcAft>
              <a:spcPct val="35000"/>
            </a:spcAft>
          </a:pPr>
          <a:r>
            <a:rPr lang="ru-RU" sz="2400" b="1" kern="1200" dirty="0" smtClean="0">
              <a:solidFill>
                <a:schemeClr val="accent5">
                  <a:lumMod val="75000"/>
                </a:schemeClr>
              </a:solidFill>
            </a:rPr>
            <a:t>31. Основаниями для отказа в изменении границ УН в сторону его увеличения</a:t>
          </a:r>
        </a:p>
      </dsp:txBody>
      <dsp:txXfrm>
        <a:off x="0" y="2289"/>
        <a:ext cx="1336970" cy="4685115"/>
      </dsp:txXfrm>
    </dsp:sp>
    <dsp:sp modelId="{EA18D5B6-B1DF-4B4B-A47C-7AA35CE02E67}">
      <dsp:nvSpPr>
        <dsp:cNvPr id="0" name=""/>
        <dsp:cNvSpPr/>
      </dsp:nvSpPr>
      <dsp:spPr>
        <a:xfrm>
          <a:off x="1510683" y="153961"/>
          <a:ext cx="10377941" cy="3424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44500">
            <a:lnSpc>
              <a:spcPct val="90000"/>
            </a:lnSpc>
            <a:spcBef>
              <a:spcPct val="0"/>
            </a:spcBef>
            <a:spcAft>
              <a:spcPct val="35000"/>
            </a:spcAft>
          </a:pPr>
          <a:r>
            <a:rPr lang="ru-RU" sz="1100" b="0" kern="1200" dirty="0" smtClean="0"/>
            <a:t>а) нарушение требований пунктов 9 - 11 настоящих Правил:</a:t>
          </a:r>
        </a:p>
        <a:p>
          <a:pPr lvl="0" algn="l" defTabSz="444500">
            <a:lnSpc>
              <a:spcPct val="90000"/>
            </a:lnSpc>
            <a:spcBef>
              <a:spcPct val="0"/>
            </a:spcBef>
            <a:spcAft>
              <a:spcPct val="35000"/>
            </a:spcAft>
          </a:pPr>
          <a:r>
            <a:rPr lang="ru-RU" sz="1200" b="0" kern="1200" dirty="0" smtClean="0"/>
            <a:t>- Отсутствие основания для изменения в части увеличения границ (</a:t>
          </a:r>
          <a:r>
            <a:rPr lang="ru-RU" sz="1200" b="0" u="sng" kern="1200" dirty="0" smtClean="0"/>
            <a:t>п.9</a:t>
          </a:r>
          <a:r>
            <a:rPr lang="ru-RU" sz="1200" b="0" kern="1200" dirty="0" smtClean="0"/>
            <a:t>), а именно:</a:t>
          </a:r>
        </a:p>
        <a:p>
          <a:pPr lvl="0" algn="l" defTabSz="444500">
            <a:lnSpc>
              <a:spcPct val="90000"/>
            </a:lnSpc>
            <a:spcBef>
              <a:spcPct val="0"/>
            </a:spcBef>
            <a:spcAft>
              <a:spcPct val="35000"/>
            </a:spcAft>
          </a:pPr>
          <a:r>
            <a:rPr lang="ru-RU" sz="1200" b="0" kern="1200" dirty="0" smtClean="0"/>
            <a:t>- </a:t>
          </a:r>
          <a:r>
            <a:rPr lang="ru-RU" sz="1200" kern="1200" dirty="0" smtClean="0"/>
            <a:t> отсутствие технологических потребностей расширения без прироста запасов (для ГИН или ГИН для размещения попутных  и др. вод, или ГИН для строительства и эксплуатации подземных сооружений, для разведки и добычи на основании горного отвода и,  или </a:t>
          </a:r>
          <a:r>
            <a:rPr lang="ru-RU" sz="1200" kern="1200" dirty="0" err="1" smtClean="0"/>
            <a:t>техпроекта</a:t>
          </a:r>
          <a:r>
            <a:rPr lang="ru-RU" sz="1200" kern="1200" dirty="0" smtClean="0"/>
            <a:t> разработки, для строительства и эксплуатации подземных сооружений)(подпункта «а" пункта 9);</a:t>
          </a:r>
        </a:p>
        <a:p>
          <a:pPr lvl="0" algn="l" defTabSz="444500">
            <a:lnSpc>
              <a:spcPct val="90000"/>
            </a:lnSpc>
            <a:spcBef>
              <a:spcPct val="0"/>
            </a:spcBef>
            <a:spcAft>
              <a:spcPct val="35000"/>
            </a:spcAft>
          </a:pPr>
          <a:r>
            <a:rPr lang="ru-RU" sz="1200" kern="1200" dirty="0" smtClean="0"/>
            <a:t>- отсутствие оснований для изменения границ в соответствии с контуром части месторождения НФН (абзац 2 подпункта "б" пункта 9);</a:t>
          </a:r>
        </a:p>
        <a:p>
          <a:pPr lvl="0" algn="l" defTabSz="444500">
            <a:lnSpc>
              <a:spcPct val="90000"/>
            </a:lnSpc>
            <a:spcBef>
              <a:spcPct val="0"/>
            </a:spcBef>
            <a:spcAft>
              <a:spcPct val="35000"/>
            </a:spcAft>
          </a:pPr>
          <a:r>
            <a:rPr lang="ru-RU" sz="1200" kern="1200" dirty="0" smtClean="0"/>
            <a:t>- отсутствие оснований для изменения  границ участка по глубине в соответствии с частью месторождения (залежи) НФН (абзац 3 подпункта "б" пункта 9);</a:t>
          </a:r>
        </a:p>
        <a:p>
          <a:pPr lvl="0" algn="l" defTabSz="444500">
            <a:lnSpc>
              <a:spcPct val="90000"/>
            </a:lnSpc>
            <a:spcBef>
              <a:spcPct val="0"/>
            </a:spcBef>
            <a:spcAft>
              <a:spcPct val="35000"/>
            </a:spcAft>
          </a:pPr>
          <a:r>
            <a:rPr lang="ru-RU" sz="1200" kern="1200" dirty="0" smtClean="0"/>
            <a:t>- отсутствие оснований для изменения  границ поисковой лицензии в соответствии с контуром открытого месторождения по результатам ГИН (абзац 4 подпункта "б" пункта 9);</a:t>
          </a:r>
        </a:p>
        <a:p>
          <a:pPr algn="l">
            <a:spcBef>
              <a:spcPct val="0"/>
            </a:spcBef>
          </a:pPr>
          <a:r>
            <a:rPr lang="ru-RU" sz="1200" kern="1200" dirty="0" smtClean="0"/>
            <a:t>- отсутствие оснований для изменения границ лицензии НЭ и НР по результатам ГИН и разведки за счет собственных средств (абзац 5 подпункта "б" пункта 9);</a:t>
          </a:r>
        </a:p>
        <a:p>
          <a:pPr algn="l">
            <a:spcBef>
              <a:spcPct val="0"/>
            </a:spcBef>
          </a:pPr>
          <a:r>
            <a:rPr lang="ru-RU" sz="1200" kern="1200" dirty="0" smtClean="0"/>
            <a:t>- отсутствие оснований для изменения границ лицензии на подземные воды НФН (абзац 6 подпункта "б" пункта 9);</a:t>
          </a:r>
        </a:p>
        <a:p>
          <a:pPr algn="l">
            <a:spcBef>
              <a:spcPct val="0"/>
            </a:spcBef>
          </a:pPr>
          <a:r>
            <a:rPr lang="ru-RU" sz="1200" kern="1200" dirty="0" smtClean="0"/>
            <a:t>- отсутствие оснований для изменения границ лицензии границ лицензии в соответствии с контуром месторождений поваренной, калийной и (или) магниевой соли НФН (абзац 7 подпункта "б" пункта 9);</a:t>
          </a:r>
        </a:p>
        <a:p>
          <a:pPr lvl="0" algn="l" defTabSz="444500">
            <a:lnSpc>
              <a:spcPct val="90000"/>
            </a:lnSpc>
            <a:spcBef>
              <a:spcPct val="0"/>
            </a:spcBef>
            <a:spcAft>
              <a:spcPct val="35000"/>
            </a:spcAft>
          </a:pPr>
          <a:r>
            <a:rPr lang="ru-RU" sz="1200" kern="1200" dirty="0" smtClean="0"/>
            <a:t>отсутствие оснований для изменения границ лицензии  на отходы недропользования, образовавшиеся при осуществлении пользования недрами (подпункт «в" пункта 9);</a:t>
          </a:r>
        </a:p>
        <a:p>
          <a:pPr marL="0" marR="0" lvl="0" indent="0" algn="l" defTabSz="914400" eaLnBrk="1" fontAlgn="auto" latinLnBrk="0" hangingPunct="1">
            <a:lnSpc>
              <a:spcPct val="100000"/>
            </a:lnSpc>
            <a:spcBef>
              <a:spcPct val="0"/>
            </a:spcBef>
            <a:spcAft>
              <a:spcPts val="0"/>
            </a:spcAft>
            <a:buClrTx/>
            <a:buSzTx/>
            <a:buFontTx/>
            <a:buNone/>
            <a:tabLst/>
            <a:defRPr/>
          </a:pPr>
          <a:r>
            <a:rPr lang="ru-RU" sz="1200" kern="1200" dirty="0" smtClean="0"/>
            <a:t>исполнение обязательств, предусмотренных международным договором РФ (подпункт "г" пункта 9).</a:t>
          </a:r>
          <a:endParaRPr lang="ru-RU" sz="1200" b="0" kern="1200" dirty="0" smtClean="0"/>
        </a:p>
      </dsp:txBody>
      <dsp:txXfrm>
        <a:off x="1510683" y="153961"/>
        <a:ext cx="10377941" cy="3424407"/>
      </dsp:txXfrm>
    </dsp:sp>
    <dsp:sp modelId="{AD7D1BF7-6BE1-428A-8577-F5D5FC8FFC20}">
      <dsp:nvSpPr>
        <dsp:cNvPr id="0" name=""/>
        <dsp:cNvSpPr/>
      </dsp:nvSpPr>
      <dsp:spPr>
        <a:xfrm>
          <a:off x="1336970" y="3578369"/>
          <a:ext cx="92647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0D48CA-9255-47D5-8845-9DD922904CD2}">
      <dsp:nvSpPr>
        <dsp:cNvPr id="0" name=""/>
        <dsp:cNvSpPr/>
      </dsp:nvSpPr>
      <dsp:spPr>
        <a:xfrm>
          <a:off x="1510683" y="3730040"/>
          <a:ext cx="9988755" cy="314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444500">
            <a:lnSpc>
              <a:spcPct val="90000"/>
            </a:lnSpc>
            <a:spcBef>
              <a:spcPct val="0"/>
            </a:spcBef>
            <a:spcAft>
              <a:spcPct val="35000"/>
            </a:spcAft>
          </a:pPr>
          <a:r>
            <a:rPr lang="ru-RU" sz="1200" b="0" kern="1200" dirty="0" smtClean="0"/>
            <a:t>- предлагаемая к включению в границы УН часть недр не является сопредельной по отношению к предоставленному в пользование участку недр (</a:t>
          </a:r>
          <a:r>
            <a:rPr lang="ru-RU" sz="1200" b="0" u="sng" kern="1200" dirty="0" smtClean="0"/>
            <a:t>п.10</a:t>
          </a:r>
          <a:r>
            <a:rPr lang="ru-RU" sz="1200" b="0" kern="1200" dirty="0" smtClean="0"/>
            <a:t>)</a:t>
          </a:r>
        </a:p>
      </dsp:txBody>
      <dsp:txXfrm>
        <a:off x="1510683" y="3730040"/>
        <a:ext cx="9988755" cy="314263"/>
      </dsp:txXfrm>
    </dsp:sp>
    <dsp:sp modelId="{21DCA487-704A-422D-B792-296B1240C6EF}">
      <dsp:nvSpPr>
        <dsp:cNvPr id="0" name=""/>
        <dsp:cNvSpPr/>
      </dsp:nvSpPr>
      <dsp:spPr>
        <a:xfrm>
          <a:off x="1336970" y="4044303"/>
          <a:ext cx="92647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3BAA8C-D455-48CB-AC77-4DBBEDE3AA92}">
      <dsp:nvSpPr>
        <dsp:cNvPr id="0" name=""/>
        <dsp:cNvSpPr/>
      </dsp:nvSpPr>
      <dsp:spPr>
        <a:xfrm>
          <a:off x="1510683" y="4195975"/>
          <a:ext cx="9091017" cy="335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444500">
            <a:lnSpc>
              <a:spcPct val="90000"/>
            </a:lnSpc>
            <a:spcBef>
              <a:spcPct val="0"/>
            </a:spcBef>
            <a:spcAft>
              <a:spcPct val="35000"/>
            </a:spcAft>
          </a:pPr>
          <a:r>
            <a:rPr lang="ru-RU" sz="1200" b="0" kern="1200" dirty="0" smtClean="0"/>
            <a:t>- наличие условий, при которых не допускается изменение границ УН в сторону его увеличения (</a:t>
          </a:r>
          <a:r>
            <a:rPr lang="ru-RU" sz="1200" b="0" u="sng" kern="1200" dirty="0" smtClean="0"/>
            <a:t>п.11</a:t>
          </a:r>
          <a:r>
            <a:rPr lang="ru-RU" sz="1200" b="0" kern="1200" dirty="0" smtClean="0"/>
            <a:t>)</a:t>
          </a:r>
        </a:p>
      </dsp:txBody>
      <dsp:txXfrm>
        <a:off x="1510683" y="4195975"/>
        <a:ext cx="9091017" cy="335102"/>
      </dsp:txXfrm>
    </dsp:sp>
    <dsp:sp modelId="{FD0F1EC7-C395-4571-8FF6-677F2A17B0DE}">
      <dsp:nvSpPr>
        <dsp:cNvPr id="0" name=""/>
        <dsp:cNvSpPr/>
      </dsp:nvSpPr>
      <dsp:spPr>
        <a:xfrm>
          <a:off x="1336970" y="4531078"/>
          <a:ext cx="92647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352"/>
          <a:ext cx="11793313" cy="7208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kern="1200" dirty="0" smtClean="0"/>
            <a:t>31. Основаниями для отказа в изменении границ УН в сторону </a:t>
          </a:r>
          <a:r>
            <a:rPr lang="ru-RU" sz="1800" b="0" u="sng" kern="1200" dirty="0" smtClean="0">
              <a:solidFill>
                <a:srgbClr val="FF0000"/>
              </a:solidFill>
            </a:rPr>
            <a:t>его увеличения </a:t>
          </a:r>
          <a:r>
            <a:rPr lang="ru-RU" sz="1800" b="0" kern="1200" dirty="0" smtClean="0"/>
            <a:t>являются:</a:t>
          </a:r>
        </a:p>
      </dsp:txBody>
      <dsp:txXfrm>
        <a:off x="35188" y="35540"/>
        <a:ext cx="11722937" cy="650454"/>
      </dsp:txXfrm>
    </dsp:sp>
  </dsp:spTree>
</dsp:drawing>
</file>

<file path=ppt/diagrams/drawing1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7DC4C-A20A-4FA3-8E9D-6256C493DB1F}">
      <dsp:nvSpPr>
        <dsp:cNvPr id="0" name=""/>
        <dsp:cNvSpPr/>
      </dsp:nvSpPr>
      <dsp:spPr>
        <a:xfrm>
          <a:off x="0" y="0"/>
          <a:ext cx="118945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2C836E-C84A-4AC8-9006-23D6CDAC7A86}">
      <dsp:nvSpPr>
        <dsp:cNvPr id="0" name=""/>
        <dsp:cNvSpPr/>
      </dsp:nvSpPr>
      <dsp:spPr>
        <a:xfrm>
          <a:off x="0" y="0"/>
          <a:ext cx="1335629" cy="4689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91440" tIns="91440" rIns="91440" bIns="91440" numCol="1" spcCol="1270" anchor="t" anchorCtr="0">
          <a:noAutofit/>
        </a:bodyPr>
        <a:lstStyle/>
        <a:p>
          <a:pPr lvl="0" algn="l" defTabSz="1066800">
            <a:lnSpc>
              <a:spcPct val="90000"/>
            </a:lnSpc>
            <a:spcBef>
              <a:spcPct val="0"/>
            </a:spcBef>
            <a:spcAft>
              <a:spcPct val="35000"/>
            </a:spcAft>
          </a:pPr>
          <a:r>
            <a:rPr lang="ru-RU" sz="2400" b="1" kern="1200" dirty="0" smtClean="0">
              <a:solidFill>
                <a:schemeClr val="accent5">
                  <a:lumMod val="75000"/>
                </a:schemeClr>
              </a:solidFill>
            </a:rPr>
            <a:t>31. Основаниями для отказа в изменении границ УН в сторону его увеличения</a:t>
          </a:r>
        </a:p>
      </dsp:txBody>
      <dsp:txXfrm>
        <a:off x="0" y="0"/>
        <a:ext cx="1335629" cy="4689695"/>
      </dsp:txXfrm>
    </dsp:sp>
    <dsp:sp modelId="{F3EC4997-0EDF-4612-A990-096650BAAE7B}">
      <dsp:nvSpPr>
        <dsp:cNvPr id="0" name=""/>
        <dsp:cNvSpPr/>
      </dsp:nvSpPr>
      <dsp:spPr>
        <a:xfrm>
          <a:off x="1509168" y="233339"/>
          <a:ext cx="10000805" cy="989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ru-RU" sz="1500" b="0" kern="1200" dirty="0" smtClean="0"/>
            <a:t>б) нарушение требований пунктов 12 (в случаях, указанных в подпункте "б" пункта 9 настоящих Правил) и 13 настоящих Правил, а именно</a:t>
          </a:r>
        </a:p>
      </dsp:txBody>
      <dsp:txXfrm>
        <a:off x="1509168" y="233339"/>
        <a:ext cx="10000805" cy="989220"/>
      </dsp:txXfrm>
    </dsp:sp>
    <dsp:sp modelId="{7B73FCEB-D585-4D38-9AFB-CDBB9F7F0BAE}">
      <dsp:nvSpPr>
        <dsp:cNvPr id="0" name=""/>
        <dsp:cNvSpPr/>
      </dsp:nvSpPr>
      <dsp:spPr>
        <a:xfrm>
          <a:off x="1335629" y="1222560"/>
          <a:ext cx="925543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D2FE52-908A-4533-A866-F20E7D085A80}">
      <dsp:nvSpPr>
        <dsp:cNvPr id="0" name=""/>
        <dsp:cNvSpPr/>
      </dsp:nvSpPr>
      <dsp:spPr>
        <a:xfrm>
          <a:off x="1509168" y="1455900"/>
          <a:ext cx="10379157" cy="2999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ru-RU" sz="1500" b="0" kern="1200" dirty="0" smtClean="0"/>
            <a:t>Абзац 5 п.12. - в границы изменённого участка  должен войти весь объем поставленных на баланс запасов и  эти запасы являются частью месторождения полезного ископаемого для следующих оснований изменения границ</a:t>
          </a:r>
          <a:r>
            <a:rPr lang="ru-RU" sz="1500" kern="1200" dirty="0" smtClean="0"/>
            <a:t> - изменение границ участка по глубине в соответствии с частью месторождения (залежи) НФН (абзац 3 подпункта "б" пункта 9), изменение границ поисковой лицензии в соответствии с контуром открытого месторождения по результатам ГИН (абзац 4 подпункта "б" пункта 9), изменение границ лицензии НЭ и НР по результатам ГИН и разведки за счет собственных средств (абзац 5 подпункта "б" пункта 9), подземные воды НФН (абзац 6 подпункта "б" пункта 9), изменение границ лицензии в соответствии с контуром месторождений поваренной, калийной и (или) магниевой соли НФН (абзац 7 подпункта "б" пункта 9)</a:t>
          </a:r>
        </a:p>
        <a:p>
          <a:pPr lvl="0" algn="l" defTabSz="666750">
            <a:lnSpc>
              <a:spcPct val="90000"/>
            </a:lnSpc>
            <a:spcBef>
              <a:spcPct val="0"/>
            </a:spcBef>
            <a:spcAft>
              <a:spcPct val="35000"/>
            </a:spcAft>
          </a:pPr>
          <a:r>
            <a:rPr lang="ru-RU" sz="1500" kern="1200" dirty="0" smtClean="0"/>
            <a:t>Абзац 6 п.12. - в случае если за границами УН, границы которого предлагается изменить в сторону его увеличения в соответствии с контуром части месторождения НФН поставлен объем запасов полезных ископаемых, превышающий 20% предельный объем присоединяемых запасов, изменение границ УН в отношении части месторождения, содержащей указанные запасы, не допускается.</a:t>
          </a:r>
        </a:p>
      </dsp:txBody>
      <dsp:txXfrm>
        <a:off x="1509168" y="1455900"/>
        <a:ext cx="10379157" cy="2999769"/>
      </dsp:txXfrm>
    </dsp:sp>
    <dsp:sp modelId="{C7AF17AA-8250-4761-82EA-A464D276421B}">
      <dsp:nvSpPr>
        <dsp:cNvPr id="0" name=""/>
        <dsp:cNvSpPr/>
      </dsp:nvSpPr>
      <dsp:spPr>
        <a:xfrm>
          <a:off x="1335629" y="4455670"/>
          <a:ext cx="925543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352"/>
          <a:ext cx="11793313" cy="7208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kern="1200" dirty="0" smtClean="0"/>
            <a:t>31. Основаниями для отказа в изменении границ УН в сторону </a:t>
          </a:r>
          <a:r>
            <a:rPr lang="ru-RU" sz="1800" b="0" u="sng" kern="1200" dirty="0" smtClean="0">
              <a:solidFill>
                <a:srgbClr val="FF0000"/>
              </a:solidFill>
            </a:rPr>
            <a:t>его увеличения </a:t>
          </a:r>
          <a:r>
            <a:rPr lang="ru-RU" sz="1800" b="0" kern="1200" dirty="0" smtClean="0"/>
            <a:t>являются:</a:t>
          </a:r>
        </a:p>
      </dsp:txBody>
      <dsp:txXfrm>
        <a:off x="35188" y="35540"/>
        <a:ext cx="11722937" cy="650454"/>
      </dsp:txXfrm>
    </dsp:sp>
  </dsp:spTree>
</dsp:drawing>
</file>

<file path=ppt/diagrams/drawing1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7DC4C-A20A-4FA3-8E9D-6256C493DB1F}">
      <dsp:nvSpPr>
        <dsp:cNvPr id="0" name=""/>
        <dsp:cNvSpPr/>
      </dsp:nvSpPr>
      <dsp:spPr>
        <a:xfrm>
          <a:off x="0" y="0"/>
          <a:ext cx="118945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2C836E-C84A-4AC8-9006-23D6CDAC7A86}">
      <dsp:nvSpPr>
        <dsp:cNvPr id="0" name=""/>
        <dsp:cNvSpPr/>
      </dsp:nvSpPr>
      <dsp:spPr>
        <a:xfrm>
          <a:off x="0" y="0"/>
          <a:ext cx="1373176" cy="4689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91440" tIns="91440" rIns="91440" bIns="91440" numCol="1" spcCol="1270" anchor="t" anchorCtr="0">
          <a:noAutofit/>
        </a:bodyPr>
        <a:lstStyle/>
        <a:p>
          <a:pPr lvl="0" algn="l" defTabSz="1066800">
            <a:lnSpc>
              <a:spcPct val="90000"/>
            </a:lnSpc>
            <a:spcBef>
              <a:spcPct val="0"/>
            </a:spcBef>
            <a:spcAft>
              <a:spcPct val="35000"/>
            </a:spcAft>
          </a:pPr>
          <a:r>
            <a:rPr lang="ru-RU" sz="2400" b="1" kern="1200" dirty="0" smtClean="0">
              <a:solidFill>
                <a:schemeClr val="accent5">
                  <a:lumMod val="75000"/>
                </a:schemeClr>
              </a:solidFill>
            </a:rPr>
            <a:t>31. Основаниями для отказа в изменении границ УН в сторону его увеличения</a:t>
          </a:r>
        </a:p>
      </dsp:txBody>
      <dsp:txXfrm>
        <a:off x="0" y="0"/>
        <a:ext cx="1373176" cy="4689695"/>
      </dsp:txXfrm>
    </dsp:sp>
    <dsp:sp modelId="{F3EC4997-0EDF-4612-A990-096650BAAE7B}">
      <dsp:nvSpPr>
        <dsp:cNvPr id="0" name=""/>
        <dsp:cNvSpPr/>
      </dsp:nvSpPr>
      <dsp:spPr>
        <a:xfrm>
          <a:off x="1551595" y="115410"/>
          <a:ext cx="10281952" cy="2308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ru-RU" sz="1700" b="0" kern="1200" dirty="0" smtClean="0"/>
            <a:t>б) нарушение требований пунктов 12 (в случаях, указанных в подпункте "б" пункта 9 настоящих Правил) и 13 настоящих Правил, а именно</a:t>
          </a:r>
        </a:p>
        <a:p>
          <a:pPr lvl="0" algn="l" defTabSz="755650">
            <a:lnSpc>
              <a:spcPct val="90000"/>
            </a:lnSpc>
            <a:spcBef>
              <a:spcPct val="0"/>
            </a:spcBef>
            <a:spcAft>
              <a:spcPct val="35000"/>
            </a:spcAft>
          </a:pPr>
          <a:r>
            <a:rPr lang="ru-RU" sz="1700" kern="1200" dirty="0" smtClean="0"/>
            <a:t>Абзац 6 п.12. </a:t>
          </a:r>
          <a:r>
            <a:rPr lang="ru-RU" sz="1700" b="0" kern="1200" dirty="0" smtClean="0"/>
            <a:t>- наличие превышения 20 процентов запасов полезных ископаемых данного месторождения, поставленных на баланс по соответствующему объекту учета баланса (месторождению полезных ископаемых или части (участку) месторождения полезных ископаемых) (п.12)</a:t>
          </a:r>
        </a:p>
        <a:p>
          <a:pPr lvl="0" algn="l" defTabSz="755650">
            <a:lnSpc>
              <a:spcPct val="90000"/>
            </a:lnSpc>
            <a:spcBef>
              <a:spcPct val="0"/>
            </a:spcBef>
            <a:spcAft>
              <a:spcPct val="35000"/>
            </a:spcAft>
          </a:pPr>
          <a:r>
            <a:rPr lang="ru-RU" sz="1700" b="0" kern="1200" dirty="0" smtClean="0"/>
            <a:t>- наличие случаев, при которых в результате изменения границ возникают новые основания для признания </a:t>
          </a:r>
          <a:r>
            <a:rPr lang="ru-RU" sz="1700" b="0" kern="1200" dirty="0" err="1" smtClean="0"/>
            <a:t>недропользователя</a:t>
          </a:r>
          <a:r>
            <a:rPr lang="ru-RU" sz="1700" b="0" kern="1200" dirty="0" smtClean="0"/>
            <a:t> налогоплательщиком НДД, а также новые основания для уменьшения налогооблагаемой базы для уплаты НДПИ</a:t>
          </a:r>
          <a:endParaRPr lang="ru-RU" sz="1700" b="0" kern="1200" dirty="0"/>
        </a:p>
      </dsp:txBody>
      <dsp:txXfrm>
        <a:off x="1551595" y="115410"/>
        <a:ext cx="10281952" cy="2308209"/>
      </dsp:txXfrm>
    </dsp:sp>
    <dsp:sp modelId="{7B73FCEB-D585-4D38-9AFB-CDBB9F7F0BAE}">
      <dsp:nvSpPr>
        <dsp:cNvPr id="0" name=""/>
        <dsp:cNvSpPr/>
      </dsp:nvSpPr>
      <dsp:spPr>
        <a:xfrm>
          <a:off x="1373176" y="2423619"/>
          <a:ext cx="951563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7F1D01-628C-4D35-A1DD-4FAA3167A448}">
      <dsp:nvSpPr>
        <dsp:cNvPr id="0" name=""/>
        <dsp:cNvSpPr/>
      </dsp:nvSpPr>
      <dsp:spPr>
        <a:xfrm>
          <a:off x="1551595" y="2539030"/>
          <a:ext cx="9337213" cy="1069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ru-RU" sz="1700" b="0" kern="1200" dirty="0" smtClean="0"/>
            <a:t>в) нарушения требований подпунктов "б" и "в" пункта 16 настоящих Правил</a:t>
          </a:r>
        </a:p>
        <a:p>
          <a:pPr lvl="0" algn="l" defTabSz="755650">
            <a:lnSpc>
              <a:spcPct val="90000"/>
            </a:lnSpc>
            <a:spcBef>
              <a:spcPct val="0"/>
            </a:spcBef>
            <a:spcAft>
              <a:spcPct val="35000"/>
            </a:spcAft>
          </a:pPr>
          <a:r>
            <a:rPr lang="ru-RU" sz="1700" b="0" kern="1200" dirty="0" smtClean="0"/>
            <a:t>- нарушение требований по многократному изменению границ (</a:t>
          </a:r>
          <a:r>
            <a:rPr lang="ru-RU" sz="1700" b="0" kern="1200" dirty="0" err="1" smtClean="0"/>
            <a:t>пп</a:t>
          </a:r>
          <a:r>
            <a:rPr lang="ru-RU" sz="1700" b="0" kern="1200" dirty="0" smtClean="0"/>
            <a:t> "б" и "в" пункта 16) </a:t>
          </a:r>
        </a:p>
      </dsp:txBody>
      <dsp:txXfrm>
        <a:off x="1551595" y="2539030"/>
        <a:ext cx="9337213" cy="1069231"/>
      </dsp:txXfrm>
    </dsp:sp>
    <dsp:sp modelId="{E487683E-BFCE-4E0F-B1E3-B5B4B9C46B32}">
      <dsp:nvSpPr>
        <dsp:cNvPr id="0" name=""/>
        <dsp:cNvSpPr/>
      </dsp:nvSpPr>
      <dsp:spPr>
        <a:xfrm>
          <a:off x="1373176" y="3608261"/>
          <a:ext cx="951563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FFCA11-53DF-46F8-BBD3-1E4C5D633565}">
      <dsp:nvSpPr>
        <dsp:cNvPr id="0" name=""/>
        <dsp:cNvSpPr/>
      </dsp:nvSpPr>
      <dsp:spPr>
        <a:xfrm>
          <a:off x="1551595" y="3723672"/>
          <a:ext cx="9337213" cy="847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ru-RU" sz="1700" b="0" kern="1200" dirty="0" smtClean="0"/>
            <a:t>г) начало процедуры досрочного прекращения права пользования участком недр, границы которого предлагается изменить. </a:t>
          </a:r>
          <a:endParaRPr lang="ru-RU" sz="1700" b="0" kern="1200" dirty="0"/>
        </a:p>
      </dsp:txBody>
      <dsp:txXfrm>
        <a:off x="1551595" y="3723672"/>
        <a:ext cx="9337213" cy="847435"/>
      </dsp:txXfrm>
    </dsp:sp>
    <dsp:sp modelId="{F17448FC-0B9B-474D-9CD0-BEF3C016F807}">
      <dsp:nvSpPr>
        <dsp:cNvPr id="0" name=""/>
        <dsp:cNvSpPr/>
      </dsp:nvSpPr>
      <dsp:spPr>
        <a:xfrm>
          <a:off x="1373176" y="4571108"/>
          <a:ext cx="951563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352"/>
          <a:ext cx="11793313" cy="7208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kern="1200" dirty="0" smtClean="0"/>
            <a:t>32. Основаниями для отказа в изменении границ УН в сторону его уменьшения являются:</a:t>
          </a:r>
        </a:p>
      </dsp:txBody>
      <dsp:txXfrm>
        <a:off x="35188" y="35540"/>
        <a:ext cx="11722937" cy="650454"/>
      </dsp:txXfrm>
    </dsp:sp>
  </dsp:spTree>
</dsp:drawing>
</file>

<file path=ppt/diagrams/drawing1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7DC4C-A20A-4FA3-8E9D-6256C493DB1F}">
      <dsp:nvSpPr>
        <dsp:cNvPr id="0" name=""/>
        <dsp:cNvSpPr/>
      </dsp:nvSpPr>
      <dsp:spPr>
        <a:xfrm>
          <a:off x="0" y="0"/>
          <a:ext cx="118945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2C836E-C84A-4AC8-9006-23D6CDAC7A86}">
      <dsp:nvSpPr>
        <dsp:cNvPr id="0" name=""/>
        <dsp:cNvSpPr/>
      </dsp:nvSpPr>
      <dsp:spPr>
        <a:xfrm>
          <a:off x="0" y="0"/>
          <a:ext cx="1336970" cy="4689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91440" tIns="91440" rIns="91440" bIns="91440" numCol="1" spcCol="1270" anchor="t" anchorCtr="0">
          <a:noAutofit/>
        </a:bodyPr>
        <a:lstStyle/>
        <a:p>
          <a:pPr lvl="0" algn="l" defTabSz="1066800">
            <a:lnSpc>
              <a:spcPct val="90000"/>
            </a:lnSpc>
            <a:spcBef>
              <a:spcPct val="0"/>
            </a:spcBef>
            <a:spcAft>
              <a:spcPct val="35000"/>
            </a:spcAft>
          </a:pPr>
          <a:r>
            <a:rPr lang="ru-RU" sz="2400" b="1" kern="1200" dirty="0" smtClean="0">
              <a:solidFill>
                <a:schemeClr val="accent5">
                  <a:lumMod val="75000"/>
                </a:schemeClr>
              </a:solidFill>
            </a:rPr>
            <a:t>32. Основаниями для отказа в изменении границ УН в сторону его уменьшения</a:t>
          </a:r>
        </a:p>
      </dsp:txBody>
      <dsp:txXfrm>
        <a:off x="0" y="0"/>
        <a:ext cx="1336970" cy="4689695"/>
      </dsp:txXfrm>
    </dsp:sp>
    <dsp:sp modelId="{EA18D5B6-B1DF-4B4B-A47C-7AA35CE02E67}">
      <dsp:nvSpPr>
        <dsp:cNvPr id="0" name=""/>
        <dsp:cNvSpPr/>
      </dsp:nvSpPr>
      <dsp:spPr>
        <a:xfrm>
          <a:off x="1510683" y="91366"/>
          <a:ext cx="10377941" cy="1667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b="0" kern="1200" dirty="0" smtClean="0"/>
            <a:t>а) нарушение требований пунктов 13 и 14 настоящих Правил, а именно</a:t>
          </a:r>
        </a:p>
        <a:p>
          <a:pPr lvl="0" algn="l" defTabSz="800100">
            <a:lnSpc>
              <a:spcPct val="90000"/>
            </a:lnSpc>
            <a:spcBef>
              <a:spcPct val="0"/>
            </a:spcBef>
            <a:spcAft>
              <a:spcPct val="35000"/>
            </a:spcAft>
          </a:pPr>
          <a:r>
            <a:rPr lang="ru-RU" sz="1800" b="0" kern="1200" dirty="0" smtClean="0"/>
            <a:t>- наличие случаев, при которых не допускается возникновения оснований  в результате  изменения границ для признания пользователя недр налогоплательщиком НДД (п.13);</a:t>
          </a:r>
        </a:p>
        <a:p>
          <a:pPr lvl="0" algn="l" defTabSz="800100">
            <a:lnSpc>
              <a:spcPct val="90000"/>
            </a:lnSpc>
            <a:spcBef>
              <a:spcPct val="0"/>
            </a:spcBef>
            <a:spcAft>
              <a:spcPct val="35000"/>
            </a:spcAft>
          </a:pPr>
          <a:r>
            <a:rPr lang="ru-RU" sz="1800" b="0" kern="1200" dirty="0" smtClean="0"/>
            <a:t>-  отсутствие основания для изменения в части уменьшения границ (п.14);</a:t>
          </a:r>
          <a:br>
            <a:rPr lang="ru-RU" sz="1800" b="0" kern="1200" dirty="0" smtClean="0"/>
          </a:br>
          <a:endParaRPr lang="ru-RU" sz="1800" b="0" kern="1200" dirty="0" smtClean="0"/>
        </a:p>
      </dsp:txBody>
      <dsp:txXfrm>
        <a:off x="1510683" y="91366"/>
        <a:ext cx="10377941" cy="1667769"/>
      </dsp:txXfrm>
    </dsp:sp>
    <dsp:sp modelId="{AD7D1BF7-6BE1-428A-8577-F5D5FC8FFC20}">
      <dsp:nvSpPr>
        <dsp:cNvPr id="0" name=""/>
        <dsp:cNvSpPr/>
      </dsp:nvSpPr>
      <dsp:spPr>
        <a:xfrm>
          <a:off x="1336970" y="1759136"/>
          <a:ext cx="92647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8E5E97-9D1C-4A5F-92EC-135D3D284778}">
      <dsp:nvSpPr>
        <dsp:cNvPr id="0" name=""/>
        <dsp:cNvSpPr/>
      </dsp:nvSpPr>
      <dsp:spPr>
        <a:xfrm>
          <a:off x="1510683" y="1850502"/>
          <a:ext cx="9938390" cy="1827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b="0" kern="1200" dirty="0" smtClean="0"/>
            <a:t>б) нарушение требований пункта 15 настоящих Правил, а именно</a:t>
          </a:r>
        </a:p>
        <a:p>
          <a:pPr lvl="0" algn="l" defTabSz="800100">
            <a:lnSpc>
              <a:spcPct val="90000"/>
            </a:lnSpc>
            <a:spcBef>
              <a:spcPct val="0"/>
            </a:spcBef>
            <a:spcAft>
              <a:spcPct val="35000"/>
            </a:spcAft>
          </a:pPr>
          <a:r>
            <a:rPr lang="ru-RU" sz="1800" b="0" kern="1200" dirty="0" smtClean="0"/>
            <a:t>- наличие на участке запасов видов полезных ископаемых, указанных в лицензии на пользование участком недр, границы которого предлагается изменить, и в отношении которых была проведена государственная экспертиза запасов полезных ископаемых и подземных вод (п.15)</a:t>
          </a:r>
          <a:br>
            <a:rPr lang="ru-RU" sz="1800" b="0" kern="1200" dirty="0" smtClean="0"/>
          </a:br>
          <a:endParaRPr lang="ru-RU" sz="1800" b="0" kern="1200" dirty="0"/>
        </a:p>
      </dsp:txBody>
      <dsp:txXfrm>
        <a:off x="1510683" y="1850502"/>
        <a:ext cx="9938390" cy="1827332"/>
      </dsp:txXfrm>
    </dsp:sp>
    <dsp:sp modelId="{9C801729-2C9E-4213-A7E8-3EBFE574A159}">
      <dsp:nvSpPr>
        <dsp:cNvPr id="0" name=""/>
        <dsp:cNvSpPr/>
      </dsp:nvSpPr>
      <dsp:spPr>
        <a:xfrm>
          <a:off x="1336970" y="3677835"/>
          <a:ext cx="92647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3FA296-2881-488A-B606-584D1BFAB52F}">
      <dsp:nvSpPr>
        <dsp:cNvPr id="0" name=""/>
        <dsp:cNvSpPr/>
      </dsp:nvSpPr>
      <dsp:spPr>
        <a:xfrm>
          <a:off x="1510683" y="3769201"/>
          <a:ext cx="10173848" cy="827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b="0" kern="1200" dirty="0" smtClean="0"/>
            <a:t>в) начало процедуры досрочного прекращения права пользования участком недр, границы которого предлагается изменить. </a:t>
          </a:r>
          <a:endParaRPr lang="ru-RU" sz="1800" b="0" kern="1200" dirty="0"/>
        </a:p>
      </dsp:txBody>
      <dsp:txXfrm>
        <a:off x="1510683" y="3769201"/>
        <a:ext cx="10173848" cy="827489"/>
      </dsp:txXfrm>
    </dsp:sp>
    <dsp:sp modelId="{F13FE2B8-4B85-4711-912C-C43F934EAF55}">
      <dsp:nvSpPr>
        <dsp:cNvPr id="0" name=""/>
        <dsp:cNvSpPr/>
      </dsp:nvSpPr>
      <dsp:spPr>
        <a:xfrm>
          <a:off x="1336970" y="4596691"/>
          <a:ext cx="92647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352"/>
          <a:ext cx="11793313" cy="7208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kern="1200" dirty="0" smtClean="0"/>
            <a:t>По результатам рассмотрения документов и сведений комиссии принимают решения:</a:t>
          </a:r>
        </a:p>
      </dsp:txBody>
      <dsp:txXfrm>
        <a:off x="35188" y="35540"/>
        <a:ext cx="11722937" cy="650454"/>
      </dsp:txXfrm>
    </dsp:sp>
  </dsp:spTree>
</dsp:drawing>
</file>

<file path=ppt/diagrams/drawing1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7DC4C-A20A-4FA3-8E9D-6256C493DB1F}">
      <dsp:nvSpPr>
        <dsp:cNvPr id="0" name=""/>
        <dsp:cNvSpPr/>
      </dsp:nvSpPr>
      <dsp:spPr>
        <a:xfrm>
          <a:off x="0" y="0"/>
          <a:ext cx="118945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2C836E-C84A-4AC8-9006-23D6CDAC7A86}">
      <dsp:nvSpPr>
        <dsp:cNvPr id="0" name=""/>
        <dsp:cNvSpPr/>
      </dsp:nvSpPr>
      <dsp:spPr>
        <a:xfrm>
          <a:off x="0" y="0"/>
          <a:ext cx="2266705" cy="3028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6200" tIns="76200" rIns="76200" bIns="76200" numCol="1" spcCol="1270" anchor="t" anchorCtr="0">
          <a:noAutofit/>
        </a:bodyPr>
        <a:lstStyle/>
        <a:p>
          <a:pPr lvl="0" algn="l" defTabSz="889000">
            <a:lnSpc>
              <a:spcPct val="90000"/>
            </a:lnSpc>
            <a:spcBef>
              <a:spcPct val="0"/>
            </a:spcBef>
            <a:spcAft>
              <a:spcPct val="35000"/>
            </a:spcAft>
          </a:pPr>
          <a:r>
            <a:rPr lang="ru-RU" sz="2000" b="1" kern="1200" dirty="0" smtClean="0">
              <a:solidFill>
                <a:schemeClr val="accent5">
                  <a:lumMod val="75000"/>
                </a:schemeClr>
              </a:solidFill>
            </a:rPr>
            <a:t>33. Принятие решения по результатам рассмотрения сведений и материалов, необходимых для изменения границ участка</a:t>
          </a:r>
        </a:p>
      </dsp:txBody>
      <dsp:txXfrm>
        <a:off x="0" y="0"/>
        <a:ext cx="2266705" cy="3028383"/>
      </dsp:txXfrm>
    </dsp:sp>
    <dsp:sp modelId="{EA18D5B6-B1DF-4B4B-A47C-7AA35CE02E67}">
      <dsp:nvSpPr>
        <dsp:cNvPr id="0" name=""/>
        <dsp:cNvSpPr/>
      </dsp:nvSpPr>
      <dsp:spPr>
        <a:xfrm>
          <a:off x="2425086" y="73343"/>
          <a:ext cx="9461934" cy="1338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ru-RU" sz="2700" b="0" kern="1200" dirty="0" smtClean="0"/>
            <a:t>а) </a:t>
          </a:r>
          <a:r>
            <a:rPr lang="ru-RU" sz="2700" b="0" kern="1200" dirty="0" smtClean="0">
              <a:solidFill>
                <a:srgbClr val="FF0000"/>
              </a:solidFill>
            </a:rPr>
            <a:t>об изменении границ УН при отсутствии оснований для отказа</a:t>
          </a:r>
          <a:r>
            <a:rPr lang="ru-RU" sz="2700" b="0" kern="1200" dirty="0" smtClean="0"/>
            <a:t>, предусмотренных пунктами 31 и 32 настоящих Правил;</a:t>
          </a:r>
        </a:p>
      </dsp:txBody>
      <dsp:txXfrm>
        <a:off x="2425086" y="73343"/>
        <a:ext cx="9461934" cy="1338785"/>
      </dsp:txXfrm>
    </dsp:sp>
    <dsp:sp modelId="{AD7D1BF7-6BE1-428A-8577-F5D5FC8FFC20}">
      <dsp:nvSpPr>
        <dsp:cNvPr id="0" name=""/>
        <dsp:cNvSpPr/>
      </dsp:nvSpPr>
      <dsp:spPr>
        <a:xfrm>
          <a:off x="2266705" y="1412129"/>
          <a:ext cx="844698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A88E24-5F8E-4FCE-9BA3-00DC9BB79319}">
      <dsp:nvSpPr>
        <dsp:cNvPr id="0" name=""/>
        <dsp:cNvSpPr/>
      </dsp:nvSpPr>
      <dsp:spPr>
        <a:xfrm>
          <a:off x="2425086" y="1485472"/>
          <a:ext cx="9176806" cy="1466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ru-RU" sz="2700" b="0" kern="1200" dirty="0" smtClean="0"/>
            <a:t>б) </a:t>
          </a:r>
          <a:r>
            <a:rPr lang="ru-RU" sz="2700" b="0" kern="1200" dirty="0" smtClean="0">
              <a:solidFill>
                <a:srgbClr val="FF0000"/>
              </a:solidFill>
            </a:rPr>
            <a:t>об отказе в изменении границ УН при наличии оснований для отказа</a:t>
          </a:r>
          <a:r>
            <a:rPr lang="ru-RU" sz="2700" b="0" kern="1200" dirty="0" smtClean="0"/>
            <a:t>, предусмотренных пунктами 31 и 32 настоящих Правил.</a:t>
          </a:r>
        </a:p>
      </dsp:txBody>
      <dsp:txXfrm>
        <a:off x="2425086" y="1485472"/>
        <a:ext cx="9176806" cy="1466873"/>
      </dsp:txXfrm>
    </dsp:sp>
    <dsp:sp modelId="{4C941BD9-86A3-44AC-A789-6FBE240DA993}">
      <dsp:nvSpPr>
        <dsp:cNvPr id="0" name=""/>
        <dsp:cNvSpPr/>
      </dsp:nvSpPr>
      <dsp:spPr>
        <a:xfrm>
          <a:off x="2266705" y="2952345"/>
          <a:ext cx="844698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352"/>
          <a:ext cx="11793313" cy="7208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kern="1200" dirty="0" smtClean="0"/>
            <a:t>34. Принятое соответствующей комиссией решение оформляется протоколом заседания комиссии в виде электронного документа и подписывается усиленной квалифицированной электронной подписью членов комиссии.</a:t>
          </a:r>
        </a:p>
      </dsp:txBody>
      <dsp:txXfrm>
        <a:off x="35188" y="35540"/>
        <a:ext cx="11722937" cy="65045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AC3E4-DE7A-4AD4-A512-BE7A7AC8D40C}">
      <dsp:nvSpPr>
        <dsp:cNvPr id="0" name=""/>
        <dsp:cNvSpPr/>
      </dsp:nvSpPr>
      <dsp:spPr>
        <a:xfrm>
          <a:off x="0" y="2583"/>
          <a:ext cx="1177867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D3103B-54A1-4D2D-8CE5-E833DD83F3EA}">
      <dsp:nvSpPr>
        <dsp:cNvPr id="0" name=""/>
        <dsp:cNvSpPr/>
      </dsp:nvSpPr>
      <dsp:spPr>
        <a:xfrm>
          <a:off x="0" y="2583"/>
          <a:ext cx="622278" cy="528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68580" tIns="68580" rIns="68580" bIns="68580" numCol="1" spcCol="1270" anchor="t" anchorCtr="0">
          <a:noAutofit/>
        </a:bodyPr>
        <a:lstStyle/>
        <a:p>
          <a:pPr lvl="0" algn="l" defTabSz="800100">
            <a:lnSpc>
              <a:spcPct val="90000"/>
            </a:lnSpc>
            <a:spcBef>
              <a:spcPct val="0"/>
            </a:spcBef>
            <a:spcAft>
              <a:spcPct val="35000"/>
            </a:spcAft>
          </a:pPr>
          <a:r>
            <a:rPr lang="ru-RU" sz="1800" b="1" u="sng" kern="1200" dirty="0" smtClean="0"/>
            <a:t>Органами и комиссиями, принимающими решения о предоставлении права пользования УН</a:t>
          </a:r>
          <a:endParaRPr lang="ru-RU" sz="1800" b="1" u="sng" kern="1200" dirty="0"/>
        </a:p>
      </dsp:txBody>
      <dsp:txXfrm>
        <a:off x="0" y="2583"/>
        <a:ext cx="622278" cy="5285440"/>
      </dsp:txXfrm>
    </dsp:sp>
    <dsp:sp modelId="{C71A5145-869D-407C-8C70-E4C7D8AC4806}">
      <dsp:nvSpPr>
        <dsp:cNvPr id="0" name=""/>
        <dsp:cNvSpPr/>
      </dsp:nvSpPr>
      <dsp:spPr>
        <a:xfrm>
          <a:off x="784465" y="174979"/>
          <a:ext cx="10989121" cy="4313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11175">
            <a:lnSpc>
              <a:spcPct val="90000"/>
            </a:lnSpc>
            <a:spcBef>
              <a:spcPct val="0"/>
            </a:spcBef>
            <a:spcAft>
              <a:spcPct val="35000"/>
            </a:spcAft>
          </a:pPr>
          <a:r>
            <a:rPr lang="ru-RU" sz="1150" b="0" kern="1200" dirty="0" smtClean="0"/>
            <a:t>З) при </a:t>
          </a:r>
          <a:r>
            <a:rPr lang="ru-RU" sz="1150" b="1" kern="1200" dirty="0" smtClean="0">
              <a:solidFill>
                <a:srgbClr val="C00000"/>
              </a:solidFill>
            </a:rPr>
            <a:t>предоставлении права пользования </a:t>
          </a:r>
          <a:r>
            <a:rPr lang="ru-RU" sz="1150" b="0" kern="1200" dirty="0" smtClean="0"/>
            <a:t>недрами</a:t>
          </a:r>
        </a:p>
        <a:p>
          <a:pPr lvl="0" algn="l" defTabSz="511175">
            <a:lnSpc>
              <a:spcPct val="90000"/>
            </a:lnSpc>
            <a:spcBef>
              <a:spcPct val="0"/>
            </a:spcBef>
            <a:spcAft>
              <a:spcPct val="35000"/>
            </a:spcAft>
          </a:pPr>
          <a:r>
            <a:rPr lang="ru-RU" sz="1150" b="1" kern="1200" dirty="0" smtClean="0">
              <a:solidFill>
                <a:srgbClr val="C00000"/>
              </a:solidFill>
            </a:rPr>
            <a:t>По решению исполнительного органа субъекта РФ</a:t>
          </a:r>
          <a:r>
            <a:rPr lang="ru-RU" sz="1150" b="0" kern="1200" dirty="0" smtClean="0"/>
            <a:t>, согласованное с ФАН или его территориальным органом и принятое </a:t>
          </a:r>
          <a:r>
            <a:rPr lang="ru-RU" sz="1150" b="1" kern="1200" dirty="0" smtClean="0">
              <a:solidFill>
                <a:srgbClr val="C00000"/>
              </a:solidFill>
            </a:rPr>
            <a:t>для сбора минералогических, палеонтологических и других геологических коллекционных материалов </a:t>
          </a:r>
          <a:r>
            <a:rPr lang="ru-RU" sz="1150" b="0" kern="1200" dirty="0" smtClean="0"/>
            <a:t>(п.6 части первой ст.10 Закона о недрах).</a:t>
          </a:r>
        </a:p>
        <a:p>
          <a:pPr lvl="0" algn="l" defTabSz="511175">
            <a:lnSpc>
              <a:spcPct val="90000"/>
            </a:lnSpc>
            <a:spcBef>
              <a:spcPct val="0"/>
            </a:spcBef>
            <a:spcAft>
              <a:spcPct val="35000"/>
            </a:spcAft>
          </a:pPr>
          <a:r>
            <a:rPr lang="ru-RU" sz="1150" b="1" kern="1200" dirty="0" smtClean="0">
              <a:solidFill>
                <a:srgbClr val="C00000"/>
              </a:solidFill>
            </a:rPr>
            <a:t>По решению органа государственной власти субъекта РФ</a:t>
          </a:r>
          <a:r>
            <a:rPr lang="ru-RU" sz="1150" b="0" kern="1200" dirty="0" smtClean="0"/>
            <a:t>, принятое в соответствии с законодательством субъекта РФ:</a:t>
          </a:r>
        </a:p>
        <a:p>
          <a:pPr lvl="0" algn="l" defTabSz="511175">
            <a:lnSpc>
              <a:spcPct val="90000"/>
            </a:lnSpc>
            <a:spcBef>
              <a:spcPct val="0"/>
            </a:spcBef>
            <a:spcAft>
              <a:spcPct val="35000"/>
            </a:spcAft>
          </a:pPr>
          <a:r>
            <a:rPr lang="ru-RU" sz="1150" b="0" kern="1200" dirty="0" smtClean="0"/>
            <a:t>- </a:t>
          </a:r>
          <a:r>
            <a:rPr lang="ru-RU" sz="1150" b="1" kern="1200" dirty="0" smtClean="0">
              <a:solidFill>
                <a:srgbClr val="C00000"/>
              </a:solidFill>
            </a:rPr>
            <a:t>о предоставлении права пользования УНМЗ</a:t>
          </a:r>
          <a:r>
            <a:rPr lang="ru-RU" sz="1150" b="0" kern="1200" dirty="0" smtClean="0"/>
            <a:t> для геологического изучения и оценки пригодности УН </a:t>
          </a:r>
          <a:r>
            <a:rPr lang="ru-RU" sz="1150" b="0" kern="1200" dirty="0" smtClean="0">
              <a:solidFill>
                <a:srgbClr val="C00000"/>
              </a:solidFill>
            </a:rPr>
            <a:t>для строительства и эксплуатации </a:t>
          </a:r>
          <a:r>
            <a:rPr lang="ru-RU" sz="1150" b="1" kern="1200" dirty="0" smtClean="0">
              <a:solidFill>
                <a:srgbClr val="C00000"/>
              </a:solidFill>
            </a:rPr>
            <a:t>подземных сооружений </a:t>
          </a:r>
          <a:r>
            <a:rPr lang="ru-RU" sz="1150" b="0" kern="1200" dirty="0" smtClean="0"/>
            <a:t>мест. и регионального значения, не связанных с добычей полезных ископаемых, и (или) для строительства и эксплуатации подземных сооружений местного и регионального значения, не связанных с добычей полезных ископаемых (</a:t>
          </a:r>
          <a:r>
            <a:rPr lang="ru-RU" sz="1150" b="0" kern="1200" dirty="0" err="1" smtClean="0"/>
            <a:t>абз</a:t>
          </a:r>
          <a:r>
            <a:rPr lang="ru-RU" sz="1150" b="0" kern="1200" dirty="0" smtClean="0"/>
            <a:t> 2 п.7 части первой ст.10 Закона о недрах);</a:t>
          </a:r>
        </a:p>
        <a:p>
          <a:pPr lvl="0" algn="l" defTabSz="511175">
            <a:lnSpc>
              <a:spcPct val="90000"/>
            </a:lnSpc>
            <a:spcBef>
              <a:spcPct val="0"/>
            </a:spcBef>
            <a:spcAft>
              <a:spcPct val="35000"/>
            </a:spcAft>
          </a:pPr>
          <a:r>
            <a:rPr lang="ru-RU" sz="1150" b="0" kern="1200" dirty="0" smtClean="0"/>
            <a:t>- </a:t>
          </a:r>
          <a:r>
            <a:rPr lang="ru-RU" sz="1150" b="1" kern="1200" dirty="0" smtClean="0">
              <a:solidFill>
                <a:srgbClr val="C00000"/>
              </a:solidFill>
            </a:rPr>
            <a:t>о предоставлении права краткосрочного (сроком до одного года) пользования УНМЗ </a:t>
          </a:r>
          <a:r>
            <a:rPr lang="ru-RU" sz="1150" b="0" kern="1200" dirty="0" smtClean="0"/>
            <a:t>для осуществления юр. лицом (оператором) деятельности на УНМЗ, право пользования которым досрочно прекращено (</a:t>
          </a:r>
          <a:r>
            <a:rPr lang="ru-RU" sz="1150" b="0" kern="1200" dirty="0" err="1" smtClean="0"/>
            <a:t>абз</a:t>
          </a:r>
          <a:r>
            <a:rPr lang="ru-RU" sz="1150" b="0" kern="1200" dirty="0" smtClean="0"/>
            <a:t> 4 п.7 части первой ст.10 Закона о недрах);</a:t>
          </a:r>
        </a:p>
        <a:p>
          <a:pPr lvl="0" algn="l" defTabSz="511175">
            <a:lnSpc>
              <a:spcPct val="90000"/>
            </a:lnSpc>
            <a:spcBef>
              <a:spcPct val="0"/>
            </a:spcBef>
            <a:spcAft>
              <a:spcPct val="35000"/>
            </a:spcAft>
          </a:pPr>
          <a:r>
            <a:rPr lang="ru-RU" sz="1150" b="0" kern="1200" dirty="0" smtClean="0"/>
            <a:t>- </a:t>
          </a:r>
          <a:r>
            <a:rPr lang="ru-RU" sz="1150" b="1" kern="1200" dirty="0" smtClean="0">
              <a:solidFill>
                <a:srgbClr val="C00000"/>
              </a:solidFill>
            </a:rPr>
            <a:t>о предоставлении права пользования УНМЗ для геологического изучения недр </a:t>
          </a:r>
          <a:r>
            <a:rPr lang="ru-RU" sz="1150" b="0" kern="1200" dirty="0" smtClean="0"/>
            <a:t>в целях поисков и оценки </a:t>
          </a:r>
          <a:r>
            <a:rPr lang="ru-RU" sz="1150" b="1" kern="1200" dirty="0" smtClean="0">
              <a:solidFill>
                <a:srgbClr val="C00000"/>
              </a:solidFill>
            </a:rPr>
            <a:t>подземных вод</a:t>
          </a:r>
          <a:r>
            <a:rPr lang="ru-RU" sz="1150" b="0" kern="1200" dirty="0" smtClean="0"/>
            <a:t>, для разведки и добычи подземных вод или для геологического изучения недр в целях поисков и оценки подземных вод, их разведки и добычи (</a:t>
          </a:r>
          <a:r>
            <a:rPr lang="ru-RU" sz="1150" b="0" kern="1200" dirty="0" err="1" smtClean="0"/>
            <a:t>абз</a:t>
          </a:r>
          <a:r>
            <a:rPr lang="ru-RU" sz="1150" b="0" kern="1200" dirty="0" smtClean="0"/>
            <a:t> 6 п.7 части первой ст.10 Закона о недрах);</a:t>
          </a:r>
        </a:p>
        <a:p>
          <a:pPr lvl="0" algn="l" defTabSz="511175">
            <a:lnSpc>
              <a:spcPct val="90000"/>
            </a:lnSpc>
            <a:spcBef>
              <a:spcPct val="0"/>
            </a:spcBef>
            <a:spcAft>
              <a:spcPct val="35000"/>
            </a:spcAft>
          </a:pPr>
          <a:r>
            <a:rPr lang="ru-RU" sz="1150" b="0" kern="1200" dirty="0" smtClean="0"/>
            <a:t>- </a:t>
          </a:r>
          <a:r>
            <a:rPr lang="ru-RU" sz="1150" b="1" kern="1200" dirty="0" smtClean="0">
              <a:solidFill>
                <a:srgbClr val="C00000"/>
              </a:solidFill>
            </a:rPr>
            <a:t>о предоставлении без проведения аукциона права пользования УНМЗ для разведки и добычи ОПИ</a:t>
          </a:r>
          <a:r>
            <a:rPr lang="ru-RU" sz="1150" b="0" kern="1200" dirty="0" smtClean="0"/>
            <a:t>, необходимых для целей выполнения работ </a:t>
          </a:r>
          <a:r>
            <a:rPr lang="ru-RU" sz="1150" b="1" kern="1200" dirty="0" smtClean="0">
              <a:solidFill>
                <a:srgbClr val="C00000"/>
              </a:solidFill>
            </a:rPr>
            <a:t>по строительству, реконструкции, капитальному ремонту, ремонту и содержанию автомобильных дорог </a:t>
          </a:r>
          <a:r>
            <a:rPr lang="ru-RU" sz="1150" b="0" kern="1200" dirty="0" smtClean="0"/>
            <a:t>общего пользования (</a:t>
          </a:r>
          <a:r>
            <a:rPr lang="ru-RU" sz="1150" b="0" kern="1200" dirty="0" err="1" smtClean="0"/>
            <a:t>абз</a:t>
          </a:r>
          <a:r>
            <a:rPr lang="ru-RU" sz="1150" b="0" kern="1200" dirty="0" smtClean="0"/>
            <a:t> 7 п.7 части первой ст.10 Закона о недрах);</a:t>
          </a:r>
        </a:p>
        <a:p>
          <a:pPr lvl="0" algn="l" defTabSz="511175">
            <a:lnSpc>
              <a:spcPct val="90000"/>
            </a:lnSpc>
            <a:spcBef>
              <a:spcPct val="0"/>
            </a:spcBef>
            <a:spcAft>
              <a:spcPct val="35000"/>
            </a:spcAft>
          </a:pPr>
          <a:r>
            <a:rPr lang="ru-RU" sz="1150" b="0" kern="1200" dirty="0" smtClean="0"/>
            <a:t>- </a:t>
          </a:r>
          <a:r>
            <a:rPr lang="ru-RU" sz="1150" b="1" kern="1200" dirty="0" smtClean="0">
              <a:solidFill>
                <a:srgbClr val="C00000"/>
              </a:solidFill>
            </a:rPr>
            <a:t>о предоставлении права пользования УНМЗ для добычи подземных вод</a:t>
          </a:r>
          <a:r>
            <a:rPr lang="ru-RU" sz="1150" b="0" kern="1200" dirty="0" smtClean="0"/>
            <a:t>, используемых </a:t>
          </a:r>
          <a:r>
            <a:rPr lang="ru-RU" sz="1150" b="1" kern="1200" dirty="0" smtClean="0">
              <a:solidFill>
                <a:srgbClr val="C00000"/>
              </a:solidFill>
            </a:rPr>
            <a:t>для целей питьевого водоснабжения или технического водоснабжения садоводческих некоммерческих товариществ </a:t>
          </a:r>
          <a:r>
            <a:rPr lang="ru-RU" sz="1150" b="0" kern="1200" dirty="0" smtClean="0"/>
            <a:t>и (или) огороднических некоммерческих товариществ (</a:t>
          </a:r>
          <a:r>
            <a:rPr lang="ru-RU" sz="1150" b="0" kern="1200" dirty="0" err="1" smtClean="0"/>
            <a:t>абз</a:t>
          </a:r>
          <a:r>
            <a:rPr lang="ru-RU" sz="1150" b="0" kern="1200" dirty="0" smtClean="0"/>
            <a:t> 8 п.7 части первой ст.10 Закона о недрах);</a:t>
          </a:r>
        </a:p>
        <a:p>
          <a:pPr lvl="0" algn="l" defTabSz="511175">
            <a:lnSpc>
              <a:spcPct val="90000"/>
            </a:lnSpc>
            <a:spcBef>
              <a:spcPct val="0"/>
            </a:spcBef>
            <a:spcAft>
              <a:spcPct val="35000"/>
            </a:spcAft>
          </a:pPr>
          <a:r>
            <a:rPr lang="ru-RU" sz="1150" b="0" kern="1200" dirty="0" smtClean="0"/>
            <a:t>- </a:t>
          </a:r>
          <a:r>
            <a:rPr lang="ru-RU" sz="1150" b="1" kern="1200" dirty="0" smtClean="0">
              <a:solidFill>
                <a:srgbClr val="C00000"/>
              </a:solidFill>
            </a:rPr>
            <a:t>о предоставлении без проведения аукциона права пользования УНМЗ</a:t>
          </a:r>
          <a:r>
            <a:rPr lang="ru-RU" sz="1150" b="0" kern="1200" dirty="0" smtClean="0"/>
            <a:t>, для разведки и добычи ОПИ, необходимых для целей выполнения работ </a:t>
          </a:r>
          <a:r>
            <a:rPr lang="ru-RU" sz="1150" b="1" kern="1200" dirty="0" smtClean="0">
              <a:solidFill>
                <a:srgbClr val="C00000"/>
              </a:solidFill>
            </a:rPr>
            <a:t>по строительству, реконструкции и капитальному ремонту объектов инфраструктуры железнодорожного транспорта</a:t>
          </a:r>
          <a:r>
            <a:rPr lang="ru-RU" sz="1150" b="0" kern="1200" dirty="0" smtClean="0"/>
            <a:t> общего пользования (</a:t>
          </a:r>
          <a:r>
            <a:rPr lang="ru-RU" sz="1150" b="0" kern="1200" dirty="0" err="1" smtClean="0"/>
            <a:t>абз</a:t>
          </a:r>
          <a:r>
            <a:rPr lang="ru-RU" sz="1150" b="0" kern="1200" dirty="0" smtClean="0"/>
            <a:t> 9 п.7 части первой ст.10 Закона о недрах); </a:t>
          </a:r>
        </a:p>
        <a:p>
          <a:pPr lvl="0" algn="l" defTabSz="511175">
            <a:lnSpc>
              <a:spcPct val="90000"/>
            </a:lnSpc>
            <a:spcBef>
              <a:spcPct val="0"/>
            </a:spcBef>
            <a:spcAft>
              <a:spcPct val="35000"/>
            </a:spcAft>
          </a:pPr>
          <a:r>
            <a:rPr lang="ru-RU" sz="1150" b="0" kern="1200" dirty="0" smtClean="0"/>
            <a:t>- </a:t>
          </a:r>
          <a:r>
            <a:rPr lang="ru-RU" sz="1150" b="1" kern="1200" dirty="0" smtClean="0">
              <a:solidFill>
                <a:srgbClr val="C00000"/>
              </a:solidFill>
            </a:rPr>
            <a:t>о предоставлении без проведения аукциона права пользования УНМЗ</a:t>
          </a:r>
          <a:r>
            <a:rPr lang="ru-RU" sz="1150" b="0" kern="1200" dirty="0" smtClean="0"/>
            <a:t>, для разведки и добычи ОПИ, необходимых для целей выполнения работ </a:t>
          </a:r>
          <a:r>
            <a:rPr lang="ru-RU" sz="1150" b="1" kern="1200" dirty="0" smtClean="0">
              <a:solidFill>
                <a:srgbClr val="C00000"/>
              </a:solidFill>
            </a:rPr>
            <a:t>по строительству, реконструкции, капитальному ремонту магистральных нефтепроводов</a:t>
          </a:r>
          <a:r>
            <a:rPr lang="ru-RU" sz="1150" b="0" kern="1200" dirty="0" smtClean="0"/>
            <a:t>, нефтепродуктопроводов и их неотъемлемых технологических частей (</a:t>
          </a:r>
          <a:r>
            <a:rPr lang="ru-RU" sz="1150" b="0" kern="1200" dirty="0" err="1" smtClean="0"/>
            <a:t>абз</a:t>
          </a:r>
          <a:r>
            <a:rPr lang="ru-RU" sz="1150" b="0" kern="1200" dirty="0" smtClean="0"/>
            <a:t> 10 п.7 части первой ст.10 Закона о недрах);</a:t>
          </a:r>
        </a:p>
        <a:p>
          <a:pPr lvl="0" algn="l" defTabSz="511175">
            <a:lnSpc>
              <a:spcPct val="90000"/>
            </a:lnSpc>
            <a:spcBef>
              <a:spcPct val="0"/>
            </a:spcBef>
            <a:spcAft>
              <a:spcPct val="35000"/>
            </a:spcAft>
          </a:pPr>
          <a:r>
            <a:rPr lang="ru-RU" sz="1150" b="0" kern="1200" dirty="0" smtClean="0"/>
            <a:t>- </a:t>
          </a:r>
          <a:r>
            <a:rPr lang="ru-RU" sz="1150" b="1" kern="1200" dirty="0" smtClean="0">
              <a:solidFill>
                <a:srgbClr val="C00000"/>
              </a:solidFill>
            </a:rPr>
            <a:t>о предоставлении без проведения аукциона права пользования УНМЗ </a:t>
          </a:r>
          <a:r>
            <a:rPr lang="ru-RU" sz="1150" b="0" kern="1200" dirty="0" smtClean="0"/>
            <a:t>для разведки и добычи ОПИ, необходимых для целей выполнения работ </a:t>
          </a:r>
          <a:r>
            <a:rPr lang="ru-RU" sz="1150" b="1" kern="1200" dirty="0" smtClean="0">
              <a:solidFill>
                <a:srgbClr val="C00000"/>
              </a:solidFill>
            </a:rPr>
            <a:t>по строительству, реконструкции, капитальному ремонту магистральных газопроводов </a:t>
          </a:r>
          <a:r>
            <a:rPr lang="ru-RU" sz="1150" b="0" kern="1200" dirty="0" smtClean="0"/>
            <a:t>и их неотъемлемых технологических частей (</a:t>
          </a:r>
          <a:r>
            <a:rPr lang="ru-RU" sz="1150" b="0" kern="1200" dirty="0" err="1" smtClean="0"/>
            <a:t>абз</a:t>
          </a:r>
          <a:r>
            <a:rPr lang="ru-RU" sz="1150" b="0" kern="1200" dirty="0" smtClean="0"/>
            <a:t> 11 п.7 части первой ст.10 Закона о недрах);</a:t>
          </a:r>
          <a:endParaRPr lang="ru-RU" sz="1150" kern="1200" dirty="0"/>
        </a:p>
      </dsp:txBody>
      <dsp:txXfrm>
        <a:off x="784465" y="174979"/>
        <a:ext cx="10989121" cy="4313318"/>
      </dsp:txXfrm>
    </dsp:sp>
    <dsp:sp modelId="{0AC76259-D05C-49A2-9845-D291B43DC690}">
      <dsp:nvSpPr>
        <dsp:cNvPr id="0" name=""/>
        <dsp:cNvSpPr/>
      </dsp:nvSpPr>
      <dsp:spPr>
        <a:xfrm>
          <a:off x="622278" y="4488297"/>
          <a:ext cx="86499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16E992-2052-4426-9D3B-C82D7D35E52A}">
      <dsp:nvSpPr>
        <dsp:cNvPr id="0" name=""/>
        <dsp:cNvSpPr/>
      </dsp:nvSpPr>
      <dsp:spPr>
        <a:xfrm>
          <a:off x="792528" y="4682416"/>
          <a:ext cx="10919182" cy="450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0" kern="1200" dirty="0" smtClean="0"/>
            <a:t>и) внесении изменений в лицензии на пользование недрами в соответствии со </a:t>
          </a:r>
          <a:r>
            <a:rPr lang="ru-RU" sz="1200" b="0" kern="1200" dirty="0" smtClean="0">
              <a:hlinkClick xmlns:r="http://schemas.openxmlformats.org/officeDocument/2006/relationships" r:id="rId1"/>
            </a:rPr>
            <a:t>статьей 12.1</a:t>
          </a:r>
          <a:r>
            <a:rPr lang="ru-RU" sz="1200" b="0" kern="1200" dirty="0" smtClean="0"/>
            <a:t> Закона Российской Федерации "О недрах".</a:t>
          </a:r>
          <a:endParaRPr lang="ru-RU" sz="1200" kern="1200" dirty="0"/>
        </a:p>
      </dsp:txBody>
      <dsp:txXfrm>
        <a:off x="792528" y="4682416"/>
        <a:ext cx="10919182" cy="450678"/>
      </dsp:txXfrm>
    </dsp:sp>
    <dsp:sp modelId="{347EEF6D-61CD-4F85-84C9-258E2ECB1D9E}">
      <dsp:nvSpPr>
        <dsp:cNvPr id="0" name=""/>
        <dsp:cNvSpPr/>
      </dsp:nvSpPr>
      <dsp:spPr>
        <a:xfrm>
          <a:off x="622278" y="5111372"/>
          <a:ext cx="86499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7DC4C-A20A-4FA3-8E9D-6256C493DB1F}">
      <dsp:nvSpPr>
        <dsp:cNvPr id="0" name=""/>
        <dsp:cNvSpPr/>
      </dsp:nvSpPr>
      <dsp:spPr>
        <a:xfrm>
          <a:off x="0" y="0"/>
          <a:ext cx="118945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2C836E-C84A-4AC8-9006-23D6CDAC7A86}">
      <dsp:nvSpPr>
        <dsp:cNvPr id="0" name=""/>
        <dsp:cNvSpPr/>
      </dsp:nvSpPr>
      <dsp:spPr>
        <a:xfrm>
          <a:off x="0" y="0"/>
          <a:ext cx="1375532" cy="3028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6200" tIns="76200" rIns="76200" bIns="76200" numCol="1" spcCol="1270" anchor="t" anchorCtr="0">
          <a:noAutofit/>
        </a:bodyPr>
        <a:lstStyle/>
        <a:p>
          <a:pPr lvl="0" algn="l" defTabSz="889000">
            <a:lnSpc>
              <a:spcPct val="90000"/>
            </a:lnSpc>
            <a:spcBef>
              <a:spcPct val="0"/>
            </a:spcBef>
            <a:spcAft>
              <a:spcPct val="35000"/>
            </a:spcAft>
          </a:pPr>
          <a:r>
            <a:rPr lang="ru-RU" sz="2000" b="1" kern="1200" dirty="0" smtClean="0">
              <a:solidFill>
                <a:schemeClr val="accent5">
                  <a:lumMod val="75000"/>
                </a:schemeClr>
              </a:solidFill>
            </a:rPr>
            <a:t>34. Протокол заседания комиссий  об изменении границ участка</a:t>
          </a:r>
        </a:p>
      </dsp:txBody>
      <dsp:txXfrm>
        <a:off x="0" y="0"/>
        <a:ext cx="1375532" cy="3028383"/>
      </dsp:txXfrm>
    </dsp:sp>
    <dsp:sp modelId="{E089FE04-0C0B-42C7-8801-35B23788155A}">
      <dsp:nvSpPr>
        <dsp:cNvPr id="0" name=""/>
        <dsp:cNvSpPr/>
      </dsp:nvSpPr>
      <dsp:spPr>
        <a:xfrm>
          <a:off x="1553950" y="70386"/>
          <a:ext cx="10120978" cy="1407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ru-RU" sz="2100" b="0" kern="1200" dirty="0" smtClean="0">
              <a:solidFill>
                <a:srgbClr val="FF0000"/>
              </a:solidFill>
            </a:rPr>
            <a:t>Уполномоченный орган в течение 1 рабочего дня с даты подписания </a:t>
          </a:r>
          <a:r>
            <a:rPr lang="ru-RU" sz="2100" b="0" kern="1200" dirty="0" smtClean="0"/>
            <a:t>членами указанной комиссии протокола заседания комиссии </a:t>
          </a:r>
          <a:r>
            <a:rPr lang="ru-RU" sz="2100" b="0" kern="1200" dirty="0" smtClean="0">
              <a:solidFill>
                <a:srgbClr val="FF0000"/>
              </a:solidFill>
            </a:rPr>
            <a:t>размещает его </a:t>
          </a:r>
          <a:r>
            <a:rPr lang="ru-RU" sz="2100" b="0" kern="1200" dirty="0" smtClean="0"/>
            <a:t>в ФГИС «АСЛН". </a:t>
          </a:r>
          <a:endParaRPr lang="ru-RU" sz="2100" b="0" kern="1200" dirty="0"/>
        </a:p>
      </dsp:txBody>
      <dsp:txXfrm>
        <a:off x="1553950" y="70386"/>
        <a:ext cx="10120978" cy="1407724"/>
      </dsp:txXfrm>
    </dsp:sp>
    <dsp:sp modelId="{F48FF39D-E082-43C6-A3C0-DDAD98446E71}">
      <dsp:nvSpPr>
        <dsp:cNvPr id="0" name=""/>
        <dsp:cNvSpPr/>
      </dsp:nvSpPr>
      <dsp:spPr>
        <a:xfrm>
          <a:off x="1375532" y="1478111"/>
          <a:ext cx="951563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C2F256-60E9-488B-B309-B2703027ED43}">
      <dsp:nvSpPr>
        <dsp:cNvPr id="0" name=""/>
        <dsp:cNvSpPr/>
      </dsp:nvSpPr>
      <dsp:spPr>
        <a:xfrm>
          <a:off x="1553950" y="1548497"/>
          <a:ext cx="10260290" cy="1407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ru-RU" sz="2100" b="0" kern="1200" dirty="0" smtClean="0">
              <a:solidFill>
                <a:srgbClr val="FF0000"/>
              </a:solidFill>
            </a:rPr>
            <a:t>Заявитель уведомляется уполномоченным органом о </a:t>
          </a:r>
          <a:r>
            <a:rPr lang="ru-RU" sz="2100" b="0" kern="1200" dirty="0" smtClean="0"/>
            <a:t>принятом комиссией </a:t>
          </a:r>
          <a:r>
            <a:rPr lang="ru-RU" sz="2100" b="0" kern="1200" dirty="0" smtClean="0">
              <a:solidFill>
                <a:srgbClr val="FF0000"/>
              </a:solidFill>
            </a:rPr>
            <a:t>решении с использованием личного кабинета </a:t>
          </a:r>
          <a:r>
            <a:rPr lang="ru-RU" sz="2100" b="0" kern="1200" dirty="0" err="1" smtClean="0">
              <a:solidFill>
                <a:srgbClr val="FF0000"/>
              </a:solidFill>
            </a:rPr>
            <a:t>недропользователя</a:t>
          </a:r>
          <a:r>
            <a:rPr lang="ru-RU" sz="2100" b="0" kern="1200" dirty="0" smtClean="0">
              <a:solidFill>
                <a:srgbClr val="FF0000"/>
              </a:solidFill>
            </a:rPr>
            <a:t> </a:t>
          </a:r>
          <a:r>
            <a:rPr lang="ru-RU" sz="2100" b="0" kern="1200" dirty="0" smtClean="0"/>
            <a:t>и (или) по адресу электронной почты, указанному в заявке об изменении границ УН, в срок, не превышающий 1 рабочего дня с даты размещения протокола заседания комиссии в ФГИС «АСЛН". </a:t>
          </a:r>
          <a:endParaRPr lang="ru-RU" sz="2100" b="0" kern="1200" dirty="0"/>
        </a:p>
      </dsp:txBody>
      <dsp:txXfrm>
        <a:off x="1553950" y="1548497"/>
        <a:ext cx="10260290" cy="1407724"/>
      </dsp:txXfrm>
    </dsp:sp>
    <dsp:sp modelId="{4A3ED13C-1A92-4ADE-BE4C-2E8173368A60}">
      <dsp:nvSpPr>
        <dsp:cNvPr id="0" name=""/>
        <dsp:cNvSpPr/>
      </dsp:nvSpPr>
      <dsp:spPr>
        <a:xfrm>
          <a:off x="1375532" y="2956222"/>
          <a:ext cx="951563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352"/>
          <a:ext cx="11793313" cy="7208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kern="1200" dirty="0" smtClean="0"/>
            <a:t>35. При изменении границ УН осуществляется внесение соответствующих изменений в лицензию на пользование недрами в соответствии со </a:t>
          </a:r>
          <a:r>
            <a:rPr lang="ru-RU" sz="1800" b="0" kern="1200" dirty="0" smtClean="0">
              <a:hlinkClick xmlns:r="http://schemas.openxmlformats.org/officeDocument/2006/relationships" r:id="rId1"/>
            </a:rPr>
            <a:t>статьей 12.1</a:t>
          </a:r>
          <a:r>
            <a:rPr lang="ru-RU" sz="1800" b="0" kern="1200" dirty="0" smtClean="0"/>
            <a:t> Закона Российской Федерации "О недрах" с учетом особенностей, предусмотренных настоящими Правилами.</a:t>
          </a:r>
        </a:p>
      </dsp:txBody>
      <dsp:txXfrm>
        <a:off x="35188" y="35540"/>
        <a:ext cx="11722937" cy="650454"/>
      </dsp:txXfrm>
    </dsp:sp>
  </dsp:spTree>
</dsp:drawing>
</file>

<file path=ppt/diagrams/drawing1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7DC4C-A20A-4FA3-8E9D-6256C493DB1F}">
      <dsp:nvSpPr>
        <dsp:cNvPr id="0" name=""/>
        <dsp:cNvSpPr/>
      </dsp:nvSpPr>
      <dsp:spPr>
        <a:xfrm>
          <a:off x="0" y="0"/>
          <a:ext cx="118945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2C836E-C84A-4AC8-9006-23D6CDAC7A86}">
      <dsp:nvSpPr>
        <dsp:cNvPr id="0" name=""/>
        <dsp:cNvSpPr/>
      </dsp:nvSpPr>
      <dsp:spPr>
        <a:xfrm>
          <a:off x="0" y="0"/>
          <a:ext cx="769164" cy="4603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6200" tIns="76200" rIns="76200" bIns="76200" numCol="1" spcCol="1270" anchor="t" anchorCtr="0">
          <a:noAutofit/>
        </a:bodyPr>
        <a:lstStyle/>
        <a:p>
          <a:pPr lvl="0" algn="l" defTabSz="889000">
            <a:lnSpc>
              <a:spcPct val="90000"/>
            </a:lnSpc>
            <a:spcBef>
              <a:spcPct val="0"/>
            </a:spcBef>
            <a:spcAft>
              <a:spcPct val="35000"/>
            </a:spcAft>
          </a:pPr>
          <a:r>
            <a:rPr lang="ru-RU" sz="2000" b="1" kern="1200" dirty="0" smtClean="0">
              <a:solidFill>
                <a:schemeClr val="accent5">
                  <a:lumMod val="75000"/>
                </a:schemeClr>
              </a:solidFill>
            </a:rPr>
            <a:t>35. Внесение изменений в лицензию на пользование недрами </a:t>
          </a:r>
        </a:p>
      </dsp:txBody>
      <dsp:txXfrm>
        <a:off x="0" y="0"/>
        <a:ext cx="769164" cy="4603687"/>
      </dsp:txXfrm>
    </dsp:sp>
    <dsp:sp modelId="{E089FE04-0C0B-42C7-8801-35B23788155A}">
      <dsp:nvSpPr>
        <dsp:cNvPr id="0" name=""/>
        <dsp:cNvSpPr/>
      </dsp:nvSpPr>
      <dsp:spPr>
        <a:xfrm>
          <a:off x="940612" y="133749"/>
          <a:ext cx="10194888" cy="2674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0" kern="1200" dirty="0" smtClean="0"/>
            <a:t>При внесении изменений в лицензию на пользование недрами </a:t>
          </a:r>
          <a:r>
            <a:rPr lang="ru-RU" sz="1400" b="0" kern="1200" dirty="0" smtClean="0">
              <a:solidFill>
                <a:srgbClr val="FF0000"/>
              </a:solidFill>
            </a:rPr>
            <a:t>в случае изменения границ УН </a:t>
          </a:r>
          <a:r>
            <a:rPr lang="ru-RU" sz="1400" b="0" u="sng" kern="1200" dirty="0" smtClean="0">
              <a:solidFill>
                <a:srgbClr val="FF0000"/>
              </a:solidFill>
            </a:rPr>
            <a:t>в сторону его уменьшения </a:t>
          </a:r>
          <a:r>
            <a:rPr lang="ru-RU" sz="1400" b="0" kern="1200" dirty="0" smtClean="0"/>
            <a:t>по основанию, предусмотренному </a:t>
          </a:r>
          <a:r>
            <a:rPr lang="ru-RU" sz="1400" b="0" kern="1200" dirty="0" smtClean="0">
              <a:hlinkClick xmlns:r="http://schemas.openxmlformats.org/officeDocument/2006/relationships" r:id="rId1"/>
            </a:rPr>
            <a:t>подпунктом "в" пункта 14</a:t>
          </a:r>
          <a:r>
            <a:rPr lang="ru-RU" sz="1400" b="0" kern="1200" dirty="0" smtClean="0"/>
            <a:t> настоящих </a:t>
          </a:r>
          <a:r>
            <a:rPr lang="ru-RU" sz="1400" b="0" i="0" kern="1200" dirty="0" smtClean="0"/>
            <a:t>Правил</a:t>
          </a:r>
          <a:r>
            <a:rPr lang="ru-RU" sz="1400" b="0" i="1" kern="1200" dirty="0" smtClean="0"/>
            <a:t> (</a:t>
          </a:r>
          <a:r>
            <a:rPr lang="ru-RU" sz="1400" b="0" i="1" kern="1200" dirty="0" smtClean="0">
              <a:solidFill>
                <a:srgbClr val="FF0000"/>
              </a:solidFill>
            </a:rPr>
            <a:t>изменение границ поисковой лицензии в соответствии с открытым месторождением по результатам ГИН, изменение границ лицензии НЭ и НР по результатам ГИН и разведки за счет собственных средств</a:t>
          </a:r>
          <a:r>
            <a:rPr lang="ru-RU" sz="1400" b="0" i="1" kern="1200" dirty="0" smtClean="0"/>
            <a:t>)</a:t>
          </a:r>
          <a:r>
            <a:rPr lang="ru-RU" sz="1400" b="0" kern="1200" dirty="0" smtClean="0"/>
            <a:t>, </a:t>
          </a:r>
          <a:r>
            <a:rPr lang="ru-RU" sz="1400" b="0" kern="1200" dirty="0" smtClean="0">
              <a:solidFill>
                <a:srgbClr val="FF0000"/>
              </a:solidFill>
            </a:rPr>
            <a:t>государственная регистрация соответствующего приложения </a:t>
          </a:r>
          <a:r>
            <a:rPr lang="ru-RU" sz="1400" b="0" kern="1200" dirty="0" smtClean="0"/>
            <a:t>к лицензии на пользование недрами </a:t>
          </a:r>
          <a:r>
            <a:rPr lang="ru-RU" sz="1400" b="0" kern="1200" dirty="0" smtClean="0">
              <a:solidFill>
                <a:srgbClr val="FF0000"/>
              </a:solidFill>
            </a:rPr>
            <a:t>осуществляется одновременно с государственной регистрацией приложения к лицензии</a:t>
          </a:r>
          <a:r>
            <a:rPr lang="ru-RU" sz="1400" b="0" kern="1200" dirty="0" smtClean="0"/>
            <a:t> на пользование недрами, </a:t>
          </a:r>
          <a:r>
            <a:rPr lang="ru-RU" sz="1400" b="0" kern="1200" dirty="0" smtClean="0">
              <a:solidFill>
                <a:srgbClr val="FF0000"/>
              </a:solidFill>
            </a:rPr>
            <a:t>которым оформляется внесение изменений в лицензию на пользование недрами в случае изменения границ УН в сторону его увеличения по основаниям</a:t>
          </a:r>
          <a:r>
            <a:rPr lang="ru-RU" sz="1400" b="0" kern="1200" dirty="0" smtClean="0"/>
            <a:t>, предусмотренным </a:t>
          </a:r>
          <a:r>
            <a:rPr lang="ru-RU" sz="1400" b="0" kern="1200" dirty="0" smtClean="0">
              <a:hlinkClick xmlns:r="http://schemas.openxmlformats.org/officeDocument/2006/relationships" r:id="rId2"/>
            </a:rPr>
            <a:t>абзацами четвертым</a:t>
          </a:r>
          <a:r>
            <a:rPr lang="ru-RU" sz="1400" b="0" kern="1200" dirty="0" smtClean="0"/>
            <a:t> и </a:t>
          </a:r>
          <a:r>
            <a:rPr lang="ru-RU" sz="1400" b="0" kern="1200" dirty="0" smtClean="0">
              <a:hlinkClick xmlns:r="http://schemas.openxmlformats.org/officeDocument/2006/relationships" r:id="rId3"/>
            </a:rPr>
            <a:t>пятым подпункта "б" пункта 9</a:t>
          </a:r>
          <a:r>
            <a:rPr lang="ru-RU" sz="1400" b="0" kern="1200" dirty="0" smtClean="0"/>
            <a:t> настоящих Правил (при условии, что участок недр, в отношении которого принято решение об изменении его границ в сторону увеличения по основаниям, предусмотренным </a:t>
          </a:r>
          <a:r>
            <a:rPr lang="ru-RU" sz="1400" b="0" kern="1200" dirty="0" smtClean="0">
              <a:hlinkClick xmlns:r="http://schemas.openxmlformats.org/officeDocument/2006/relationships" r:id="rId2"/>
            </a:rPr>
            <a:t>абзацами четвертым</a:t>
          </a:r>
          <a:r>
            <a:rPr lang="ru-RU" sz="1400" b="0" kern="1200" dirty="0" smtClean="0"/>
            <a:t> и </a:t>
          </a:r>
          <a:r>
            <a:rPr lang="ru-RU" sz="1400" b="0" kern="1200" dirty="0" smtClean="0">
              <a:hlinkClick xmlns:r="http://schemas.openxmlformats.org/officeDocument/2006/relationships" r:id="rId3"/>
            </a:rPr>
            <a:t>пятым подпункта "б" пункта 9</a:t>
          </a:r>
          <a:r>
            <a:rPr lang="ru-RU" sz="1400" b="0" kern="1200" dirty="0" smtClean="0"/>
            <a:t> настоящих Правил, предоставлен в пользование пользователю недр, на основании соответствующей заявки которого принято решение об изменении границ УН в сторону его уменьшения по основанию, предусмотренному </a:t>
          </a:r>
          <a:r>
            <a:rPr lang="ru-RU" sz="1400" b="0" kern="1200" dirty="0" smtClean="0">
              <a:hlinkClick xmlns:r="http://schemas.openxmlformats.org/officeDocument/2006/relationships" r:id="rId1"/>
            </a:rPr>
            <a:t>подпунктом "в" пункта 14</a:t>
          </a:r>
          <a:r>
            <a:rPr lang="ru-RU" sz="1400" b="0" kern="1200" dirty="0" smtClean="0"/>
            <a:t> настоящих Правил, или лицу, входящему с ним в одну группу лиц).</a:t>
          </a:r>
          <a:br>
            <a:rPr lang="ru-RU" sz="1400" b="0" kern="1200" dirty="0" smtClean="0"/>
          </a:br>
          <a:endParaRPr lang="ru-RU" sz="1400" b="0" kern="1200" dirty="0"/>
        </a:p>
      </dsp:txBody>
      <dsp:txXfrm>
        <a:off x="940612" y="133749"/>
        <a:ext cx="10194888" cy="2674993"/>
      </dsp:txXfrm>
    </dsp:sp>
    <dsp:sp modelId="{F48FF39D-E082-43C6-A3C0-DDAD98446E71}">
      <dsp:nvSpPr>
        <dsp:cNvPr id="0" name=""/>
        <dsp:cNvSpPr/>
      </dsp:nvSpPr>
      <dsp:spPr>
        <a:xfrm>
          <a:off x="769164" y="2808743"/>
          <a:ext cx="914392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AC5FA7-7BF3-40E9-8768-4EDFD6543DC2}">
      <dsp:nvSpPr>
        <dsp:cNvPr id="0" name=""/>
        <dsp:cNvSpPr/>
      </dsp:nvSpPr>
      <dsp:spPr>
        <a:xfrm>
          <a:off x="940612" y="2942493"/>
          <a:ext cx="10953152" cy="152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0" kern="1200" dirty="0" smtClean="0"/>
            <a:t>При внесении изменений в лицензию на пользование недрами </a:t>
          </a:r>
          <a:r>
            <a:rPr lang="ru-RU" sz="1400" b="0" kern="1200" dirty="0" smtClean="0">
              <a:solidFill>
                <a:srgbClr val="FF0000"/>
              </a:solidFill>
            </a:rPr>
            <a:t>в случае изменения границ УН в сторону его уменьшения по основанию</a:t>
          </a:r>
          <a:r>
            <a:rPr lang="ru-RU" sz="1400" b="0" kern="1200" dirty="0" smtClean="0"/>
            <a:t>, предусмотренному </a:t>
          </a:r>
          <a:r>
            <a:rPr lang="ru-RU" sz="1400" b="0" kern="1200" dirty="0" smtClean="0">
              <a:hlinkClick xmlns:r="http://schemas.openxmlformats.org/officeDocument/2006/relationships" r:id="rId4"/>
            </a:rPr>
            <a:t>подпунктом "г" пункта 14</a:t>
          </a:r>
          <a:r>
            <a:rPr lang="ru-RU" sz="1400" b="0" kern="1200" dirty="0" smtClean="0"/>
            <a:t> настоящих Правил (</a:t>
          </a:r>
          <a:r>
            <a:rPr lang="ru-RU" sz="1400" i="1" kern="1200" dirty="0" smtClean="0">
              <a:solidFill>
                <a:srgbClr val="FF0000"/>
              </a:solidFill>
            </a:rPr>
            <a:t>выделение из границ УН (лицензии НЭ и НР), УН, содержащего ТРИЗ</a:t>
          </a:r>
          <a:r>
            <a:rPr lang="ru-RU" sz="1400" kern="1200" dirty="0" smtClean="0"/>
            <a:t>)</a:t>
          </a:r>
          <a:r>
            <a:rPr lang="ru-RU" sz="1400" b="0" kern="1200" dirty="0" smtClean="0"/>
            <a:t>, </a:t>
          </a:r>
          <a:r>
            <a:rPr lang="ru-RU" sz="1400" b="0" kern="1200" dirty="0" smtClean="0">
              <a:solidFill>
                <a:srgbClr val="FF0000"/>
              </a:solidFill>
            </a:rPr>
            <a:t>государственная регистрация соответствующего приложения </a:t>
          </a:r>
          <a:r>
            <a:rPr lang="ru-RU" sz="1400" b="0" kern="1200" dirty="0" smtClean="0"/>
            <a:t>к лицензии на пользование недрами </a:t>
          </a:r>
          <a:r>
            <a:rPr lang="ru-RU" sz="1400" b="0" kern="1200" dirty="0" smtClean="0">
              <a:solidFill>
                <a:srgbClr val="FF0000"/>
              </a:solidFill>
            </a:rPr>
            <a:t>осуществляется одновременно с государственной регистрацией лицензии</a:t>
          </a:r>
          <a:r>
            <a:rPr lang="ru-RU" sz="1400" b="0" kern="1200" dirty="0" smtClean="0"/>
            <a:t> на пользование недрами </a:t>
          </a:r>
          <a:r>
            <a:rPr lang="ru-RU" sz="1400" b="0" kern="1200" dirty="0" smtClean="0">
              <a:solidFill>
                <a:srgbClr val="FF0000"/>
              </a:solidFill>
            </a:rPr>
            <a:t>на выделенном УН для</a:t>
          </a:r>
          <a:r>
            <a:rPr lang="ru-RU" sz="1400" b="0" kern="1200" dirty="0" smtClean="0"/>
            <a:t> разработки технологий геологического изучения, разведки и добычи </a:t>
          </a:r>
          <a:r>
            <a:rPr lang="ru-RU" sz="1400" b="0" kern="1200" dirty="0" err="1" smtClean="0"/>
            <a:t>трудноизвлекаемых</a:t>
          </a:r>
          <a:r>
            <a:rPr lang="ru-RU" sz="1400" b="0" kern="1200" dirty="0" smtClean="0"/>
            <a:t> полезных ископаемых, разведки и добычи таких полезных ископаемых, осуществляемых по совмещенной лицензии. </a:t>
          </a:r>
          <a:endParaRPr lang="ru-RU" sz="1400" b="0" kern="1200" dirty="0"/>
        </a:p>
      </dsp:txBody>
      <dsp:txXfrm>
        <a:off x="940612" y="2942493"/>
        <a:ext cx="10953152" cy="1520520"/>
      </dsp:txXfrm>
    </dsp:sp>
    <dsp:sp modelId="{F5E14F9E-8DDB-4189-A39A-3941FA429551}">
      <dsp:nvSpPr>
        <dsp:cNvPr id="0" name=""/>
        <dsp:cNvSpPr/>
      </dsp:nvSpPr>
      <dsp:spPr>
        <a:xfrm>
          <a:off x="769164" y="4463013"/>
          <a:ext cx="914392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7DC4C-A20A-4FA3-8E9D-6256C493DB1F}">
      <dsp:nvSpPr>
        <dsp:cNvPr id="0" name=""/>
        <dsp:cNvSpPr/>
      </dsp:nvSpPr>
      <dsp:spPr>
        <a:xfrm>
          <a:off x="0" y="1688"/>
          <a:ext cx="1132486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2C836E-C84A-4AC8-9006-23D6CDAC7A86}">
      <dsp:nvSpPr>
        <dsp:cNvPr id="0" name=""/>
        <dsp:cNvSpPr/>
      </dsp:nvSpPr>
      <dsp:spPr>
        <a:xfrm>
          <a:off x="0" y="1688"/>
          <a:ext cx="762412" cy="3453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6200" tIns="76200" rIns="76200" bIns="76200" numCol="1" spcCol="1270" anchor="t" anchorCtr="0">
          <a:noAutofit/>
        </a:bodyPr>
        <a:lstStyle/>
        <a:p>
          <a:pPr lvl="0" algn="l" defTabSz="889000">
            <a:lnSpc>
              <a:spcPct val="90000"/>
            </a:lnSpc>
            <a:spcBef>
              <a:spcPct val="0"/>
            </a:spcBef>
            <a:spcAft>
              <a:spcPct val="35000"/>
            </a:spcAft>
          </a:pPr>
          <a:r>
            <a:rPr lang="ru-RU" sz="2000" b="1" kern="1200" dirty="0" smtClean="0">
              <a:solidFill>
                <a:schemeClr val="accent5">
                  <a:lumMod val="75000"/>
                </a:schemeClr>
              </a:solidFill>
            </a:rPr>
            <a:t>37. Разовый платеж за пользование недрами</a:t>
          </a:r>
        </a:p>
      </dsp:txBody>
      <dsp:txXfrm>
        <a:off x="0" y="1688"/>
        <a:ext cx="762412" cy="3453927"/>
      </dsp:txXfrm>
    </dsp:sp>
    <dsp:sp modelId="{E089FE04-0C0B-42C7-8801-35B23788155A}">
      <dsp:nvSpPr>
        <dsp:cNvPr id="0" name=""/>
        <dsp:cNvSpPr/>
      </dsp:nvSpPr>
      <dsp:spPr>
        <a:xfrm>
          <a:off x="932285" y="158531"/>
          <a:ext cx="10145110" cy="3136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smtClean="0"/>
            <a:t>37. </a:t>
          </a:r>
          <a:r>
            <a:rPr lang="ru-RU" sz="1600" b="0" kern="1200" dirty="0" smtClean="0">
              <a:solidFill>
                <a:srgbClr val="FF0000"/>
              </a:solidFill>
            </a:rPr>
            <a:t>При изменении границ УН в сторону его увеличения </a:t>
          </a:r>
          <a:r>
            <a:rPr lang="ru-RU" sz="1600" b="0" kern="1200" dirty="0" smtClean="0"/>
            <a:t>по основаниям:</a:t>
          </a:r>
        </a:p>
        <a:p>
          <a:pPr lvl="0" algn="l" defTabSz="711200">
            <a:lnSpc>
              <a:spcPct val="90000"/>
            </a:lnSpc>
            <a:spcBef>
              <a:spcPct val="0"/>
            </a:spcBef>
            <a:spcAft>
              <a:spcPct val="35000"/>
            </a:spcAft>
          </a:pPr>
          <a:r>
            <a:rPr lang="ru-RU" sz="1600" b="0" kern="1200" dirty="0" smtClean="0"/>
            <a:t> -</a:t>
          </a:r>
          <a:r>
            <a:rPr lang="ru-RU" sz="1600" b="0" i="1" kern="1200" dirty="0" smtClean="0"/>
            <a:t>изменение границ в соответствии с контуром части месторождения НФН (за исключением НП лицензий )</a:t>
          </a:r>
        </a:p>
        <a:p>
          <a:pPr lvl="0" algn="l" defTabSz="711200">
            <a:lnSpc>
              <a:spcPct val="90000"/>
            </a:lnSpc>
            <a:spcBef>
              <a:spcPct val="0"/>
            </a:spcBef>
            <a:spcAft>
              <a:spcPct val="35000"/>
            </a:spcAft>
          </a:pPr>
          <a:r>
            <a:rPr lang="ru-RU" sz="1600" b="0" i="1" kern="1200" dirty="0" smtClean="0"/>
            <a:t>- изменение границ участка по глубине в соответствии с частью месторождения (залежи) НФН (за исключением НП лицензий )</a:t>
          </a:r>
          <a:r>
            <a:rPr lang="ru-RU" sz="1600" b="0" kern="1200" dirty="0" smtClean="0"/>
            <a:t> </a:t>
          </a:r>
        </a:p>
        <a:p>
          <a:pPr lvl="0" algn="l" defTabSz="711200">
            <a:lnSpc>
              <a:spcPct val="90000"/>
            </a:lnSpc>
            <a:spcBef>
              <a:spcPct val="0"/>
            </a:spcBef>
            <a:spcAft>
              <a:spcPct val="35000"/>
            </a:spcAft>
          </a:pPr>
          <a:r>
            <a:rPr lang="ru-RU" sz="1600" b="0" kern="1200" dirty="0" smtClean="0"/>
            <a:t>- </a:t>
          </a:r>
          <a:r>
            <a:rPr lang="ru-RU" sz="1600" i="1" kern="1200" dirty="0" smtClean="0"/>
            <a:t>изменение границ поисковой лицензии в соответствии с контуром открытого месторождения по результатам ГИН</a:t>
          </a:r>
          <a:r>
            <a:rPr lang="ru-RU" sz="1600" kern="1200" dirty="0" smtClean="0"/>
            <a:t>)</a:t>
          </a:r>
          <a:r>
            <a:rPr lang="ru-RU" sz="1600" b="0" kern="1200" dirty="0" smtClean="0"/>
            <a:t> (за исключением НЭ, НР лицензий), </a:t>
          </a:r>
        </a:p>
        <a:p>
          <a:pPr lvl="0" algn="l" defTabSz="711200">
            <a:lnSpc>
              <a:spcPct val="90000"/>
            </a:lnSpc>
            <a:spcBef>
              <a:spcPct val="0"/>
            </a:spcBef>
            <a:spcAft>
              <a:spcPct val="35000"/>
            </a:spcAft>
          </a:pPr>
          <a:r>
            <a:rPr lang="ru-RU" sz="1600" b="0" kern="1200" dirty="0" smtClean="0"/>
            <a:t>-</a:t>
          </a:r>
          <a:r>
            <a:rPr lang="ru-RU" sz="1600" b="0" i="1" kern="1200" dirty="0" smtClean="0"/>
            <a:t>изменение границ лицензии в соответствии с контуром месторождений поваренной, калийной и (или) магниевой соли НФН</a:t>
          </a:r>
          <a:r>
            <a:rPr lang="ru-RU" sz="1600" b="0" kern="1200" dirty="0" smtClean="0"/>
            <a:t>)</a:t>
          </a:r>
        </a:p>
        <a:p>
          <a:pPr lvl="0" algn="l" defTabSz="711200">
            <a:lnSpc>
              <a:spcPct val="90000"/>
            </a:lnSpc>
            <a:spcBef>
              <a:spcPct val="0"/>
            </a:spcBef>
            <a:spcAft>
              <a:spcPct val="35000"/>
            </a:spcAft>
          </a:pPr>
          <a:r>
            <a:rPr lang="ru-RU" sz="1600" b="0" kern="1200" dirty="0" smtClean="0">
              <a:solidFill>
                <a:srgbClr val="FF0000"/>
              </a:solidFill>
            </a:rPr>
            <a:t>пользователем недр уплачивается разовый платеж за пользование недрами в размере</a:t>
          </a:r>
          <a:r>
            <a:rPr lang="ru-RU" sz="1600" b="0" kern="1200" dirty="0" smtClean="0"/>
            <a:t>, определяемом установленным Правительством Российской Федерации порядком, который зачисляется в федеральный бюджет и бюджеты субъектов Российской Федерации в соответствии с бюджетным законодательством Российской Федерации.</a:t>
          </a:r>
          <a:endParaRPr lang="ru-RU" sz="1600" b="0" kern="1200" dirty="0"/>
        </a:p>
      </dsp:txBody>
      <dsp:txXfrm>
        <a:off x="932285" y="158531"/>
        <a:ext cx="10145110" cy="3136867"/>
      </dsp:txXfrm>
    </dsp:sp>
    <dsp:sp modelId="{F48FF39D-E082-43C6-A3C0-DDAD98446E71}">
      <dsp:nvSpPr>
        <dsp:cNvPr id="0" name=""/>
        <dsp:cNvSpPr/>
      </dsp:nvSpPr>
      <dsp:spPr>
        <a:xfrm>
          <a:off x="762412" y="3295399"/>
          <a:ext cx="90598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34B77-BAF5-4A96-B107-EB7271CC611B}">
      <dsp:nvSpPr>
        <dsp:cNvPr id="0" name=""/>
        <dsp:cNvSpPr/>
      </dsp:nvSpPr>
      <dsp:spPr>
        <a:xfrm>
          <a:off x="0" y="40311"/>
          <a:ext cx="11799337" cy="835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kern="1200" dirty="0" smtClean="0"/>
            <a:t>Порядок определения размера разовых платежей за пользование недрами при изменении границ УН, предоставленного в пользование</a:t>
          </a:r>
        </a:p>
      </dsp:txBody>
      <dsp:txXfrm>
        <a:off x="40780" y="81091"/>
        <a:ext cx="11717777" cy="753819"/>
      </dsp:txXfrm>
    </dsp:sp>
    <dsp:sp modelId="{941A5762-7575-4536-81B2-0E38E07AE8E6}">
      <dsp:nvSpPr>
        <dsp:cNvPr id="0" name=""/>
        <dsp:cNvSpPr/>
      </dsp:nvSpPr>
      <dsp:spPr>
        <a:xfrm>
          <a:off x="0" y="875691"/>
          <a:ext cx="11799337"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462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ru-RU" sz="1600" b="0" kern="1200" dirty="0" smtClean="0"/>
            <a:t>Постановление Правительства РФ от 28.12.2021 N 2498 (ред. от 14.02.2024) "Об определении размера разовых платежей за пользование недрами на УН, которые предоставляются в пользование без проведения аукционов (вместе с "Правилами определения размера разовых платежей за пользование недрами на УН, которые предоставляются в пользование без проведения аукционов") (с изм. и доп., вступ. в силу с 01.03.2024) </a:t>
          </a:r>
          <a:endParaRPr lang="ru-RU" sz="1600" kern="1200" dirty="0"/>
        </a:p>
      </dsp:txBody>
      <dsp:txXfrm>
        <a:off x="0" y="875691"/>
        <a:ext cx="11799337" cy="956340"/>
      </dsp:txXfrm>
    </dsp:sp>
  </dsp:spTree>
</dsp:drawing>
</file>

<file path=ppt/diagrams/drawing1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79715"/>
          <a:ext cx="11793313" cy="213564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b="0" kern="1200" dirty="0" smtClean="0"/>
            <a:t>36. </a:t>
          </a:r>
          <a:r>
            <a:rPr lang="ru-RU" sz="2400" b="0" kern="1200" dirty="0" smtClean="0">
              <a:solidFill>
                <a:srgbClr val="FF0000"/>
              </a:solidFill>
            </a:rPr>
            <a:t>Изменение границ УН</a:t>
          </a:r>
          <a:r>
            <a:rPr lang="ru-RU" sz="2400" b="0" kern="1200" dirty="0" smtClean="0"/>
            <a:t> в соответствии с настоящими Правилами </a:t>
          </a:r>
          <a:r>
            <a:rPr lang="ru-RU" sz="2400" b="0" kern="1200" dirty="0" smtClean="0">
              <a:solidFill>
                <a:srgbClr val="FF0000"/>
              </a:solidFill>
            </a:rPr>
            <a:t>не является оформлением документов, удостоверяющих уточненные границы горного отвода, и не исключает необходимости их оформления </a:t>
          </a:r>
          <a:r>
            <a:rPr lang="ru-RU" sz="2400" b="0" kern="1200" dirty="0" smtClean="0"/>
            <a:t>в соответствии с частью третьей статьи 7 Закона РФ "О недрах".</a:t>
          </a:r>
        </a:p>
      </dsp:txBody>
      <dsp:txXfrm>
        <a:off x="104253" y="183968"/>
        <a:ext cx="11584807" cy="1927136"/>
      </dsp:txXfrm>
    </dsp:sp>
  </dsp:spTree>
</dsp:drawing>
</file>

<file path=ppt/diagrams/drawing1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461553"/>
          <a:ext cx="11793313" cy="217714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b="0" kern="1200" dirty="0" smtClean="0"/>
            <a:t>38. </a:t>
          </a:r>
          <a:r>
            <a:rPr lang="ru-RU" sz="2400" b="0" kern="1200" dirty="0" smtClean="0">
              <a:solidFill>
                <a:srgbClr val="FF0000"/>
              </a:solidFill>
            </a:rPr>
            <a:t>В случае если после принятия решения об изменении границ УН будут установлены обстоятельства</a:t>
          </a:r>
          <a:r>
            <a:rPr lang="ru-RU" sz="2400" b="0" kern="1200" dirty="0" smtClean="0"/>
            <a:t>, предусмотренные пунктом 13 настоящих Правил </a:t>
          </a:r>
          <a:r>
            <a:rPr lang="ru-RU" sz="2400" b="0" i="1" kern="1200" dirty="0" smtClean="0"/>
            <a:t>(</a:t>
          </a:r>
          <a:r>
            <a:rPr lang="ru-RU" sz="2400" b="0" i="1" kern="1200" dirty="0" smtClean="0">
              <a:solidFill>
                <a:srgbClr val="FF0000"/>
              </a:solidFill>
            </a:rPr>
            <a:t>случаи, при которых изменение границ УН в сторону его увеличения или в сторону его уменьшения не допускается)</a:t>
          </a:r>
          <a:r>
            <a:rPr lang="ru-RU" sz="2400" b="0" kern="1200" dirty="0" smtClean="0">
              <a:solidFill>
                <a:srgbClr val="FF0000"/>
              </a:solidFill>
            </a:rPr>
            <a:t>, такое решение признается недействительным со дня его принятия и подлежит отмене в течение 20 календарных дне</a:t>
          </a:r>
          <a:r>
            <a:rPr lang="ru-RU" sz="2400" b="0" kern="1200" dirty="0" smtClean="0"/>
            <a:t>й со дня установления указанных обстоятельств.</a:t>
          </a:r>
        </a:p>
      </dsp:txBody>
      <dsp:txXfrm>
        <a:off x="106279" y="567832"/>
        <a:ext cx="11580755" cy="196458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AC3E4-DE7A-4AD4-A512-BE7A7AC8D40C}">
      <dsp:nvSpPr>
        <dsp:cNvPr id="0" name=""/>
        <dsp:cNvSpPr/>
      </dsp:nvSpPr>
      <dsp:spPr>
        <a:xfrm>
          <a:off x="0" y="0"/>
          <a:ext cx="1177867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D3103B-54A1-4D2D-8CE5-E833DD83F3EA}">
      <dsp:nvSpPr>
        <dsp:cNvPr id="0" name=""/>
        <dsp:cNvSpPr/>
      </dsp:nvSpPr>
      <dsp:spPr>
        <a:xfrm>
          <a:off x="0" y="0"/>
          <a:ext cx="877911" cy="1768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64770" tIns="64770" rIns="64770" bIns="64770" numCol="1" spcCol="1270" anchor="t" anchorCtr="0">
          <a:noAutofit/>
        </a:bodyPr>
        <a:lstStyle/>
        <a:p>
          <a:pPr lvl="0" algn="ctr" defTabSz="755650">
            <a:lnSpc>
              <a:spcPct val="90000"/>
            </a:lnSpc>
            <a:spcBef>
              <a:spcPct val="0"/>
            </a:spcBef>
            <a:spcAft>
              <a:spcPct val="35000"/>
            </a:spcAft>
          </a:pPr>
          <a:r>
            <a:rPr lang="ru-RU" sz="1700" kern="1200" dirty="0" smtClean="0">
              <a:solidFill>
                <a:schemeClr val="accent1">
                  <a:lumMod val="50000"/>
                </a:schemeClr>
              </a:solidFill>
            </a:rPr>
            <a:t>Комиссия ФАН, Комиссия тер. органов</a:t>
          </a:r>
          <a:endParaRPr lang="ru-RU" sz="1700" kern="1200" dirty="0">
            <a:solidFill>
              <a:schemeClr val="accent1">
                <a:lumMod val="50000"/>
              </a:schemeClr>
            </a:solidFill>
          </a:endParaRPr>
        </a:p>
      </dsp:txBody>
      <dsp:txXfrm>
        <a:off x="0" y="0"/>
        <a:ext cx="877911" cy="1768380"/>
      </dsp:txXfrm>
    </dsp:sp>
    <dsp:sp modelId="{1A0C9BEE-28B9-4DAD-88C0-E184DD7DA2D7}">
      <dsp:nvSpPr>
        <dsp:cNvPr id="0" name=""/>
        <dsp:cNvSpPr/>
      </dsp:nvSpPr>
      <dsp:spPr>
        <a:xfrm>
          <a:off x="1054591" y="80302"/>
          <a:ext cx="10631715" cy="1606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ru-RU" sz="2100" b="1" kern="1200" dirty="0" smtClean="0">
              <a:solidFill>
                <a:srgbClr val="C00000"/>
              </a:solidFill>
            </a:rPr>
            <a:t>В случае внесения изменений </a:t>
          </a:r>
          <a:r>
            <a:rPr lang="ru-RU" sz="2100" kern="1200" dirty="0" smtClean="0"/>
            <a:t>в лицензии на пользование недрами и </a:t>
          </a:r>
          <a:r>
            <a:rPr lang="ru-RU" sz="2100" b="1" kern="1200" dirty="0" smtClean="0">
              <a:solidFill>
                <a:srgbClr val="C00000"/>
              </a:solidFill>
            </a:rPr>
            <a:t>принятие решений об изменении границ УН</a:t>
          </a:r>
          <a:r>
            <a:rPr lang="ru-RU" sz="2100" b="0" kern="1200" dirty="0" smtClean="0"/>
            <a:t>, за исключением УН местного значения, осуществляется с учетом критериев отнесения рассматриваемых вопросов к компетенции соответствующей комиссии, определяемых ФАН по согласованию с Минприроды РФ</a:t>
          </a:r>
          <a:endParaRPr lang="ru-RU" sz="2100" kern="1200" dirty="0"/>
        </a:p>
      </dsp:txBody>
      <dsp:txXfrm>
        <a:off x="1054591" y="80302"/>
        <a:ext cx="10631715" cy="1606048"/>
      </dsp:txXfrm>
    </dsp:sp>
    <dsp:sp modelId="{12C2294C-8FCA-4DA2-8326-CB83106100C5}">
      <dsp:nvSpPr>
        <dsp:cNvPr id="0" name=""/>
        <dsp:cNvSpPr/>
      </dsp:nvSpPr>
      <dsp:spPr>
        <a:xfrm>
          <a:off x="877911" y="1686350"/>
          <a:ext cx="94229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AC3E4-DE7A-4AD4-A512-BE7A7AC8D40C}">
      <dsp:nvSpPr>
        <dsp:cNvPr id="0" name=""/>
        <dsp:cNvSpPr/>
      </dsp:nvSpPr>
      <dsp:spPr>
        <a:xfrm>
          <a:off x="0" y="0"/>
          <a:ext cx="1177867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D3103B-54A1-4D2D-8CE5-E833DD83F3EA}">
      <dsp:nvSpPr>
        <dsp:cNvPr id="0" name=""/>
        <dsp:cNvSpPr/>
      </dsp:nvSpPr>
      <dsp:spPr>
        <a:xfrm>
          <a:off x="0" y="0"/>
          <a:ext cx="1448267" cy="232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68580" tIns="68580" rIns="68580" bIns="68580" numCol="1" spcCol="1270" anchor="t" anchorCtr="0">
          <a:noAutofit/>
        </a:bodyPr>
        <a:lstStyle/>
        <a:p>
          <a:pPr lvl="0" algn="ctr" defTabSz="800100">
            <a:lnSpc>
              <a:spcPct val="90000"/>
            </a:lnSpc>
            <a:spcBef>
              <a:spcPct val="0"/>
            </a:spcBef>
            <a:spcAft>
              <a:spcPct val="35000"/>
            </a:spcAft>
          </a:pPr>
          <a:r>
            <a:rPr lang="ru-RU" sz="1800" kern="1200" dirty="0" smtClean="0">
              <a:solidFill>
                <a:schemeClr val="accent1">
                  <a:lumMod val="50000"/>
                </a:schemeClr>
              </a:solidFill>
            </a:rPr>
            <a:t>Комиссия, </a:t>
          </a:r>
          <a:r>
            <a:rPr lang="ru-RU" sz="1800" b="0" kern="1200" dirty="0" smtClean="0"/>
            <a:t>создаваемая уполномоченным исполнительным органом субъекта РФ</a:t>
          </a:r>
          <a:endParaRPr lang="ru-RU" sz="1800" kern="1200" dirty="0">
            <a:solidFill>
              <a:schemeClr val="accent1">
                <a:lumMod val="50000"/>
              </a:schemeClr>
            </a:solidFill>
          </a:endParaRPr>
        </a:p>
      </dsp:txBody>
      <dsp:txXfrm>
        <a:off x="0" y="0"/>
        <a:ext cx="1448267" cy="2322951"/>
      </dsp:txXfrm>
    </dsp:sp>
    <dsp:sp modelId="{1A0C9BEE-28B9-4DAD-88C0-E184DD7DA2D7}">
      <dsp:nvSpPr>
        <dsp:cNvPr id="0" name=""/>
        <dsp:cNvSpPr/>
      </dsp:nvSpPr>
      <dsp:spPr>
        <a:xfrm>
          <a:off x="1617010" y="105485"/>
          <a:ext cx="10154119" cy="2109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kern="1200" dirty="0" smtClean="0"/>
            <a:t>В случае внесения изменений в лицензии на пользование недрами и </a:t>
          </a:r>
          <a:r>
            <a:rPr lang="ru-RU" sz="2000" b="0" kern="1200" dirty="0" smtClean="0"/>
            <a:t>принятие решений об изменении границ УНМЗ осуществляется комиссией, создаваемой уполномоченным исполнительным органом субъекта Российской Федерации.</a:t>
          </a:r>
        </a:p>
        <a:p>
          <a:pPr lvl="0" algn="l" defTabSz="889000">
            <a:lnSpc>
              <a:spcPct val="90000"/>
            </a:lnSpc>
            <a:spcBef>
              <a:spcPct val="0"/>
            </a:spcBef>
            <a:spcAft>
              <a:spcPct val="35000"/>
            </a:spcAft>
          </a:pPr>
          <a:endParaRPr lang="ru-RU" sz="2000" kern="1200" dirty="0"/>
        </a:p>
      </dsp:txBody>
      <dsp:txXfrm>
        <a:off x="1617010" y="105485"/>
        <a:ext cx="10154119" cy="2109711"/>
      </dsp:txXfrm>
    </dsp:sp>
    <dsp:sp modelId="{12C2294C-8FCA-4DA2-8326-CB83106100C5}">
      <dsp:nvSpPr>
        <dsp:cNvPr id="0" name=""/>
        <dsp:cNvSpPr/>
      </dsp:nvSpPr>
      <dsp:spPr>
        <a:xfrm>
          <a:off x="1448267" y="2215196"/>
          <a:ext cx="899964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AC3E4-DE7A-4AD4-A512-BE7A7AC8D40C}">
      <dsp:nvSpPr>
        <dsp:cNvPr id="0" name=""/>
        <dsp:cNvSpPr/>
      </dsp:nvSpPr>
      <dsp:spPr>
        <a:xfrm>
          <a:off x="0" y="0"/>
          <a:ext cx="1177867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D3103B-54A1-4D2D-8CE5-E833DD83F3EA}">
      <dsp:nvSpPr>
        <dsp:cNvPr id="0" name=""/>
        <dsp:cNvSpPr/>
      </dsp:nvSpPr>
      <dsp:spPr>
        <a:xfrm>
          <a:off x="0" y="0"/>
          <a:ext cx="1863528" cy="1703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87630" tIns="87630" rIns="87630" bIns="87630" numCol="1" spcCol="1270" anchor="t" anchorCtr="0">
          <a:noAutofit/>
        </a:bodyPr>
        <a:lstStyle/>
        <a:p>
          <a:pPr lvl="0" algn="ctr" defTabSz="1022350">
            <a:lnSpc>
              <a:spcPct val="90000"/>
            </a:lnSpc>
            <a:spcBef>
              <a:spcPct val="0"/>
            </a:spcBef>
            <a:spcAft>
              <a:spcPct val="35000"/>
            </a:spcAft>
          </a:pPr>
          <a:r>
            <a:rPr lang="ru-RU" sz="2300" kern="1200" dirty="0" smtClean="0">
              <a:solidFill>
                <a:schemeClr val="accent1">
                  <a:lumMod val="50000"/>
                </a:schemeClr>
              </a:solidFill>
            </a:rPr>
            <a:t>В состав Комиссии ФАН включаются</a:t>
          </a:r>
          <a:endParaRPr lang="ru-RU" sz="2300" kern="1200" dirty="0">
            <a:solidFill>
              <a:schemeClr val="accent1">
                <a:lumMod val="50000"/>
              </a:schemeClr>
            </a:solidFill>
          </a:endParaRPr>
        </a:p>
      </dsp:txBody>
      <dsp:txXfrm>
        <a:off x="0" y="0"/>
        <a:ext cx="1863528" cy="1703477"/>
      </dsp:txXfrm>
    </dsp:sp>
    <dsp:sp modelId="{20690F9F-8CC7-4E18-B7F7-EBAF6CC29FB5}">
      <dsp:nvSpPr>
        <dsp:cNvPr id="0" name=""/>
        <dsp:cNvSpPr/>
      </dsp:nvSpPr>
      <dsp:spPr>
        <a:xfrm>
          <a:off x="2014672" y="16261"/>
          <a:ext cx="9758819" cy="304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0" kern="1200" dirty="0" smtClean="0"/>
            <a:t>представители Министерства природных ресурсов и экологии Российской Федерации,</a:t>
          </a:r>
          <a:endParaRPr lang="ru-RU" sz="1400" kern="1200" dirty="0"/>
        </a:p>
      </dsp:txBody>
      <dsp:txXfrm>
        <a:off x="2014672" y="16261"/>
        <a:ext cx="9758819" cy="304036"/>
      </dsp:txXfrm>
    </dsp:sp>
    <dsp:sp modelId="{E88CF4C1-3C30-44AF-903A-0EA4EB743BBF}">
      <dsp:nvSpPr>
        <dsp:cNvPr id="0" name=""/>
        <dsp:cNvSpPr/>
      </dsp:nvSpPr>
      <dsp:spPr>
        <a:xfrm>
          <a:off x="1863528" y="320297"/>
          <a:ext cx="80610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E6914C-77D0-4AED-8E45-263BCB916FE3}">
      <dsp:nvSpPr>
        <dsp:cNvPr id="0" name=""/>
        <dsp:cNvSpPr/>
      </dsp:nvSpPr>
      <dsp:spPr>
        <a:xfrm>
          <a:off x="2014672" y="336558"/>
          <a:ext cx="7909883" cy="32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0" kern="1200" dirty="0" smtClean="0"/>
            <a:t>представители Федеральной службы по надзору в сфере природопользования,</a:t>
          </a:r>
          <a:endParaRPr lang="ru-RU" sz="1400" kern="1200" dirty="0"/>
        </a:p>
      </dsp:txBody>
      <dsp:txXfrm>
        <a:off x="2014672" y="336558"/>
        <a:ext cx="7909883" cy="325224"/>
      </dsp:txXfrm>
    </dsp:sp>
    <dsp:sp modelId="{466E426C-0BDB-42CB-9344-AF80D5C671C9}">
      <dsp:nvSpPr>
        <dsp:cNvPr id="0" name=""/>
        <dsp:cNvSpPr/>
      </dsp:nvSpPr>
      <dsp:spPr>
        <a:xfrm>
          <a:off x="1863528" y="661782"/>
          <a:ext cx="80610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77C746-FBEC-4972-A1CE-D17E55BF025D}">
      <dsp:nvSpPr>
        <dsp:cNvPr id="0" name=""/>
        <dsp:cNvSpPr/>
      </dsp:nvSpPr>
      <dsp:spPr>
        <a:xfrm>
          <a:off x="2014672" y="678044"/>
          <a:ext cx="7909883" cy="32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0" kern="1200" dirty="0" smtClean="0"/>
            <a:t>представители Федеральной службы по экологическому, технологическому и атомному надзору,</a:t>
          </a:r>
          <a:endParaRPr lang="ru-RU" sz="1400" kern="1200" dirty="0"/>
        </a:p>
      </dsp:txBody>
      <dsp:txXfrm>
        <a:off x="2014672" y="678044"/>
        <a:ext cx="7909883" cy="325224"/>
      </dsp:txXfrm>
    </dsp:sp>
    <dsp:sp modelId="{1D446603-2A4F-4275-BBA3-D1D6EE894089}">
      <dsp:nvSpPr>
        <dsp:cNvPr id="0" name=""/>
        <dsp:cNvSpPr/>
      </dsp:nvSpPr>
      <dsp:spPr>
        <a:xfrm>
          <a:off x="1863528" y="1003268"/>
          <a:ext cx="80610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BB7F80-1843-4533-A828-340852469430}">
      <dsp:nvSpPr>
        <dsp:cNvPr id="0" name=""/>
        <dsp:cNvSpPr/>
      </dsp:nvSpPr>
      <dsp:spPr>
        <a:xfrm>
          <a:off x="2014672" y="1019529"/>
          <a:ext cx="7909883" cy="32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0" kern="1200" dirty="0" smtClean="0"/>
            <a:t>представители Федерального агентства по недропользованию и их подведомственных учреждений,</a:t>
          </a:r>
          <a:endParaRPr lang="ru-RU" sz="1400" kern="1200" dirty="0"/>
        </a:p>
      </dsp:txBody>
      <dsp:txXfrm>
        <a:off x="2014672" y="1019529"/>
        <a:ext cx="7909883" cy="325224"/>
      </dsp:txXfrm>
    </dsp:sp>
    <dsp:sp modelId="{E147B312-EB14-4FA0-93DC-364953468C18}">
      <dsp:nvSpPr>
        <dsp:cNvPr id="0" name=""/>
        <dsp:cNvSpPr/>
      </dsp:nvSpPr>
      <dsp:spPr>
        <a:xfrm>
          <a:off x="1863528" y="1344753"/>
          <a:ext cx="80610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5C1423-A699-4442-A751-F8ACC9FF9AFC}">
      <dsp:nvSpPr>
        <dsp:cNvPr id="0" name=""/>
        <dsp:cNvSpPr/>
      </dsp:nvSpPr>
      <dsp:spPr>
        <a:xfrm>
          <a:off x="2014672" y="1361015"/>
          <a:ext cx="7909883" cy="32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0" kern="1200" dirty="0" smtClean="0"/>
            <a:t>представители Федерального агентства лесного хозяйства.</a:t>
          </a:r>
          <a:endParaRPr lang="ru-RU" sz="1400" kern="1200" dirty="0"/>
        </a:p>
      </dsp:txBody>
      <dsp:txXfrm>
        <a:off x="2014672" y="1361015"/>
        <a:ext cx="7909883" cy="325224"/>
      </dsp:txXfrm>
    </dsp:sp>
    <dsp:sp modelId="{96F38248-FEC6-41F9-BD75-B7CAE28D3B27}">
      <dsp:nvSpPr>
        <dsp:cNvPr id="0" name=""/>
        <dsp:cNvSpPr/>
      </dsp:nvSpPr>
      <dsp:spPr>
        <a:xfrm>
          <a:off x="1863528" y="1686239"/>
          <a:ext cx="80610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AC3E4-DE7A-4AD4-A512-BE7A7AC8D40C}">
      <dsp:nvSpPr>
        <dsp:cNvPr id="0" name=""/>
        <dsp:cNvSpPr/>
      </dsp:nvSpPr>
      <dsp:spPr>
        <a:xfrm>
          <a:off x="0" y="831"/>
          <a:ext cx="1177867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D3103B-54A1-4D2D-8CE5-E833DD83F3EA}">
      <dsp:nvSpPr>
        <dsp:cNvPr id="0" name=""/>
        <dsp:cNvSpPr/>
      </dsp:nvSpPr>
      <dsp:spPr>
        <a:xfrm>
          <a:off x="0" y="831"/>
          <a:ext cx="2178370" cy="1701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87630" tIns="87630" rIns="87630" bIns="87630" numCol="1" spcCol="1270" anchor="t" anchorCtr="0">
          <a:noAutofit/>
        </a:bodyPr>
        <a:lstStyle/>
        <a:p>
          <a:pPr lvl="0" algn="ctr" defTabSz="1022350">
            <a:lnSpc>
              <a:spcPct val="90000"/>
            </a:lnSpc>
            <a:spcBef>
              <a:spcPct val="0"/>
            </a:spcBef>
            <a:spcAft>
              <a:spcPct val="35000"/>
            </a:spcAft>
          </a:pPr>
          <a:r>
            <a:rPr lang="ru-RU" sz="2300" kern="1200" dirty="0" smtClean="0">
              <a:solidFill>
                <a:schemeClr val="accent1">
                  <a:lumMod val="50000"/>
                </a:schemeClr>
              </a:solidFill>
            </a:rPr>
            <a:t>В состав Комиссии </a:t>
          </a:r>
          <a:r>
            <a:rPr lang="ru-RU" sz="2300" kern="1200" dirty="0" err="1" smtClean="0">
              <a:solidFill>
                <a:schemeClr val="accent1">
                  <a:lumMod val="50000"/>
                </a:schemeClr>
              </a:solidFill>
            </a:rPr>
            <a:t>тер.органа</a:t>
          </a:r>
          <a:r>
            <a:rPr lang="ru-RU" sz="2300" kern="1200" dirty="0" smtClean="0">
              <a:solidFill>
                <a:schemeClr val="accent1">
                  <a:lumMod val="50000"/>
                </a:schemeClr>
              </a:solidFill>
            </a:rPr>
            <a:t> ФАН включаются</a:t>
          </a:r>
          <a:endParaRPr lang="ru-RU" sz="2300" kern="1200" dirty="0">
            <a:solidFill>
              <a:schemeClr val="accent1">
                <a:lumMod val="50000"/>
              </a:schemeClr>
            </a:solidFill>
          </a:endParaRPr>
        </a:p>
      </dsp:txBody>
      <dsp:txXfrm>
        <a:off x="0" y="831"/>
        <a:ext cx="2178370" cy="1701813"/>
      </dsp:txXfrm>
    </dsp:sp>
    <dsp:sp modelId="{29E6914C-77D0-4AED-8E45-263BCB916FE3}">
      <dsp:nvSpPr>
        <dsp:cNvPr id="0" name=""/>
        <dsp:cNvSpPr/>
      </dsp:nvSpPr>
      <dsp:spPr>
        <a:xfrm>
          <a:off x="2355051" y="20837"/>
          <a:ext cx="9246256" cy="400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0" kern="1200" dirty="0" smtClean="0"/>
            <a:t>представители Федеральной службы по надзору в сфере природопользования,</a:t>
          </a:r>
          <a:endParaRPr lang="ru-RU" sz="1400" kern="1200" dirty="0"/>
        </a:p>
      </dsp:txBody>
      <dsp:txXfrm>
        <a:off x="2355051" y="20837"/>
        <a:ext cx="9246256" cy="400108"/>
      </dsp:txXfrm>
    </dsp:sp>
    <dsp:sp modelId="{466E426C-0BDB-42CB-9344-AF80D5C671C9}">
      <dsp:nvSpPr>
        <dsp:cNvPr id="0" name=""/>
        <dsp:cNvSpPr/>
      </dsp:nvSpPr>
      <dsp:spPr>
        <a:xfrm>
          <a:off x="2178370" y="420946"/>
          <a:ext cx="94229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77C746-FBEC-4972-A1CE-D17E55BF025D}">
      <dsp:nvSpPr>
        <dsp:cNvPr id="0" name=""/>
        <dsp:cNvSpPr/>
      </dsp:nvSpPr>
      <dsp:spPr>
        <a:xfrm>
          <a:off x="2355051" y="440951"/>
          <a:ext cx="9246256" cy="400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0" kern="1200" dirty="0" smtClean="0"/>
            <a:t>представители Федеральной службы по экологическому, технологическому и атомному надзору,</a:t>
          </a:r>
          <a:endParaRPr lang="ru-RU" sz="1400" kern="1200" dirty="0"/>
        </a:p>
      </dsp:txBody>
      <dsp:txXfrm>
        <a:off x="2355051" y="440951"/>
        <a:ext cx="9246256" cy="400108"/>
      </dsp:txXfrm>
    </dsp:sp>
    <dsp:sp modelId="{1D446603-2A4F-4275-BBA3-D1D6EE894089}">
      <dsp:nvSpPr>
        <dsp:cNvPr id="0" name=""/>
        <dsp:cNvSpPr/>
      </dsp:nvSpPr>
      <dsp:spPr>
        <a:xfrm>
          <a:off x="2178370" y="841060"/>
          <a:ext cx="94229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BB7F80-1843-4533-A828-340852469430}">
      <dsp:nvSpPr>
        <dsp:cNvPr id="0" name=""/>
        <dsp:cNvSpPr/>
      </dsp:nvSpPr>
      <dsp:spPr>
        <a:xfrm>
          <a:off x="2355051" y="861066"/>
          <a:ext cx="9246256" cy="400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0" kern="1200" dirty="0" smtClean="0"/>
            <a:t>представители Федерального агентства по недропользованию и (или) их территориальных органов и подведомственных учреждений.</a:t>
          </a:r>
          <a:endParaRPr lang="ru-RU" sz="1400" kern="1200" dirty="0"/>
        </a:p>
      </dsp:txBody>
      <dsp:txXfrm>
        <a:off x="2355051" y="861066"/>
        <a:ext cx="9246256" cy="400108"/>
      </dsp:txXfrm>
    </dsp:sp>
    <dsp:sp modelId="{E147B312-EB14-4FA0-93DC-364953468C18}">
      <dsp:nvSpPr>
        <dsp:cNvPr id="0" name=""/>
        <dsp:cNvSpPr/>
      </dsp:nvSpPr>
      <dsp:spPr>
        <a:xfrm>
          <a:off x="2178370" y="1261175"/>
          <a:ext cx="94229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5C1423-A699-4442-A751-F8ACC9FF9AFC}">
      <dsp:nvSpPr>
        <dsp:cNvPr id="0" name=""/>
        <dsp:cNvSpPr/>
      </dsp:nvSpPr>
      <dsp:spPr>
        <a:xfrm>
          <a:off x="2355051" y="1281180"/>
          <a:ext cx="9246256" cy="400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0" kern="1200" dirty="0" smtClean="0"/>
            <a:t>представители Федерального агентства лесного хозяйства.</a:t>
          </a:r>
          <a:endParaRPr lang="ru-RU" sz="1400" kern="1200" dirty="0"/>
        </a:p>
      </dsp:txBody>
      <dsp:txXfrm>
        <a:off x="2355051" y="1281180"/>
        <a:ext cx="9246256" cy="400108"/>
      </dsp:txXfrm>
    </dsp:sp>
    <dsp:sp modelId="{96F38248-FEC6-41F9-BD75-B7CAE28D3B27}">
      <dsp:nvSpPr>
        <dsp:cNvPr id="0" name=""/>
        <dsp:cNvSpPr/>
      </dsp:nvSpPr>
      <dsp:spPr>
        <a:xfrm>
          <a:off x="2178370" y="1681289"/>
          <a:ext cx="94229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AC3E4-DE7A-4AD4-A512-BE7A7AC8D40C}">
      <dsp:nvSpPr>
        <dsp:cNvPr id="0" name=""/>
        <dsp:cNvSpPr/>
      </dsp:nvSpPr>
      <dsp:spPr>
        <a:xfrm>
          <a:off x="0" y="0"/>
          <a:ext cx="1177867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D3103B-54A1-4D2D-8CE5-E833DD83F3EA}">
      <dsp:nvSpPr>
        <dsp:cNvPr id="0" name=""/>
        <dsp:cNvSpPr/>
      </dsp:nvSpPr>
      <dsp:spPr>
        <a:xfrm>
          <a:off x="0" y="0"/>
          <a:ext cx="2714047" cy="1703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ctr" defTabSz="844550">
            <a:lnSpc>
              <a:spcPct val="90000"/>
            </a:lnSpc>
            <a:spcBef>
              <a:spcPct val="0"/>
            </a:spcBef>
            <a:spcAft>
              <a:spcPct val="35000"/>
            </a:spcAft>
          </a:pPr>
          <a:r>
            <a:rPr lang="ru-RU" sz="1900" kern="1200" dirty="0" smtClean="0">
              <a:solidFill>
                <a:schemeClr val="accent1">
                  <a:lumMod val="50000"/>
                </a:schemeClr>
              </a:solidFill>
            </a:rPr>
            <a:t>В состав Комиссии уполномоченного исполнительного органа соответствующего субъекта РФ включаются</a:t>
          </a:r>
          <a:endParaRPr lang="ru-RU" sz="1900" kern="1200" dirty="0">
            <a:solidFill>
              <a:schemeClr val="accent1">
                <a:lumMod val="50000"/>
              </a:schemeClr>
            </a:solidFill>
          </a:endParaRPr>
        </a:p>
      </dsp:txBody>
      <dsp:txXfrm>
        <a:off x="0" y="0"/>
        <a:ext cx="2714047" cy="1703477"/>
      </dsp:txXfrm>
    </dsp:sp>
    <dsp:sp modelId="{20690F9F-8CC7-4E18-B7F7-EBAF6CC29FB5}">
      <dsp:nvSpPr>
        <dsp:cNvPr id="0" name=""/>
        <dsp:cNvSpPr/>
      </dsp:nvSpPr>
      <dsp:spPr>
        <a:xfrm>
          <a:off x="2852250" y="40840"/>
          <a:ext cx="8923303" cy="763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0" kern="1200" dirty="0" smtClean="0"/>
            <a:t>представители исполнительного органа соответствующего субъекта Российской Федерации  и (или) представители его подведомственных учреждений,</a:t>
          </a:r>
          <a:endParaRPr lang="ru-RU" sz="1400" kern="1200" dirty="0"/>
        </a:p>
      </dsp:txBody>
      <dsp:txXfrm>
        <a:off x="2852250" y="40840"/>
        <a:ext cx="8923303" cy="763589"/>
      </dsp:txXfrm>
    </dsp:sp>
    <dsp:sp modelId="{E88CF4C1-3C30-44AF-903A-0EA4EB743BBF}">
      <dsp:nvSpPr>
        <dsp:cNvPr id="0" name=""/>
        <dsp:cNvSpPr/>
      </dsp:nvSpPr>
      <dsp:spPr>
        <a:xfrm>
          <a:off x="2714047" y="804429"/>
          <a:ext cx="73708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58B0E1-4E85-4873-96CF-9A1AA1D085DD}">
      <dsp:nvSpPr>
        <dsp:cNvPr id="0" name=""/>
        <dsp:cNvSpPr/>
      </dsp:nvSpPr>
      <dsp:spPr>
        <a:xfrm>
          <a:off x="2852250" y="845269"/>
          <a:ext cx="8816043" cy="816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0" kern="1200" dirty="0" smtClean="0"/>
            <a:t> а также территориального органа ФАН и (или) подведомственного ему государственного казенного учреждения.</a:t>
          </a:r>
          <a:endParaRPr lang="ru-RU" sz="1400" kern="1200" dirty="0"/>
        </a:p>
      </dsp:txBody>
      <dsp:txXfrm>
        <a:off x="2852250" y="845269"/>
        <a:ext cx="8816043" cy="816803"/>
      </dsp:txXfrm>
    </dsp:sp>
    <dsp:sp modelId="{E7D1A4FC-8301-4BE5-AD12-F048C9B3ED36}">
      <dsp:nvSpPr>
        <dsp:cNvPr id="0" name=""/>
        <dsp:cNvSpPr/>
      </dsp:nvSpPr>
      <dsp:spPr>
        <a:xfrm>
          <a:off x="2714047" y="1662073"/>
          <a:ext cx="73708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160D6-93EE-42AC-BC7D-4AD9CADD32B5}">
      <dsp:nvSpPr>
        <dsp:cNvPr id="0" name=""/>
        <dsp:cNvSpPr/>
      </dsp:nvSpPr>
      <dsp:spPr>
        <a:xfrm>
          <a:off x="0" y="13679"/>
          <a:ext cx="12052663"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ru-RU" sz="1900" b="0" kern="1200" dirty="0" smtClean="0"/>
            <a:t>Правила определяют порядок установления и изменения границ УН (далее - участки недр (УН)), предоставленных в пользование, при</a:t>
          </a:r>
          <a:endParaRPr lang="ru-RU" sz="1900" kern="1200" dirty="0"/>
        </a:p>
      </dsp:txBody>
      <dsp:txXfrm>
        <a:off x="36896" y="50575"/>
        <a:ext cx="11978871" cy="68202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BC13F-9CE3-4346-B17A-06AFAEC64069}">
      <dsp:nvSpPr>
        <dsp:cNvPr id="0" name=""/>
        <dsp:cNvSpPr/>
      </dsp:nvSpPr>
      <dsp:spPr>
        <a:xfrm>
          <a:off x="56" y="304941"/>
          <a:ext cx="5416048"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ru-RU" sz="1500" kern="1200" dirty="0" smtClean="0"/>
            <a:t>Предварительный горный отвод</a:t>
          </a:r>
          <a:endParaRPr lang="ru-RU" sz="1500" kern="1200" dirty="0"/>
        </a:p>
      </dsp:txBody>
      <dsp:txXfrm>
        <a:off x="56" y="304941"/>
        <a:ext cx="5416048" cy="432000"/>
      </dsp:txXfrm>
    </dsp:sp>
    <dsp:sp modelId="{63FF7D8B-8175-47AA-AFD8-5266F1C808A5}">
      <dsp:nvSpPr>
        <dsp:cNvPr id="0" name=""/>
        <dsp:cNvSpPr/>
      </dsp:nvSpPr>
      <dsp:spPr>
        <a:xfrm>
          <a:off x="56" y="736941"/>
          <a:ext cx="5416048" cy="24705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ru-RU" sz="1500" b="0" kern="1200" dirty="0" smtClean="0"/>
            <a:t>лицензии на пользование недрами для добычи полезных ископаемых</a:t>
          </a:r>
          <a:endParaRPr lang="ru-RU" sz="1500" kern="1200" dirty="0"/>
        </a:p>
        <a:p>
          <a:pPr marL="114300" lvl="1" indent="-114300" algn="l" defTabSz="666750">
            <a:lnSpc>
              <a:spcPct val="90000"/>
            </a:lnSpc>
            <a:spcBef>
              <a:spcPct val="0"/>
            </a:spcBef>
            <a:spcAft>
              <a:spcPct val="15000"/>
            </a:spcAft>
            <a:buChar char="••"/>
          </a:pPr>
          <a:r>
            <a:rPr lang="ru-RU" sz="1500" b="0" kern="1200" dirty="0" smtClean="0"/>
            <a:t>лицензии для строительства и эксплуатации подземных сооружений, не связанных с добычей полезных ископаемых</a:t>
          </a:r>
          <a:endParaRPr lang="ru-RU" sz="1500" kern="1200" dirty="0"/>
        </a:p>
        <a:p>
          <a:pPr marL="114300" lvl="1" indent="-114300" algn="l" defTabSz="666750">
            <a:lnSpc>
              <a:spcPct val="90000"/>
            </a:lnSpc>
            <a:spcBef>
              <a:spcPct val="0"/>
            </a:spcBef>
            <a:spcAft>
              <a:spcPct val="15000"/>
            </a:spcAft>
            <a:buChar char="••"/>
          </a:pPr>
          <a:r>
            <a:rPr lang="ru-RU" sz="1500" b="0" kern="1200" dirty="0" smtClean="0"/>
            <a:t>лицензии для образования особо охраняемых геологических объектов,</a:t>
          </a:r>
          <a:endParaRPr lang="ru-RU" sz="1500" kern="1200" dirty="0"/>
        </a:p>
        <a:p>
          <a:pPr marL="114300" lvl="1" indent="-114300" algn="l" defTabSz="666750">
            <a:lnSpc>
              <a:spcPct val="90000"/>
            </a:lnSpc>
            <a:spcBef>
              <a:spcPct val="0"/>
            </a:spcBef>
            <a:spcAft>
              <a:spcPct val="15000"/>
            </a:spcAft>
            <a:buChar char="••"/>
          </a:pPr>
          <a:r>
            <a:rPr lang="ru-RU" sz="1500" b="0" kern="1200" dirty="0" smtClean="0"/>
            <a:t>лицензии для  разработки технологий </a:t>
          </a:r>
          <a:r>
            <a:rPr lang="ru-RU" sz="1500" b="0" kern="1200" dirty="0" err="1" smtClean="0"/>
            <a:t>трудноизвлекаемых</a:t>
          </a:r>
          <a:r>
            <a:rPr lang="ru-RU" sz="1500" b="0" kern="1200" dirty="0" smtClean="0"/>
            <a:t> полезных ископаемых, </a:t>
          </a:r>
          <a:endParaRPr lang="ru-RU" sz="1500" kern="1200" dirty="0"/>
        </a:p>
        <a:p>
          <a:pPr marL="114300" lvl="1" indent="-114300" algn="l" defTabSz="666750">
            <a:lnSpc>
              <a:spcPct val="90000"/>
            </a:lnSpc>
            <a:spcBef>
              <a:spcPct val="0"/>
            </a:spcBef>
            <a:spcAft>
              <a:spcPct val="15000"/>
            </a:spcAft>
            <a:buChar char="••"/>
          </a:pPr>
          <a:r>
            <a:rPr lang="ru-RU" sz="1500" b="0" kern="1200" dirty="0" smtClean="0"/>
            <a:t>а также лицензии в соответствии с соглашением о разделе продукции при разведке и добыче минерального сырья</a:t>
          </a:r>
          <a:endParaRPr lang="ru-RU" sz="1500" kern="1200" dirty="0"/>
        </a:p>
      </dsp:txBody>
      <dsp:txXfrm>
        <a:off x="56" y="736941"/>
        <a:ext cx="5416048" cy="2470500"/>
      </dsp:txXfrm>
    </dsp:sp>
    <dsp:sp modelId="{182A8637-AC48-4042-BA5C-4048243141D8}">
      <dsp:nvSpPr>
        <dsp:cNvPr id="0" name=""/>
        <dsp:cNvSpPr/>
      </dsp:nvSpPr>
      <dsp:spPr>
        <a:xfrm>
          <a:off x="6174351" y="304941"/>
          <a:ext cx="5416048"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ru-RU" sz="1500" b="0" kern="1200" dirty="0" smtClean="0"/>
            <a:t>Геологический отвод</a:t>
          </a:r>
          <a:endParaRPr lang="ru-RU" sz="1500" kern="1200" dirty="0"/>
        </a:p>
      </dsp:txBody>
      <dsp:txXfrm>
        <a:off x="6174351" y="304941"/>
        <a:ext cx="5416048" cy="432000"/>
      </dsp:txXfrm>
    </dsp:sp>
    <dsp:sp modelId="{8FDA25D8-9EEB-44E2-B5F9-73360CF14E54}">
      <dsp:nvSpPr>
        <dsp:cNvPr id="0" name=""/>
        <dsp:cNvSpPr/>
      </dsp:nvSpPr>
      <dsp:spPr>
        <a:xfrm>
          <a:off x="6174351" y="736941"/>
          <a:ext cx="5416048" cy="24705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ru-RU" sz="1500" b="0" kern="1200" dirty="0" smtClean="0"/>
            <a:t>лицензии на пользование недрами для геологического изучения недр</a:t>
          </a:r>
          <a:endParaRPr lang="ru-RU" sz="1500" kern="1200" dirty="0"/>
        </a:p>
        <a:p>
          <a:pPr marL="114300" lvl="1" indent="-114300" algn="l" defTabSz="666750">
            <a:lnSpc>
              <a:spcPct val="90000"/>
            </a:lnSpc>
            <a:spcBef>
              <a:spcPct val="0"/>
            </a:spcBef>
            <a:spcAft>
              <a:spcPct val="15000"/>
            </a:spcAft>
            <a:buChar char="••"/>
          </a:pPr>
          <a:r>
            <a:rPr lang="ru-RU" sz="1500" b="0" kern="1200" dirty="0" smtClean="0"/>
            <a:t>лицензии на пользование недрами для геологического изучения недр, разведки и добычи без открытых месторождений</a:t>
          </a:r>
          <a:endParaRPr lang="ru-RU" sz="1500" kern="1200" dirty="0"/>
        </a:p>
      </dsp:txBody>
      <dsp:txXfrm>
        <a:off x="6174351" y="736941"/>
        <a:ext cx="5416048" cy="24705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21F76-ADD2-40EB-BB5D-ECA61FD102D6}">
      <dsp:nvSpPr>
        <dsp:cNvPr id="0" name=""/>
        <dsp:cNvSpPr/>
      </dsp:nvSpPr>
      <dsp:spPr>
        <a:xfrm>
          <a:off x="0" y="17315"/>
          <a:ext cx="11994204" cy="879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Требования к определению координат угловых точек границ УН </a:t>
          </a:r>
          <a:endParaRPr lang="ru-RU" sz="1800" kern="1200" dirty="0"/>
        </a:p>
      </dsp:txBody>
      <dsp:txXfrm>
        <a:off x="42950" y="60265"/>
        <a:ext cx="11908304" cy="793940"/>
      </dsp:txXfrm>
    </dsp:sp>
    <dsp:sp modelId="{3B2D3FF2-FBA8-46D3-9C38-0909206B688C}">
      <dsp:nvSpPr>
        <dsp:cNvPr id="0" name=""/>
        <dsp:cNvSpPr/>
      </dsp:nvSpPr>
      <dsp:spPr>
        <a:xfrm>
          <a:off x="0" y="897155"/>
          <a:ext cx="11994204" cy="77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081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ru-RU" sz="1600" b="1" kern="1200" dirty="0" smtClean="0">
              <a:solidFill>
                <a:srgbClr val="C00000"/>
              </a:solidFill>
            </a:rPr>
            <a:t>Географические координаты угловых точек </a:t>
          </a:r>
          <a:r>
            <a:rPr lang="ru-RU" sz="1600" kern="1200" dirty="0" smtClean="0"/>
            <a:t>границ УН </a:t>
          </a:r>
          <a:r>
            <a:rPr lang="ru-RU" sz="1600" b="1" kern="1200" dirty="0" smtClean="0">
              <a:solidFill>
                <a:srgbClr val="C00000"/>
              </a:solidFill>
            </a:rPr>
            <a:t>указываются в геодезической системе координат 2011 года (ГСК-2011)</a:t>
          </a:r>
          <a:r>
            <a:rPr lang="ru-RU" sz="1600" kern="1200" dirty="0" smtClean="0"/>
            <a:t>, установленной постановлением Правительства РФ от 24 ноября 2016 г. N 1240 "Об установлении государственных систем координат, государственной системы высот и государственной гравиметрической системы".</a:t>
          </a:r>
          <a:endParaRPr lang="ru-RU" sz="1600" kern="1200" dirty="0"/>
        </a:p>
      </dsp:txBody>
      <dsp:txXfrm>
        <a:off x="0" y="897155"/>
        <a:ext cx="11994204" cy="77832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858D8-5460-410D-B76E-4DBCFE07A32A}">
      <dsp:nvSpPr>
        <dsp:cNvPr id="0" name=""/>
        <dsp:cNvSpPr/>
      </dsp:nvSpPr>
      <dsp:spPr>
        <a:xfrm>
          <a:off x="0" y="388103"/>
          <a:ext cx="11919662" cy="447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Требования к определению границ УН</a:t>
          </a:r>
          <a:endParaRPr lang="ru-RU" sz="1800" kern="1200" dirty="0"/>
        </a:p>
      </dsp:txBody>
      <dsp:txXfrm>
        <a:off x="21852" y="409955"/>
        <a:ext cx="11875958" cy="403936"/>
      </dsp:txXfrm>
    </dsp:sp>
    <dsp:sp modelId="{5D760F68-91D8-44B4-BE37-5FEC0E0CA93C}">
      <dsp:nvSpPr>
        <dsp:cNvPr id="0" name=""/>
        <dsp:cNvSpPr/>
      </dsp:nvSpPr>
      <dsp:spPr>
        <a:xfrm>
          <a:off x="0" y="878124"/>
          <a:ext cx="11919662" cy="251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8449"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ru-RU" sz="1400" b="1" kern="1200" dirty="0" smtClean="0">
              <a:solidFill>
                <a:srgbClr val="C00000"/>
              </a:solidFill>
            </a:rPr>
            <a:t>Угловые точки границ УН </a:t>
          </a:r>
          <a:r>
            <a:rPr lang="ru-RU" sz="1400" kern="1200" dirty="0" smtClean="0"/>
            <a:t>соединяются </a:t>
          </a:r>
          <a:r>
            <a:rPr lang="ru-RU" sz="1400" b="1" kern="1200" dirty="0" smtClean="0">
              <a:solidFill>
                <a:srgbClr val="C00000"/>
              </a:solidFill>
            </a:rPr>
            <a:t>контуром прямых линий </a:t>
          </a:r>
          <a:r>
            <a:rPr lang="ru-RU" sz="1400" kern="1200" dirty="0" smtClean="0"/>
            <a:t>или </a:t>
          </a:r>
          <a:r>
            <a:rPr lang="ru-RU" sz="1400" b="1" kern="1200" dirty="0" smtClean="0">
              <a:solidFill>
                <a:srgbClr val="C00000"/>
              </a:solidFill>
            </a:rPr>
            <a:t>привязываются:</a:t>
          </a:r>
          <a:endParaRPr lang="ru-RU" sz="1400" kern="1200" dirty="0"/>
        </a:p>
        <a:p>
          <a:pPr marL="114300" lvl="1" indent="-114300" algn="l" defTabSz="622300">
            <a:lnSpc>
              <a:spcPct val="90000"/>
            </a:lnSpc>
            <a:spcBef>
              <a:spcPct val="0"/>
            </a:spcBef>
            <a:spcAft>
              <a:spcPct val="20000"/>
            </a:spcAft>
            <a:buChar char="••"/>
          </a:pPr>
          <a:r>
            <a:rPr lang="ru-RU" sz="1400" kern="1200" dirty="0" smtClean="0"/>
            <a:t>к определенному </a:t>
          </a:r>
          <a:r>
            <a:rPr lang="ru-RU" sz="1400" b="1" kern="1200" dirty="0" smtClean="0">
              <a:solidFill>
                <a:srgbClr val="C00000"/>
              </a:solidFill>
            </a:rPr>
            <a:t>геологическому объекту</a:t>
          </a:r>
          <a:endParaRPr lang="ru-RU" sz="1400" kern="1200" dirty="0"/>
        </a:p>
        <a:p>
          <a:pPr marL="114300" lvl="1" indent="-114300" algn="l" defTabSz="622300">
            <a:lnSpc>
              <a:spcPct val="90000"/>
            </a:lnSpc>
            <a:spcBef>
              <a:spcPct val="0"/>
            </a:spcBef>
            <a:spcAft>
              <a:spcPct val="20000"/>
            </a:spcAft>
            <a:buChar char="••"/>
          </a:pPr>
          <a:r>
            <a:rPr lang="ru-RU" sz="1400" kern="1200" dirty="0" smtClean="0"/>
            <a:t>и (или) </a:t>
          </a:r>
          <a:r>
            <a:rPr lang="ru-RU" sz="1400" b="1" kern="1200" dirty="0" smtClean="0">
              <a:solidFill>
                <a:srgbClr val="C00000"/>
              </a:solidFill>
            </a:rPr>
            <a:t>географическому объекту</a:t>
          </a:r>
          <a:r>
            <a:rPr lang="ru-RU" sz="1400" kern="1200" dirty="0" smtClean="0"/>
            <a:t>, </a:t>
          </a:r>
          <a:endParaRPr lang="ru-RU" sz="1400" b="1" kern="1200" dirty="0" smtClean="0">
            <a:solidFill>
              <a:srgbClr val="C00000"/>
            </a:solidFill>
          </a:endParaRPr>
        </a:p>
        <a:p>
          <a:pPr marL="114300" lvl="1" indent="-114300" algn="l" defTabSz="622300">
            <a:lnSpc>
              <a:spcPct val="90000"/>
            </a:lnSpc>
            <a:spcBef>
              <a:spcPct val="0"/>
            </a:spcBef>
            <a:spcAft>
              <a:spcPct val="20000"/>
            </a:spcAft>
            <a:buChar char="••"/>
          </a:pPr>
          <a:r>
            <a:rPr lang="ru-RU" sz="1400" kern="1200" dirty="0" smtClean="0"/>
            <a:t>иному </a:t>
          </a:r>
          <a:r>
            <a:rPr lang="ru-RU" sz="1400" b="1" kern="1200" dirty="0" smtClean="0">
              <a:solidFill>
                <a:srgbClr val="C00000"/>
              </a:solidFill>
            </a:rPr>
            <a:t>участку недр</a:t>
          </a:r>
        </a:p>
        <a:p>
          <a:pPr marL="114300" lvl="1" indent="-114300" algn="l" defTabSz="622300">
            <a:lnSpc>
              <a:spcPct val="90000"/>
            </a:lnSpc>
            <a:spcBef>
              <a:spcPct val="0"/>
            </a:spcBef>
            <a:spcAft>
              <a:spcPct val="20000"/>
            </a:spcAft>
            <a:buChar char="••"/>
          </a:pPr>
          <a:r>
            <a:rPr lang="ru-RU" sz="1400" kern="1200" dirty="0" smtClean="0"/>
            <a:t>и (или) </a:t>
          </a:r>
          <a:r>
            <a:rPr lang="ru-RU" sz="1400" b="1" kern="1200" dirty="0" smtClean="0">
              <a:solidFill>
                <a:srgbClr val="C00000"/>
              </a:solidFill>
            </a:rPr>
            <a:t>границам определенной административно-территориальной единицы</a:t>
          </a:r>
          <a:r>
            <a:rPr lang="ru-RU" sz="1400" kern="1200" dirty="0" smtClean="0"/>
            <a:t>.</a:t>
          </a:r>
          <a:endParaRPr lang="ru-RU" sz="1400" b="1" kern="1200" dirty="0" smtClean="0">
            <a:solidFill>
              <a:srgbClr val="C00000"/>
            </a:solidFill>
          </a:endParaRPr>
        </a:p>
      </dsp:txBody>
      <dsp:txXfrm>
        <a:off x="0" y="878124"/>
        <a:ext cx="11919662" cy="251712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21F76-ADD2-40EB-BB5D-ECA61FD102D6}">
      <dsp:nvSpPr>
        <dsp:cNvPr id="0" name=""/>
        <dsp:cNvSpPr/>
      </dsp:nvSpPr>
      <dsp:spPr>
        <a:xfrm>
          <a:off x="0" y="15740"/>
          <a:ext cx="11994204"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Требования к определению границ УН </a:t>
          </a:r>
          <a:endParaRPr lang="ru-RU" sz="1800" kern="1200" dirty="0"/>
        </a:p>
      </dsp:txBody>
      <dsp:txXfrm>
        <a:off x="21075" y="36815"/>
        <a:ext cx="11952054" cy="389580"/>
      </dsp:txXfrm>
    </dsp:sp>
    <dsp:sp modelId="{3B2D3FF2-FBA8-46D3-9C38-0909206B688C}">
      <dsp:nvSpPr>
        <dsp:cNvPr id="0" name=""/>
        <dsp:cNvSpPr/>
      </dsp:nvSpPr>
      <dsp:spPr>
        <a:xfrm>
          <a:off x="0" y="447470"/>
          <a:ext cx="11994204"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081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ru-RU" sz="1400" b="1" kern="1200" dirty="0" smtClean="0">
              <a:solidFill>
                <a:srgbClr val="C00000"/>
              </a:solidFill>
            </a:rPr>
            <a:t>Верхняя и нижняя границы УН </a:t>
          </a:r>
          <a:r>
            <a:rPr lang="ru-RU" sz="1400" b="0" kern="1200" dirty="0" smtClean="0">
              <a:solidFill>
                <a:schemeClr val="tx1"/>
              </a:solidFill>
            </a:rPr>
            <a:t>могут устанавливаться</a:t>
          </a:r>
          <a:endParaRPr lang="ru-RU" sz="1400" b="0" kern="1200" dirty="0">
            <a:solidFill>
              <a:schemeClr val="tx1"/>
            </a:solidFill>
          </a:endParaRPr>
        </a:p>
        <a:p>
          <a:pPr marL="114300" lvl="1" indent="-114300" algn="l" defTabSz="622300">
            <a:lnSpc>
              <a:spcPct val="90000"/>
            </a:lnSpc>
            <a:spcBef>
              <a:spcPct val="0"/>
            </a:spcBef>
            <a:spcAft>
              <a:spcPct val="20000"/>
            </a:spcAft>
            <a:buChar char="••"/>
          </a:pPr>
          <a:r>
            <a:rPr lang="ru-RU" sz="1400" b="1" kern="1200" dirty="0" smtClean="0">
              <a:solidFill>
                <a:srgbClr val="C00000"/>
              </a:solidFill>
            </a:rPr>
            <a:t>в метрах, </a:t>
          </a:r>
          <a:r>
            <a:rPr lang="ru-RU" sz="1400" b="0" kern="1200" dirty="0" smtClean="0">
              <a:solidFill>
                <a:schemeClr val="tx1"/>
              </a:solidFill>
            </a:rPr>
            <a:t>исчисляемых  от земной поверхности</a:t>
          </a:r>
          <a:r>
            <a:rPr lang="ru-RU" sz="1400" b="1" kern="1200" dirty="0" smtClean="0">
              <a:solidFill>
                <a:srgbClr val="C00000"/>
              </a:solidFill>
            </a:rPr>
            <a:t>, </a:t>
          </a:r>
          <a:endParaRPr lang="ru-RU" sz="1400" kern="1200" dirty="0"/>
        </a:p>
        <a:p>
          <a:pPr marL="114300" lvl="1" indent="-114300" algn="l" defTabSz="622300">
            <a:lnSpc>
              <a:spcPct val="90000"/>
            </a:lnSpc>
            <a:spcBef>
              <a:spcPct val="0"/>
            </a:spcBef>
            <a:spcAft>
              <a:spcPct val="20000"/>
            </a:spcAft>
            <a:buChar char="••"/>
          </a:pPr>
          <a:r>
            <a:rPr lang="ru-RU" sz="1400" b="1" kern="1200" dirty="0" smtClean="0">
              <a:solidFill>
                <a:srgbClr val="C00000"/>
              </a:solidFill>
            </a:rPr>
            <a:t>абсолютными отметками</a:t>
          </a:r>
          <a:endParaRPr lang="ru-RU" sz="1400" kern="1200" dirty="0"/>
        </a:p>
        <a:p>
          <a:pPr marL="114300" lvl="1" indent="-114300" algn="l" defTabSz="622300">
            <a:lnSpc>
              <a:spcPct val="90000"/>
            </a:lnSpc>
            <a:spcBef>
              <a:spcPct val="0"/>
            </a:spcBef>
            <a:spcAft>
              <a:spcPct val="20000"/>
            </a:spcAft>
            <a:buChar char="••"/>
          </a:pPr>
          <a:r>
            <a:rPr lang="ru-RU" sz="1400" b="0" kern="1200" dirty="0" smtClean="0">
              <a:solidFill>
                <a:schemeClr val="tx1"/>
              </a:solidFill>
            </a:rPr>
            <a:t>и (или) </a:t>
          </a:r>
          <a:r>
            <a:rPr lang="ru-RU" sz="1400" b="1" kern="1200" dirty="0" smtClean="0">
              <a:solidFill>
                <a:srgbClr val="C00000"/>
              </a:solidFill>
            </a:rPr>
            <a:t>привязываются </a:t>
          </a:r>
          <a:r>
            <a:rPr lang="ru-RU" sz="1400" b="0" kern="1200" dirty="0" smtClean="0">
              <a:solidFill>
                <a:schemeClr val="tx1"/>
              </a:solidFill>
            </a:rPr>
            <a:t>к определенному </a:t>
          </a:r>
          <a:r>
            <a:rPr lang="ru-RU" sz="1400" b="1" kern="1200" dirty="0" smtClean="0">
              <a:solidFill>
                <a:srgbClr val="C00000"/>
              </a:solidFill>
            </a:rPr>
            <a:t>геологическому объекту</a:t>
          </a:r>
          <a:endParaRPr lang="ru-RU" sz="1400" kern="1200" dirty="0"/>
        </a:p>
        <a:p>
          <a:pPr marL="114300" lvl="1" indent="-114300" algn="l" defTabSz="622300">
            <a:lnSpc>
              <a:spcPct val="90000"/>
            </a:lnSpc>
            <a:spcBef>
              <a:spcPct val="0"/>
            </a:spcBef>
            <a:spcAft>
              <a:spcPct val="20000"/>
            </a:spcAft>
            <a:buChar char="••"/>
          </a:pPr>
          <a:r>
            <a:rPr lang="ru-RU" sz="1400" b="0" kern="1200" dirty="0" smtClean="0">
              <a:solidFill>
                <a:schemeClr val="tx1"/>
              </a:solidFill>
            </a:rPr>
            <a:t>и (или) </a:t>
          </a:r>
          <a:r>
            <a:rPr lang="ru-RU" sz="1400" b="1" kern="1200" dirty="0" smtClean="0">
              <a:solidFill>
                <a:srgbClr val="C00000"/>
              </a:solidFill>
            </a:rPr>
            <a:t>привязываются к иному участку недр</a:t>
          </a:r>
          <a:endParaRPr lang="ru-RU" sz="1400" kern="1200" dirty="0"/>
        </a:p>
      </dsp:txBody>
      <dsp:txXfrm>
        <a:off x="0" y="447470"/>
        <a:ext cx="11994204" cy="122958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21F76-ADD2-40EB-BB5D-ECA61FD102D6}">
      <dsp:nvSpPr>
        <dsp:cNvPr id="0" name=""/>
        <dsp:cNvSpPr/>
      </dsp:nvSpPr>
      <dsp:spPr>
        <a:xfrm>
          <a:off x="0" y="0"/>
          <a:ext cx="11994204"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Требования к определению границ УН, расположенным в морских водах,  на континентальном шельфе,  в исключительной экономической зоне и т.д. </a:t>
          </a:r>
          <a:endParaRPr lang="ru-RU" sz="1800" kern="1200" dirty="0"/>
        </a:p>
      </dsp:txBody>
      <dsp:txXfrm>
        <a:off x="35125" y="35125"/>
        <a:ext cx="11923954" cy="649299"/>
      </dsp:txXfrm>
    </dsp:sp>
    <dsp:sp modelId="{3B2D3FF2-FBA8-46D3-9C38-0909206B688C}">
      <dsp:nvSpPr>
        <dsp:cNvPr id="0" name=""/>
        <dsp:cNvSpPr/>
      </dsp:nvSpPr>
      <dsp:spPr>
        <a:xfrm>
          <a:off x="0" y="723584"/>
          <a:ext cx="11994204" cy="139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081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ru-RU" sz="1600" b="1" kern="1200" dirty="0" smtClean="0">
              <a:solidFill>
                <a:srgbClr val="C00000"/>
              </a:solidFill>
            </a:rPr>
            <a:t>В описании границ УН</a:t>
          </a:r>
          <a:r>
            <a:rPr lang="ru-RU" sz="1600" kern="1200" dirty="0" smtClean="0"/>
            <a:t>, полностью или частично расположенных во внутренних морских водах, территориальном море, на континентальном шельфе Российской Федерации, в исключительной экономической зоне Российской Федерации, в Черном море, в пределах которых Российская Федерация осуществляет суверенитет, суверенные права или юрисдикцию в связи с принятием в Российскую Федерацию Республики Крым и образованием в составе Российской Федерации новых субъектов - Республики Крым и города федерального значения Севастополя, в пределах российского сектора Каспийского моря, </a:t>
          </a:r>
          <a:r>
            <a:rPr lang="ru-RU" sz="1600" b="1" kern="1200" dirty="0" smtClean="0">
              <a:solidFill>
                <a:srgbClr val="C00000"/>
              </a:solidFill>
            </a:rPr>
            <a:t>указываются площадь морского дна с географическими координатами ее границ и глубина недр.</a:t>
          </a:r>
          <a:endParaRPr lang="ru-RU" sz="1600" kern="1200" dirty="0"/>
        </a:p>
      </dsp:txBody>
      <dsp:txXfrm>
        <a:off x="0" y="723584"/>
        <a:ext cx="11994204" cy="139725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21F76-ADD2-40EB-BB5D-ECA61FD102D6}">
      <dsp:nvSpPr>
        <dsp:cNvPr id="0" name=""/>
        <dsp:cNvSpPr/>
      </dsp:nvSpPr>
      <dsp:spPr>
        <a:xfrm>
          <a:off x="0" y="142586"/>
          <a:ext cx="11850272"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ru-RU" sz="1900" kern="1200" dirty="0" smtClean="0"/>
            <a:t>Требования к определению границ УН, </a:t>
          </a:r>
          <a:r>
            <a:rPr lang="ru-RU" sz="1900" b="0" kern="1200" dirty="0" smtClean="0"/>
            <a:t>предоставляемых в пользование для разведки и добычи подземных вод</a:t>
          </a:r>
          <a:endParaRPr lang="ru-RU" sz="1900" kern="1200" dirty="0"/>
        </a:p>
      </dsp:txBody>
      <dsp:txXfrm>
        <a:off x="22246" y="164832"/>
        <a:ext cx="11805780" cy="411223"/>
      </dsp:txXfrm>
    </dsp:sp>
    <dsp:sp modelId="{3B2D3FF2-FBA8-46D3-9C38-0909206B688C}">
      <dsp:nvSpPr>
        <dsp:cNvPr id="0" name=""/>
        <dsp:cNvSpPr/>
      </dsp:nvSpPr>
      <dsp:spPr>
        <a:xfrm>
          <a:off x="0" y="598301"/>
          <a:ext cx="11850272" cy="1199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246" tIns="24130" rIns="135128" bIns="24130" numCol="1" spcCol="1270" anchor="t" anchorCtr="0">
          <a:noAutofit/>
        </a:bodyPr>
        <a:lstStyle/>
        <a:p>
          <a:pPr marL="114300" lvl="1" indent="0" algn="l" defTabSz="577850">
            <a:lnSpc>
              <a:spcPct val="90000"/>
            </a:lnSpc>
            <a:spcBef>
              <a:spcPct val="0"/>
            </a:spcBef>
            <a:spcAft>
              <a:spcPct val="20000"/>
            </a:spcAft>
            <a:buChar char="••"/>
          </a:pPr>
          <a:r>
            <a:rPr lang="ru-RU" sz="1500" b="0" kern="1200" dirty="0" smtClean="0"/>
            <a:t>В описании границ УН, предоставляемых в пользование для разведки и добычи подземных вод, указываются:</a:t>
          </a:r>
          <a:endParaRPr lang="ru-RU" sz="1500" b="0" kern="1200" dirty="0">
            <a:solidFill>
              <a:schemeClr val="tx1"/>
            </a:solidFill>
          </a:endParaRPr>
        </a:p>
        <a:p>
          <a:pPr marL="114300" lvl="1" indent="0" algn="l" defTabSz="577850">
            <a:lnSpc>
              <a:spcPct val="90000"/>
            </a:lnSpc>
            <a:spcBef>
              <a:spcPct val="0"/>
            </a:spcBef>
            <a:spcAft>
              <a:spcPct val="20000"/>
            </a:spcAft>
            <a:buChar char="••"/>
          </a:pPr>
          <a:r>
            <a:rPr lang="ru-RU" sz="1500" b="1" kern="1200" dirty="0" smtClean="0">
              <a:solidFill>
                <a:srgbClr val="C00000"/>
              </a:solidFill>
            </a:rPr>
            <a:t>границы первого пояса зоны санитарной охраны </a:t>
          </a:r>
          <a:r>
            <a:rPr lang="ru-RU" sz="1500" b="0" kern="1200" dirty="0" smtClean="0"/>
            <a:t>- в отношении подземных вод, используемых для питьевого и хозяйственно-бытового водоснабжения;</a:t>
          </a:r>
          <a:endParaRPr lang="ru-RU" sz="1500" b="0" kern="1200" dirty="0">
            <a:solidFill>
              <a:schemeClr val="tx1"/>
            </a:solidFill>
          </a:endParaRPr>
        </a:p>
        <a:p>
          <a:pPr marL="114300" lvl="1" indent="0" algn="l" defTabSz="577850">
            <a:lnSpc>
              <a:spcPct val="90000"/>
            </a:lnSpc>
            <a:spcBef>
              <a:spcPct val="0"/>
            </a:spcBef>
            <a:spcAft>
              <a:spcPct val="20000"/>
            </a:spcAft>
            <a:buChar char="••"/>
          </a:pPr>
          <a:r>
            <a:rPr lang="ru-RU" sz="1500" b="1" kern="1200" dirty="0" smtClean="0">
              <a:solidFill>
                <a:srgbClr val="C00000"/>
              </a:solidFill>
            </a:rPr>
            <a:t>границы первой зоны округа горно-санитарной охраны </a:t>
          </a:r>
          <a:r>
            <a:rPr lang="ru-RU" sz="1500" b="0" kern="1200" dirty="0" smtClean="0"/>
            <a:t>- в отношении минеральных подземных вод на территориях лечебно-оздоровительных местностей и курортов.</a:t>
          </a:r>
          <a:endParaRPr lang="ru-RU" sz="1500" b="0" kern="1200" dirty="0">
            <a:solidFill>
              <a:schemeClr val="tx1"/>
            </a:solidFill>
          </a:endParaRPr>
        </a:p>
      </dsp:txBody>
      <dsp:txXfrm>
        <a:off x="0" y="598301"/>
        <a:ext cx="11850272" cy="119956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21F76-ADD2-40EB-BB5D-ECA61FD102D6}">
      <dsp:nvSpPr>
        <dsp:cNvPr id="0" name=""/>
        <dsp:cNvSpPr/>
      </dsp:nvSpPr>
      <dsp:spPr>
        <a:xfrm>
          <a:off x="0" y="0"/>
          <a:ext cx="11994204" cy="9275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Органы и комиссии осуществляют установление границ УН с учетом требований по рациональному использованию и охране недр, безопасному ведению работ, связанных с пользованием недрами, охране окружающей среды на основании:</a:t>
          </a:r>
        </a:p>
      </dsp:txBody>
      <dsp:txXfrm>
        <a:off x="45277" y="45277"/>
        <a:ext cx="11903650" cy="836952"/>
      </dsp:txXfrm>
    </dsp:sp>
    <dsp:sp modelId="{3B2D3FF2-FBA8-46D3-9C38-0909206B688C}">
      <dsp:nvSpPr>
        <dsp:cNvPr id="0" name=""/>
        <dsp:cNvSpPr/>
      </dsp:nvSpPr>
      <dsp:spPr>
        <a:xfrm>
          <a:off x="0" y="930497"/>
          <a:ext cx="11994204" cy="491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081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ru-RU" sz="1600" b="0" kern="1200" dirty="0" smtClean="0"/>
            <a:t>а) </a:t>
          </a:r>
          <a:r>
            <a:rPr lang="ru-RU" sz="1600" b="1" kern="1200" dirty="0" smtClean="0">
              <a:solidFill>
                <a:srgbClr val="C00000"/>
              </a:solidFill>
            </a:rPr>
            <a:t>геологической информации о недрах</a:t>
          </a:r>
          <a:r>
            <a:rPr lang="ru-RU" sz="1600" b="0" kern="1200" dirty="0" smtClean="0"/>
            <a:t> (</a:t>
          </a:r>
          <a:r>
            <a:rPr lang="ru-RU" sz="1600" b="0" i="1" kern="1200" dirty="0" smtClean="0"/>
            <a:t>ст. 27 Закона о недрах - информация о геологическом строении недр, о находящихся в них полезных ископаемых, об условиях их разработки, о местах их залегания, об иных качествах и особенностях недр, данные наблюдений, полученные при осуществлении видов пользования недрами, при проведении государственного мониторинга состояния недр и мониторинга состояния недр на УН и т.д</a:t>
          </a:r>
          <a:r>
            <a:rPr lang="ru-RU" sz="1600" b="0" kern="1200" dirty="0" smtClean="0"/>
            <a:t>.), </a:t>
          </a:r>
          <a:br>
            <a:rPr lang="ru-RU" sz="1600" b="0" kern="1200" dirty="0" smtClean="0"/>
          </a:br>
          <a:r>
            <a:rPr lang="ru-RU" sz="1600" b="0" kern="1200" dirty="0" smtClean="0"/>
            <a:t>б) </a:t>
          </a:r>
          <a:r>
            <a:rPr lang="ru-RU" sz="1600" b="1" kern="1200" dirty="0" smtClean="0">
              <a:solidFill>
                <a:srgbClr val="C00000"/>
              </a:solidFill>
            </a:rPr>
            <a:t>данных государственной экспертизы запасов </a:t>
          </a:r>
          <a:r>
            <a:rPr lang="ru-RU" sz="1600" b="0" kern="1200" dirty="0" smtClean="0"/>
            <a:t>полезных ископаемых и подземных вод, геологической информации о предоставляемых в пользование УН (далее - государственная экспертиза запасов полезных ископаемых и подземных вод) (при наличии); </a:t>
          </a:r>
          <a:endParaRPr lang="ru-RU" sz="1600" kern="1200" dirty="0"/>
        </a:p>
        <a:p>
          <a:pPr marL="171450" lvl="1" indent="-171450" algn="l" defTabSz="711200">
            <a:lnSpc>
              <a:spcPct val="90000"/>
            </a:lnSpc>
            <a:spcBef>
              <a:spcPct val="0"/>
            </a:spcBef>
            <a:spcAft>
              <a:spcPct val="20000"/>
            </a:spcAft>
            <a:buChar char="••"/>
          </a:pPr>
          <a:r>
            <a:rPr lang="ru-RU" sz="1600" b="0" kern="1200" dirty="0" smtClean="0"/>
            <a:t>в) </a:t>
          </a:r>
          <a:r>
            <a:rPr lang="ru-RU" sz="1600" b="1" kern="1200" dirty="0" smtClean="0">
              <a:solidFill>
                <a:srgbClr val="C00000"/>
              </a:solidFill>
            </a:rPr>
            <a:t>данных государственного баланса запасов полезных ископаемых </a:t>
          </a:r>
          <a:r>
            <a:rPr lang="ru-RU" sz="1600" b="0" kern="1200" dirty="0" smtClean="0"/>
            <a:t>и территориальных балансов запасов полезных ископаемых (далее - баланс), государственного кадастра месторождений и проявлений полезных ископаемых, территориальных кадастров месторождений и проявлений общераспространенных полезных ископаемых (при наличии); </a:t>
          </a:r>
          <a:endParaRPr lang="ru-RU" sz="1600" b="0" kern="1200" dirty="0"/>
        </a:p>
        <a:p>
          <a:pPr marL="171450" lvl="1" indent="-171450" algn="l" defTabSz="711200">
            <a:lnSpc>
              <a:spcPct val="90000"/>
            </a:lnSpc>
            <a:spcBef>
              <a:spcPct val="0"/>
            </a:spcBef>
            <a:spcAft>
              <a:spcPct val="20000"/>
            </a:spcAft>
            <a:buChar char="••"/>
          </a:pPr>
          <a:r>
            <a:rPr lang="ru-RU" sz="1600" b="0" kern="1200" dirty="0" smtClean="0"/>
            <a:t>г) </a:t>
          </a:r>
          <a:r>
            <a:rPr lang="ru-RU" sz="1600" b="1" kern="1200" dirty="0" smtClean="0">
              <a:solidFill>
                <a:srgbClr val="C00000"/>
              </a:solidFill>
            </a:rPr>
            <a:t>сведений о границах особо охраняемых природных территорий </a:t>
          </a:r>
          <a:r>
            <a:rPr lang="ru-RU" sz="1600" b="0" kern="1200" dirty="0" smtClean="0">
              <a:solidFill>
                <a:schemeClr val="tx1"/>
              </a:solidFill>
            </a:rPr>
            <a:t>(</a:t>
          </a:r>
          <a:r>
            <a:rPr lang="ru-RU" sz="1600" b="0" i="1" kern="1200" dirty="0" smtClean="0"/>
            <a:t>пункт 12 статьи 2 Федерального закона "Об особо охраняемых природных территориях« - обязательным приложением к решению о создании особо охраняемой природной территории являются сведения о границах такой территории, которые должны содержать графическое описание местоположения границ такой территории, перечень координат характерных точек этих границ в системе координат, используемой для ведения Единого государственного реестра недвижимости</a:t>
          </a:r>
          <a:r>
            <a:rPr lang="ru-RU" sz="1600" b="0" kern="1200" dirty="0" smtClean="0"/>
            <a:t>);</a:t>
          </a:r>
          <a:endParaRPr lang="ru-RU" sz="1600" b="0" kern="1200" dirty="0"/>
        </a:p>
        <a:p>
          <a:pPr marL="171450" lvl="1" indent="-171450" algn="l" defTabSz="711200">
            <a:lnSpc>
              <a:spcPct val="90000"/>
            </a:lnSpc>
            <a:spcBef>
              <a:spcPct val="0"/>
            </a:spcBef>
            <a:spcAft>
              <a:spcPct val="20000"/>
            </a:spcAft>
            <a:buChar char="••"/>
          </a:pPr>
          <a:r>
            <a:rPr lang="ru-RU" sz="1600" b="0" kern="1200" dirty="0" smtClean="0"/>
            <a:t>д) </a:t>
          </a:r>
          <a:r>
            <a:rPr lang="ru-RU" sz="1600" b="1" kern="1200" dirty="0" smtClean="0">
              <a:solidFill>
                <a:srgbClr val="C00000"/>
              </a:solidFill>
            </a:rPr>
            <a:t>предложений органов государственной власти</a:t>
          </a:r>
          <a:r>
            <a:rPr lang="ru-RU" sz="1600" b="0" kern="1200" dirty="0" smtClean="0"/>
            <a:t>, органов местного самоуправления, запрашиваемых при подготовке перечней УН; </a:t>
          </a:r>
          <a:endParaRPr lang="ru-RU" sz="1600" b="0" kern="1200" dirty="0"/>
        </a:p>
        <a:p>
          <a:pPr marL="171450" lvl="1" indent="-171450" algn="l" defTabSz="711200">
            <a:lnSpc>
              <a:spcPct val="90000"/>
            </a:lnSpc>
            <a:spcBef>
              <a:spcPct val="0"/>
            </a:spcBef>
            <a:spcAft>
              <a:spcPct val="20000"/>
            </a:spcAft>
            <a:buChar char="••"/>
          </a:pPr>
          <a:r>
            <a:rPr lang="ru-RU" sz="1600" b="0" kern="1200" dirty="0" smtClean="0"/>
            <a:t>е) </a:t>
          </a:r>
          <a:r>
            <a:rPr lang="ru-RU" sz="1600" b="1" kern="1200" dirty="0" smtClean="0">
              <a:solidFill>
                <a:srgbClr val="C00000"/>
              </a:solidFill>
            </a:rPr>
            <a:t>предложений органов государственной власти</a:t>
          </a:r>
          <a:r>
            <a:rPr lang="ru-RU" sz="1600" b="0" kern="1200" dirty="0" smtClean="0"/>
            <a:t>, запрашиваемых при подготовке перечней </a:t>
          </a:r>
          <a:r>
            <a:rPr lang="ru-RU" sz="1600" b="1" kern="1200" dirty="0" smtClean="0">
              <a:solidFill>
                <a:srgbClr val="C00000"/>
              </a:solidFill>
            </a:rPr>
            <a:t>УН местного значения</a:t>
          </a:r>
          <a:r>
            <a:rPr lang="ru-RU" sz="1600" b="0" kern="1200" dirty="0" smtClean="0"/>
            <a:t>; </a:t>
          </a:r>
          <a:endParaRPr lang="ru-RU" sz="1600" b="0" kern="1200" dirty="0"/>
        </a:p>
        <a:p>
          <a:pPr marL="171450" lvl="1" indent="-171450" algn="l" defTabSz="711200">
            <a:lnSpc>
              <a:spcPct val="90000"/>
            </a:lnSpc>
            <a:spcBef>
              <a:spcPct val="0"/>
            </a:spcBef>
            <a:spcAft>
              <a:spcPct val="20000"/>
            </a:spcAft>
            <a:buChar char="••"/>
          </a:pPr>
          <a:r>
            <a:rPr lang="ru-RU" sz="1600" b="0" kern="1200" dirty="0" smtClean="0"/>
            <a:t>ж) </a:t>
          </a:r>
          <a:r>
            <a:rPr lang="ru-RU" sz="1600" b="1" kern="1200" dirty="0" smtClean="0">
              <a:solidFill>
                <a:srgbClr val="C00000"/>
              </a:solidFill>
            </a:rPr>
            <a:t>предложений органов государственной власти</a:t>
          </a:r>
          <a:r>
            <a:rPr lang="ru-RU" sz="1600" b="0" kern="1200" dirty="0" smtClean="0"/>
            <a:t>, запрашиваемых </a:t>
          </a:r>
          <a:r>
            <a:rPr lang="ru-RU" sz="1600" b="1" kern="1200" dirty="0" smtClean="0">
              <a:solidFill>
                <a:srgbClr val="C00000"/>
              </a:solidFill>
            </a:rPr>
            <a:t>при принятии решений о предоставлении права пользования </a:t>
          </a:r>
          <a:r>
            <a:rPr lang="ru-RU" sz="1600" b="0" kern="1200" dirty="0" smtClean="0"/>
            <a:t>УН в соответствии с порядками предоставления права пользования недрами</a:t>
          </a:r>
          <a:endParaRPr lang="ru-RU" sz="1600" b="0" kern="1200" dirty="0"/>
        </a:p>
      </dsp:txBody>
      <dsp:txXfrm>
        <a:off x="0" y="930497"/>
        <a:ext cx="11994204" cy="491508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C7868-6B5C-4A51-9CDE-82E84B674B39}">
      <dsp:nvSpPr>
        <dsp:cNvPr id="0" name=""/>
        <dsp:cNvSpPr/>
      </dsp:nvSpPr>
      <dsp:spPr>
        <a:xfrm>
          <a:off x="0" y="3252806"/>
          <a:ext cx="11887200" cy="10676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0" kern="1200" dirty="0" smtClean="0"/>
            <a:t>Изменение границ УН может быть </a:t>
          </a:r>
          <a:endParaRPr lang="ru-RU" sz="2000" b="0" kern="1200" dirty="0"/>
        </a:p>
      </dsp:txBody>
      <dsp:txXfrm>
        <a:off x="0" y="3252806"/>
        <a:ext cx="11887200" cy="576527"/>
      </dsp:txXfrm>
    </dsp:sp>
    <dsp:sp modelId="{94CE27AA-DE0B-45EA-9316-973593B30581}">
      <dsp:nvSpPr>
        <dsp:cNvPr id="0" name=""/>
        <dsp:cNvSpPr/>
      </dsp:nvSpPr>
      <dsp:spPr>
        <a:xfrm>
          <a:off x="0" y="3807981"/>
          <a:ext cx="5943600" cy="49111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C00000"/>
              </a:solidFill>
            </a:rPr>
            <a:t>без прироста запасов</a:t>
          </a:r>
          <a:r>
            <a:rPr lang="ru-RU" sz="1600" b="0" kern="1200" dirty="0" smtClean="0"/>
            <a:t> полезных ископаемых и </a:t>
          </a:r>
          <a:r>
            <a:rPr lang="ru-RU" sz="1600" b="0" kern="1200" dirty="0" err="1" smtClean="0"/>
            <a:t>подз</a:t>
          </a:r>
          <a:r>
            <a:rPr lang="ru-RU" sz="1600" b="0" kern="1200" dirty="0" smtClean="0"/>
            <a:t>. Вод</a:t>
          </a:r>
          <a:endParaRPr lang="ru-RU" sz="1600" b="0" kern="1200" dirty="0"/>
        </a:p>
      </dsp:txBody>
      <dsp:txXfrm>
        <a:off x="0" y="3807981"/>
        <a:ext cx="5943600" cy="491116"/>
      </dsp:txXfrm>
    </dsp:sp>
    <dsp:sp modelId="{DE99D88F-5645-469A-990A-50124B8005ED}">
      <dsp:nvSpPr>
        <dsp:cNvPr id="0" name=""/>
        <dsp:cNvSpPr/>
      </dsp:nvSpPr>
      <dsp:spPr>
        <a:xfrm>
          <a:off x="5943600" y="3807981"/>
          <a:ext cx="5943600" cy="49111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C00000"/>
              </a:solidFill>
            </a:rPr>
            <a:t>с приростом запасов</a:t>
          </a:r>
          <a:r>
            <a:rPr lang="ru-RU" sz="1600" b="0" kern="1200" dirty="0" smtClean="0"/>
            <a:t> полезных ископаемых и </a:t>
          </a:r>
          <a:r>
            <a:rPr lang="ru-RU" sz="1600" b="0" kern="1200" dirty="0" err="1" smtClean="0"/>
            <a:t>подз</a:t>
          </a:r>
          <a:r>
            <a:rPr lang="ru-RU" sz="1600" b="0" kern="1200" dirty="0" smtClean="0"/>
            <a:t>. вод</a:t>
          </a:r>
          <a:endParaRPr lang="ru-RU" sz="1600" b="0" kern="1200" dirty="0"/>
        </a:p>
      </dsp:txBody>
      <dsp:txXfrm>
        <a:off x="5943600" y="3807981"/>
        <a:ext cx="5943600" cy="491116"/>
      </dsp:txXfrm>
    </dsp:sp>
    <dsp:sp modelId="{31BE3242-E099-47EC-ADB1-B40AE083D335}">
      <dsp:nvSpPr>
        <dsp:cNvPr id="0" name=""/>
        <dsp:cNvSpPr/>
      </dsp:nvSpPr>
      <dsp:spPr>
        <a:xfrm rot="10800000">
          <a:off x="0" y="1626785"/>
          <a:ext cx="11887200" cy="164203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0" kern="1200" dirty="0" smtClean="0"/>
            <a:t>Изменение границ УН может быть осуществлено одновременно по нескольким основаниям</a:t>
          </a:r>
          <a:endParaRPr lang="ru-RU" sz="2000" b="0" kern="1200" dirty="0"/>
        </a:p>
      </dsp:txBody>
      <dsp:txXfrm rot="10800000">
        <a:off x="0" y="1626785"/>
        <a:ext cx="11887200" cy="1066946"/>
      </dsp:txXfrm>
    </dsp:sp>
    <dsp:sp modelId="{14452F2A-D920-4D92-834C-352E959EC39A}">
      <dsp:nvSpPr>
        <dsp:cNvPr id="0" name=""/>
        <dsp:cNvSpPr/>
      </dsp:nvSpPr>
      <dsp:spPr>
        <a:xfrm rot="10800000">
          <a:off x="0" y="0"/>
          <a:ext cx="11887200" cy="164203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ru-RU" sz="2400" b="0" kern="1200" dirty="0" smtClean="0"/>
            <a:t>Изменение границ УН осуществляется</a:t>
          </a:r>
          <a:endParaRPr lang="ru-RU" sz="2400" kern="1200" dirty="0"/>
        </a:p>
      </dsp:txBody>
      <dsp:txXfrm rot="-10800000">
        <a:off x="0" y="0"/>
        <a:ext cx="11887200" cy="576354"/>
      </dsp:txXfrm>
    </dsp:sp>
    <dsp:sp modelId="{2BC21499-46F2-4E7D-9459-5A07BBDA3BF5}">
      <dsp:nvSpPr>
        <dsp:cNvPr id="0" name=""/>
        <dsp:cNvSpPr/>
      </dsp:nvSpPr>
      <dsp:spPr>
        <a:xfrm>
          <a:off x="0" y="577118"/>
          <a:ext cx="5943600" cy="4909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ru-RU" sz="1600" b="0" kern="1200" dirty="0" smtClean="0"/>
            <a:t>как в сторону </a:t>
          </a:r>
          <a:r>
            <a:rPr lang="ru-RU" sz="1600" b="1" kern="1200" dirty="0" smtClean="0">
              <a:solidFill>
                <a:srgbClr val="C00000"/>
              </a:solidFill>
            </a:rPr>
            <a:t>его увеличения </a:t>
          </a:r>
          <a:r>
            <a:rPr lang="ru-RU" sz="1600" b="0" kern="1200" dirty="0" smtClean="0"/>
            <a:t>в любом пространственном направлении (по площади и глубине)</a:t>
          </a:r>
          <a:endParaRPr lang="ru-RU" sz="1600" kern="1200" dirty="0"/>
        </a:p>
      </dsp:txBody>
      <dsp:txXfrm>
        <a:off x="0" y="577118"/>
        <a:ext cx="5943600" cy="490968"/>
      </dsp:txXfrm>
    </dsp:sp>
    <dsp:sp modelId="{1C2D2622-8FC3-490D-BB2F-3F25D76F419A}">
      <dsp:nvSpPr>
        <dsp:cNvPr id="0" name=""/>
        <dsp:cNvSpPr/>
      </dsp:nvSpPr>
      <dsp:spPr>
        <a:xfrm>
          <a:off x="5943600" y="577118"/>
          <a:ext cx="5943600" cy="4909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ru-RU" sz="1600" b="0" kern="1200" dirty="0" smtClean="0"/>
            <a:t>так и в сторону </a:t>
          </a:r>
          <a:r>
            <a:rPr lang="ru-RU" sz="1600" b="1" kern="1200" dirty="0" smtClean="0">
              <a:solidFill>
                <a:srgbClr val="C00000"/>
              </a:solidFill>
            </a:rPr>
            <a:t>его уменьшения </a:t>
          </a:r>
          <a:r>
            <a:rPr lang="ru-RU" sz="1600" b="0" kern="1200" dirty="0" smtClean="0"/>
            <a:t>в любом пространственном направлении (по площади и глубине)</a:t>
          </a:r>
          <a:endParaRPr lang="ru-RU" sz="1600" kern="1200" dirty="0"/>
        </a:p>
      </dsp:txBody>
      <dsp:txXfrm>
        <a:off x="5943600" y="577118"/>
        <a:ext cx="5943600" cy="49096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13451"/>
          <a:ext cx="11793313"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ru-RU" sz="2500" b="0" kern="1200" dirty="0" smtClean="0"/>
            <a:t>а) наличие потребностей расширения границ УН, предоставленного в пользование, </a:t>
          </a:r>
          <a:r>
            <a:rPr lang="ru-RU" sz="2500" b="1" kern="1200" dirty="0" smtClean="0">
              <a:solidFill>
                <a:srgbClr val="C00000"/>
              </a:solidFill>
            </a:rPr>
            <a:t>без прироста запасов</a:t>
          </a:r>
          <a:r>
            <a:rPr lang="ru-RU" sz="2500" b="0" kern="1200" dirty="0" smtClean="0"/>
            <a:t> полезных ископаемых и подземных вод:</a:t>
          </a:r>
          <a:endParaRPr lang="ru-RU" sz="2500" kern="1200" dirty="0"/>
        </a:p>
      </dsp:txBody>
      <dsp:txXfrm>
        <a:off x="48547" y="61998"/>
        <a:ext cx="11696219" cy="89740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76C76-EDD1-4BA0-8B62-5C05DEB9C630}">
      <dsp:nvSpPr>
        <dsp:cNvPr id="0" name=""/>
        <dsp:cNvSpPr/>
      </dsp:nvSpPr>
      <dsp:spPr>
        <a:xfrm>
          <a:off x="0" y="771"/>
          <a:ext cx="117933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63F758-0B32-4F0B-805F-1260B0AB3795}">
      <dsp:nvSpPr>
        <dsp:cNvPr id="0" name=""/>
        <dsp:cNvSpPr/>
      </dsp:nvSpPr>
      <dsp:spPr>
        <a:xfrm>
          <a:off x="0" y="771"/>
          <a:ext cx="1294971" cy="1579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68580" tIns="68580" rIns="68580" bIns="68580" numCol="1" spcCol="1270" anchor="t" anchorCtr="0">
          <a:noAutofit/>
        </a:bodyPr>
        <a:lstStyle/>
        <a:p>
          <a:pPr lvl="0" algn="l" defTabSz="800100">
            <a:lnSpc>
              <a:spcPct val="90000"/>
            </a:lnSpc>
            <a:spcBef>
              <a:spcPct val="0"/>
            </a:spcBef>
            <a:spcAft>
              <a:spcPct val="35000"/>
            </a:spcAft>
          </a:pPr>
          <a:r>
            <a:rPr lang="ru-RU" sz="1800" b="1" kern="1200" dirty="0" smtClean="0">
              <a:solidFill>
                <a:srgbClr val="C00000"/>
              </a:solidFill>
            </a:rPr>
            <a:t>без прироста запасов</a:t>
          </a:r>
          <a:r>
            <a:rPr lang="ru-RU" sz="1800" b="0" kern="1200" dirty="0" smtClean="0"/>
            <a:t> полезных ископаемых и </a:t>
          </a:r>
          <a:r>
            <a:rPr lang="ru-RU" sz="1800" b="0" kern="1200" dirty="0" err="1" smtClean="0"/>
            <a:t>подз</a:t>
          </a:r>
          <a:r>
            <a:rPr lang="ru-RU" sz="1800" b="0" kern="1200" dirty="0" smtClean="0"/>
            <a:t>. вод</a:t>
          </a:r>
          <a:endParaRPr lang="ru-RU" sz="1800" kern="1200" dirty="0"/>
        </a:p>
      </dsp:txBody>
      <dsp:txXfrm>
        <a:off x="0" y="771"/>
        <a:ext cx="1294971" cy="1579008"/>
      </dsp:txXfrm>
    </dsp:sp>
    <dsp:sp modelId="{A4B8173C-E11C-4A66-BC6C-FF48CAF0BA7E}">
      <dsp:nvSpPr>
        <dsp:cNvPr id="0" name=""/>
        <dsp:cNvSpPr/>
      </dsp:nvSpPr>
      <dsp:spPr>
        <a:xfrm>
          <a:off x="1457360" y="28142"/>
          <a:ext cx="8498325" cy="374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0" kern="1200" dirty="0" smtClean="0"/>
            <a:t>для геологического изучения недр, включающего поиски и оценку месторождений полезных ископаемых и подземных вод, </a:t>
          </a:r>
          <a:endParaRPr lang="ru-RU" sz="1200" kern="1200" dirty="0"/>
        </a:p>
      </dsp:txBody>
      <dsp:txXfrm>
        <a:off x="1457360" y="28142"/>
        <a:ext cx="8498325" cy="374258"/>
      </dsp:txXfrm>
    </dsp:sp>
    <dsp:sp modelId="{E9F4E2AB-E99D-44FA-A017-ABC56F325412}">
      <dsp:nvSpPr>
        <dsp:cNvPr id="0" name=""/>
        <dsp:cNvSpPr/>
      </dsp:nvSpPr>
      <dsp:spPr>
        <a:xfrm>
          <a:off x="1294971" y="402401"/>
          <a:ext cx="866071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D09658-5982-4D35-A5FF-DA5B86E21814}">
      <dsp:nvSpPr>
        <dsp:cNvPr id="0" name=""/>
        <dsp:cNvSpPr/>
      </dsp:nvSpPr>
      <dsp:spPr>
        <a:xfrm>
          <a:off x="1457360" y="429771"/>
          <a:ext cx="9787946" cy="54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0" kern="1200" dirty="0" smtClean="0"/>
            <a:t>или геологического изучения и оценки пригодности УН для размещения в пластах горных пород попутных вод, вод, использованных пользователями недр для собственных производственных и технологических нужд при разведке и добыче углеводородного сырья, вод, образующихся у пользователей недр, осуществляющих разведку и добычу, а также первичную переработку калийных и магниевых солей, </a:t>
          </a:r>
          <a:endParaRPr lang="ru-RU" sz="1200" kern="1200" dirty="0"/>
        </a:p>
      </dsp:txBody>
      <dsp:txXfrm>
        <a:off x="1457360" y="429771"/>
        <a:ext cx="9787946" cy="547410"/>
      </dsp:txXfrm>
    </dsp:sp>
    <dsp:sp modelId="{0601042C-71C2-464F-AE19-D4542C6EDEE2}">
      <dsp:nvSpPr>
        <dsp:cNvPr id="0" name=""/>
        <dsp:cNvSpPr/>
      </dsp:nvSpPr>
      <dsp:spPr>
        <a:xfrm>
          <a:off x="1294971" y="977181"/>
          <a:ext cx="866071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9DDE4B-ECEC-4791-BC21-B552191287AE}">
      <dsp:nvSpPr>
        <dsp:cNvPr id="0" name=""/>
        <dsp:cNvSpPr/>
      </dsp:nvSpPr>
      <dsp:spPr>
        <a:xfrm>
          <a:off x="1457360" y="1004552"/>
          <a:ext cx="10327675" cy="54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0" kern="1200" dirty="0" smtClean="0"/>
            <a:t>или геологического изучения и оценки пригодности УН для строительства и эксплуатации подземных сооружений, не связанных с добычей полезных ископаемых, </a:t>
          </a:r>
          <a:endParaRPr lang="ru-RU" sz="1200" kern="1200" dirty="0"/>
        </a:p>
      </dsp:txBody>
      <dsp:txXfrm>
        <a:off x="1457360" y="1004552"/>
        <a:ext cx="10327675" cy="547410"/>
      </dsp:txXfrm>
    </dsp:sp>
    <dsp:sp modelId="{65925C3A-33EC-41CD-93B9-3DC90FB21D56}">
      <dsp:nvSpPr>
        <dsp:cNvPr id="0" name=""/>
        <dsp:cNvSpPr/>
      </dsp:nvSpPr>
      <dsp:spPr>
        <a:xfrm>
          <a:off x="1294971" y="1551962"/>
          <a:ext cx="866071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FB85A-F677-47C1-AAED-C2736A4B6D9C}">
      <dsp:nvSpPr>
        <dsp:cNvPr id="0" name=""/>
        <dsp:cNvSpPr/>
      </dsp:nvSpPr>
      <dsp:spPr>
        <a:xfrm>
          <a:off x="0" y="0"/>
          <a:ext cx="11598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2D98F-2015-47B5-A03F-B26B81ACD8F1}">
      <dsp:nvSpPr>
        <dsp:cNvPr id="0" name=""/>
        <dsp:cNvSpPr/>
      </dsp:nvSpPr>
      <dsp:spPr>
        <a:xfrm>
          <a:off x="0" y="0"/>
          <a:ext cx="754158" cy="5667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80010" tIns="80010" rIns="80010" bIns="80010" numCol="1" spcCol="1270" anchor="t" anchorCtr="0">
          <a:noAutofit/>
        </a:bodyPr>
        <a:lstStyle/>
        <a:p>
          <a:pPr lvl="0" algn="l" defTabSz="933450">
            <a:lnSpc>
              <a:spcPct val="90000"/>
            </a:lnSpc>
            <a:spcBef>
              <a:spcPct val="0"/>
            </a:spcBef>
            <a:spcAft>
              <a:spcPct val="35000"/>
            </a:spcAft>
          </a:pPr>
          <a:r>
            <a:rPr lang="ru-RU" sz="2100" b="0" kern="1200" dirty="0" smtClean="0"/>
            <a:t>В каком случае применяются данные Правила</a:t>
          </a:r>
          <a:endParaRPr lang="ru-RU" sz="2100" kern="1200" dirty="0"/>
        </a:p>
      </dsp:txBody>
      <dsp:txXfrm>
        <a:off x="0" y="0"/>
        <a:ext cx="754158" cy="5667132"/>
      </dsp:txXfrm>
    </dsp:sp>
    <dsp:sp modelId="{7638B9CA-1643-4F42-8F96-82B7A30B59CE}">
      <dsp:nvSpPr>
        <dsp:cNvPr id="0" name=""/>
        <dsp:cNvSpPr/>
      </dsp:nvSpPr>
      <dsp:spPr>
        <a:xfrm>
          <a:off x="928142" y="66619"/>
          <a:ext cx="9105117" cy="133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ru-RU" sz="1900" kern="1200" dirty="0" smtClean="0"/>
            <a:t>г) </a:t>
          </a:r>
          <a:r>
            <a:rPr lang="ru-RU" sz="1900" b="1" kern="1200" dirty="0" smtClean="0">
              <a:solidFill>
                <a:srgbClr val="C00000"/>
              </a:solidFill>
            </a:rPr>
            <a:t>при подготовке перечней УНМЗ</a:t>
          </a:r>
          <a:r>
            <a:rPr lang="ru-RU" sz="1900" kern="1200" dirty="0" smtClean="0"/>
            <a:t>, утверждение которых осуществляются исполнительными органами субъектов РФ по согласованию с </a:t>
          </a:r>
          <a:r>
            <a:rPr lang="ru-RU" sz="1900" kern="1200" dirty="0" err="1" smtClean="0"/>
            <a:t>фед</a:t>
          </a:r>
          <a:r>
            <a:rPr lang="ru-RU" sz="1900" kern="1200" dirty="0" smtClean="0"/>
            <a:t>. органом управления государственным фондом недр или его тер. органами.</a:t>
          </a:r>
        </a:p>
        <a:p>
          <a:pPr lvl="0" algn="l" defTabSz="844550">
            <a:lnSpc>
              <a:spcPct val="90000"/>
            </a:lnSpc>
            <a:spcBef>
              <a:spcPct val="0"/>
            </a:spcBef>
            <a:spcAft>
              <a:spcPct val="35000"/>
            </a:spcAft>
          </a:pPr>
          <a:endParaRPr lang="ru-RU" sz="1900" kern="1200" dirty="0"/>
        </a:p>
      </dsp:txBody>
      <dsp:txXfrm>
        <a:off x="928142" y="66619"/>
        <a:ext cx="9105117" cy="1332384"/>
      </dsp:txXfrm>
    </dsp:sp>
    <dsp:sp modelId="{CC8E2DFA-946D-48E4-98C4-8C43310271D1}">
      <dsp:nvSpPr>
        <dsp:cNvPr id="0" name=""/>
        <dsp:cNvSpPr/>
      </dsp:nvSpPr>
      <dsp:spPr>
        <a:xfrm>
          <a:off x="754158" y="1399004"/>
          <a:ext cx="92791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7D2CE9-1FE0-4E73-86A2-B1626D3CFE93}">
      <dsp:nvSpPr>
        <dsp:cNvPr id="0" name=""/>
        <dsp:cNvSpPr/>
      </dsp:nvSpPr>
      <dsp:spPr>
        <a:xfrm>
          <a:off x="928142" y="1465623"/>
          <a:ext cx="9105117" cy="133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ru-RU" sz="1900" b="0" kern="1200" dirty="0" smtClean="0"/>
            <a:t>д) </a:t>
          </a:r>
          <a:r>
            <a:rPr lang="ru-RU" sz="1900" b="1" kern="1200" dirty="0" smtClean="0">
              <a:solidFill>
                <a:srgbClr val="C00000"/>
              </a:solidFill>
            </a:rPr>
            <a:t>при заключении соглашения о разделе продукции </a:t>
          </a:r>
          <a:r>
            <a:rPr lang="ru-RU" sz="1900" b="0" kern="1200" dirty="0" smtClean="0"/>
            <a:t>в соответствии с ФЗ "О соглашениях о разделе продукции";</a:t>
          </a:r>
          <a:br>
            <a:rPr lang="ru-RU" sz="1900" b="0" kern="1200" dirty="0" smtClean="0"/>
          </a:br>
          <a:endParaRPr lang="ru-RU" sz="1900" kern="1200" dirty="0"/>
        </a:p>
      </dsp:txBody>
      <dsp:txXfrm>
        <a:off x="928142" y="1465623"/>
        <a:ext cx="9105117" cy="1332384"/>
      </dsp:txXfrm>
    </dsp:sp>
    <dsp:sp modelId="{B284FA1C-2C6B-45DE-9C9D-2CF3D1B0D36D}">
      <dsp:nvSpPr>
        <dsp:cNvPr id="0" name=""/>
        <dsp:cNvSpPr/>
      </dsp:nvSpPr>
      <dsp:spPr>
        <a:xfrm>
          <a:off x="754158" y="2798008"/>
          <a:ext cx="92791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3C19DF-A5A3-4738-A189-6ED477CFBFC7}">
      <dsp:nvSpPr>
        <dsp:cNvPr id="0" name=""/>
        <dsp:cNvSpPr/>
      </dsp:nvSpPr>
      <dsp:spPr>
        <a:xfrm>
          <a:off x="928142" y="2864627"/>
          <a:ext cx="9105117" cy="133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ru-RU" sz="1900" b="0" kern="1200" dirty="0" smtClean="0"/>
            <a:t>е) </a:t>
          </a:r>
          <a:r>
            <a:rPr lang="ru-RU" sz="1900" b="1" kern="1200" dirty="0" smtClean="0">
              <a:solidFill>
                <a:srgbClr val="C00000"/>
              </a:solidFill>
            </a:rPr>
            <a:t>при заключении государственного контракта </a:t>
          </a:r>
          <a:r>
            <a:rPr lang="ru-RU" sz="1900" b="0" kern="1200" dirty="0" smtClean="0"/>
            <a:t>на выполнение работ по геологическому изучению недр в соответствии с  ФЗ "О контрактной системе в сфере закупок товаров, работ, услуг для обеспечения государственных и муниципальных нужд"; </a:t>
          </a:r>
          <a:endParaRPr lang="ru-RU" sz="1900" b="0" kern="1200" dirty="0"/>
        </a:p>
      </dsp:txBody>
      <dsp:txXfrm>
        <a:off x="928142" y="2864627"/>
        <a:ext cx="9105117" cy="1332384"/>
      </dsp:txXfrm>
    </dsp:sp>
    <dsp:sp modelId="{1FD6FAF3-91E4-4A56-8B5F-4EAE7D5BF1C1}">
      <dsp:nvSpPr>
        <dsp:cNvPr id="0" name=""/>
        <dsp:cNvSpPr/>
      </dsp:nvSpPr>
      <dsp:spPr>
        <a:xfrm>
          <a:off x="754158" y="4197012"/>
          <a:ext cx="92791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E39D39-F75B-4882-B357-01508A889837}">
      <dsp:nvSpPr>
        <dsp:cNvPr id="0" name=""/>
        <dsp:cNvSpPr/>
      </dsp:nvSpPr>
      <dsp:spPr>
        <a:xfrm>
          <a:off x="928142" y="4263631"/>
          <a:ext cx="9105117" cy="133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ru-RU" sz="1900" b="0" kern="1200" dirty="0" smtClean="0"/>
            <a:t>ж) </a:t>
          </a:r>
          <a:r>
            <a:rPr lang="ru-RU" sz="1900" b="1" kern="1200" dirty="0" smtClean="0">
              <a:solidFill>
                <a:srgbClr val="C00000"/>
              </a:solidFill>
            </a:rPr>
            <a:t>при утверждении государственного задания</a:t>
          </a:r>
          <a:r>
            <a:rPr lang="ru-RU" sz="1900" b="0" kern="1200" dirty="0" smtClean="0"/>
            <a:t>, предусматривающего осуществление государственного геологического изучения недр государственными (бюджетными или автономными) учреждениями, находящимися в ведении ФАН или его тер. органов; </a:t>
          </a:r>
          <a:endParaRPr lang="ru-RU" sz="1900" b="0" kern="1200" dirty="0"/>
        </a:p>
      </dsp:txBody>
      <dsp:txXfrm>
        <a:off x="928142" y="4263631"/>
        <a:ext cx="9105117" cy="1332384"/>
      </dsp:txXfrm>
    </dsp:sp>
    <dsp:sp modelId="{CA44BE19-F511-420B-ADC4-072D0B67A6BA}">
      <dsp:nvSpPr>
        <dsp:cNvPr id="0" name=""/>
        <dsp:cNvSpPr/>
      </dsp:nvSpPr>
      <dsp:spPr>
        <a:xfrm>
          <a:off x="754158" y="5596016"/>
          <a:ext cx="92791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76C76-EDD1-4BA0-8B62-5C05DEB9C630}">
      <dsp:nvSpPr>
        <dsp:cNvPr id="0" name=""/>
        <dsp:cNvSpPr/>
      </dsp:nvSpPr>
      <dsp:spPr>
        <a:xfrm>
          <a:off x="0" y="0"/>
          <a:ext cx="117933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63F758-0B32-4F0B-805F-1260B0AB3795}">
      <dsp:nvSpPr>
        <dsp:cNvPr id="0" name=""/>
        <dsp:cNvSpPr/>
      </dsp:nvSpPr>
      <dsp:spPr>
        <a:xfrm>
          <a:off x="0" y="0"/>
          <a:ext cx="576003" cy="1846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6200" tIns="76200" rIns="76200" bIns="76200" numCol="1" spcCol="1270" anchor="t" anchorCtr="0">
          <a:noAutofit/>
        </a:bodyPr>
        <a:lstStyle/>
        <a:p>
          <a:pPr lvl="0" algn="ctr" defTabSz="889000">
            <a:lnSpc>
              <a:spcPct val="90000"/>
            </a:lnSpc>
            <a:spcBef>
              <a:spcPct val="0"/>
            </a:spcBef>
            <a:spcAft>
              <a:spcPct val="35000"/>
            </a:spcAft>
          </a:pPr>
          <a:r>
            <a:rPr lang="ru-RU" sz="2000" b="1" kern="1200" dirty="0" smtClean="0">
              <a:solidFill>
                <a:srgbClr val="C00000"/>
              </a:solidFill>
            </a:rPr>
            <a:t>Основание</a:t>
          </a:r>
          <a:endParaRPr lang="ru-RU" sz="2000" kern="1200" dirty="0"/>
        </a:p>
      </dsp:txBody>
      <dsp:txXfrm>
        <a:off x="0" y="0"/>
        <a:ext cx="576003" cy="1846907"/>
      </dsp:txXfrm>
    </dsp:sp>
    <dsp:sp modelId="{979DDE4B-ECEC-4791-BC21-B552191287AE}">
      <dsp:nvSpPr>
        <dsp:cNvPr id="0" name=""/>
        <dsp:cNvSpPr/>
      </dsp:nvSpPr>
      <dsp:spPr>
        <a:xfrm>
          <a:off x="741674" y="92255"/>
          <a:ext cx="11044754" cy="1505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1" u="none" kern="1200" dirty="0" smtClean="0"/>
            <a:t>Проектная документация </a:t>
          </a:r>
          <a:r>
            <a:rPr lang="ru-RU" sz="1400" b="0" kern="1200" dirty="0" smtClean="0"/>
            <a:t>на осуществление геологического изучения недр, включая поиски и оценку месторождений полезных ископаемых, геологического изучения и оценки пригодности УН для строительства и эксплуатации подземных сооружений, не связанных с добычей полезных ископаемых, </a:t>
          </a:r>
          <a:r>
            <a:rPr lang="ru-RU" sz="1400" b="1" kern="1200" dirty="0" smtClean="0"/>
            <a:t>получившей положительное заключение экспертизы</a:t>
          </a:r>
          <a:r>
            <a:rPr lang="ru-RU" sz="1400" b="0" kern="1200" dirty="0" smtClean="0"/>
            <a:t>, </a:t>
          </a:r>
          <a:r>
            <a:rPr lang="ru-RU" sz="1400" b="1" u="none" kern="1200" dirty="0" smtClean="0"/>
            <a:t>и (или) проектной документации</a:t>
          </a:r>
          <a:r>
            <a:rPr lang="ru-RU" sz="1400" b="0" kern="1200" dirty="0" smtClean="0"/>
            <a:t> на осуществление геологического изучения недр, включая поиски и оценку месторождений полезных ископаемых, геологического изучения и оценки пригодности УН для строительства и эксплуатации подземных сооружений, не связанных с добычей полезных ископаемых</a:t>
          </a:r>
          <a:r>
            <a:rPr lang="ru-RU" sz="1400" b="1" kern="1200" dirty="0" smtClean="0"/>
            <a:t>, представленной пользователем недр на экспертизу, при условии выдачи в отношении представленной на экспертизу проектной документации уведомления</a:t>
          </a:r>
          <a:r>
            <a:rPr lang="ru-RU" sz="1400" b="0" kern="1200" dirty="0" smtClean="0"/>
            <a:t>;</a:t>
          </a:r>
          <a:endParaRPr lang="ru-RU" sz="1400" kern="1200" dirty="0"/>
        </a:p>
      </dsp:txBody>
      <dsp:txXfrm>
        <a:off x="741674" y="92255"/>
        <a:ext cx="11044754" cy="1505179"/>
      </dsp:txXfrm>
    </dsp:sp>
    <dsp:sp modelId="{65925C3A-33EC-41CD-93B9-3DC90FB21D56}">
      <dsp:nvSpPr>
        <dsp:cNvPr id="0" name=""/>
        <dsp:cNvSpPr/>
      </dsp:nvSpPr>
      <dsp:spPr>
        <a:xfrm>
          <a:off x="576003" y="1597435"/>
          <a:ext cx="88357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76C76-EDD1-4BA0-8B62-5C05DEB9C630}">
      <dsp:nvSpPr>
        <dsp:cNvPr id="0" name=""/>
        <dsp:cNvSpPr/>
      </dsp:nvSpPr>
      <dsp:spPr>
        <a:xfrm>
          <a:off x="0" y="522"/>
          <a:ext cx="117933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63F758-0B32-4F0B-805F-1260B0AB3795}">
      <dsp:nvSpPr>
        <dsp:cNvPr id="0" name=""/>
        <dsp:cNvSpPr/>
      </dsp:nvSpPr>
      <dsp:spPr>
        <a:xfrm>
          <a:off x="0" y="522"/>
          <a:ext cx="576003" cy="1069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6200" tIns="76200" rIns="76200" bIns="76200" numCol="1" spcCol="1270" anchor="t" anchorCtr="0">
          <a:noAutofit/>
        </a:bodyPr>
        <a:lstStyle/>
        <a:p>
          <a:pPr lvl="0" algn="ctr" defTabSz="889000">
            <a:lnSpc>
              <a:spcPct val="90000"/>
            </a:lnSpc>
            <a:spcBef>
              <a:spcPct val="0"/>
            </a:spcBef>
            <a:spcAft>
              <a:spcPct val="35000"/>
            </a:spcAft>
          </a:pPr>
          <a:r>
            <a:rPr lang="ru-RU" sz="2000" b="1" kern="1200" dirty="0" smtClean="0">
              <a:solidFill>
                <a:srgbClr val="C00000"/>
              </a:solidFill>
            </a:rPr>
            <a:t>Условие</a:t>
          </a:r>
          <a:endParaRPr lang="ru-RU" sz="2000" kern="1200" dirty="0"/>
        </a:p>
      </dsp:txBody>
      <dsp:txXfrm>
        <a:off x="0" y="522"/>
        <a:ext cx="576003" cy="1069928"/>
      </dsp:txXfrm>
    </dsp:sp>
    <dsp:sp modelId="{979DDE4B-ECEC-4791-BC21-B552191287AE}">
      <dsp:nvSpPr>
        <dsp:cNvPr id="0" name=""/>
        <dsp:cNvSpPr/>
      </dsp:nvSpPr>
      <dsp:spPr>
        <a:xfrm>
          <a:off x="741674" y="53967"/>
          <a:ext cx="11044754" cy="871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ru-RU" sz="3000" b="0" kern="1200" dirty="0" smtClean="0"/>
            <a:t> с </a:t>
          </a:r>
          <a:r>
            <a:rPr lang="ru-RU" sz="2400" b="0" u="none" kern="1200" dirty="0" smtClean="0">
              <a:solidFill>
                <a:schemeClr val="tx1"/>
              </a:solidFill>
            </a:rPr>
            <a:t>учетом</a:t>
          </a:r>
          <a:r>
            <a:rPr lang="ru-RU" sz="2400" b="0" u="sng" kern="1200" dirty="0" smtClean="0">
              <a:solidFill>
                <a:srgbClr val="C00000"/>
              </a:solidFill>
            </a:rPr>
            <a:t> </a:t>
          </a:r>
          <a:r>
            <a:rPr lang="ru-RU" sz="2400" b="1" u="sng" kern="1200" dirty="0" smtClean="0">
              <a:solidFill>
                <a:srgbClr val="C00000"/>
              </a:solidFill>
            </a:rPr>
            <a:t>границ ведения работ по геологическому изучению недр </a:t>
          </a:r>
          <a:r>
            <a:rPr lang="ru-RU" sz="2400" b="0" u="none" kern="1200" dirty="0" smtClean="0">
              <a:solidFill>
                <a:srgbClr val="C00000"/>
              </a:solidFill>
            </a:rPr>
            <a:t> </a:t>
          </a:r>
          <a:r>
            <a:rPr lang="ru-RU" sz="2400" b="0" u="none" kern="1200" dirty="0" smtClean="0"/>
            <a:t>на основании утвержденной пользователем недр проектной документации</a:t>
          </a:r>
          <a:endParaRPr lang="ru-RU" sz="2400" b="0" kern="1200" dirty="0"/>
        </a:p>
      </dsp:txBody>
      <dsp:txXfrm>
        <a:off x="741674" y="53967"/>
        <a:ext cx="11044754" cy="871962"/>
      </dsp:txXfrm>
    </dsp:sp>
    <dsp:sp modelId="{65925C3A-33EC-41CD-93B9-3DC90FB21D56}">
      <dsp:nvSpPr>
        <dsp:cNvPr id="0" name=""/>
        <dsp:cNvSpPr/>
      </dsp:nvSpPr>
      <dsp:spPr>
        <a:xfrm>
          <a:off x="576003" y="925930"/>
          <a:ext cx="88357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118527"/>
          <a:ext cx="11793313"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ru-RU" sz="2700" b="0" kern="1200" dirty="0" smtClean="0"/>
            <a:t>а) наличие потребностей расширения границ УН, предоставленного в пользование, </a:t>
          </a:r>
          <a:r>
            <a:rPr lang="ru-RU" sz="2700" b="1" kern="1200" dirty="0" smtClean="0">
              <a:solidFill>
                <a:srgbClr val="C00000"/>
              </a:solidFill>
            </a:rPr>
            <a:t>без прироста запасов</a:t>
          </a:r>
          <a:r>
            <a:rPr lang="ru-RU" sz="2700" b="0" kern="1200" dirty="0" smtClean="0"/>
            <a:t> полезных ископаемых и подземных вод:</a:t>
          </a:r>
          <a:endParaRPr lang="ru-RU" sz="2700" kern="1200" dirty="0"/>
        </a:p>
      </dsp:txBody>
      <dsp:txXfrm>
        <a:off x="52431" y="170958"/>
        <a:ext cx="11688451" cy="96919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76C76-EDD1-4BA0-8B62-5C05DEB9C630}">
      <dsp:nvSpPr>
        <dsp:cNvPr id="0" name=""/>
        <dsp:cNvSpPr/>
      </dsp:nvSpPr>
      <dsp:spPr>
        <a:xfrm>
          <a:off x="0" y="0"/>
          <a:ext cx="117933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63F758-0B32-4F0B-805F-1260B0AB3795}">
      <dsp:nvSpPr>
        <dsp:cNvPr id="0" name=""/>
        <dsp:cNvSpPr/>
      </dsp:nvSpPr>
      <dsp:spPr>
        <a:xfrm>
          <a:off x="0" y="0"/>
          <a:ext cx="2358662" cy="1664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u-RU" sz="2200" b="1" kern="1200" dirty="0" smtClean="0">
              <a:solidFill>
                <a:srgbClr val="C00000"/>
              </a:solidFill>
            </a:rPr>
            <a:t>без прироста запасов</a:t>
          </a:r>
          <a:r>
            <a:rPr lang="ru-RU" sz="2200" b="0" kern="1200" dirty="0" smtClean="0"/>
            <a:t> полезных ископаемых и подземных вод</a:t>
          </a:r>
          <a:endParaRPr lang="ru-RU" sz="2200" kern="1200" dirty="0"/>
        </a:p>
      </dsp:txBody>
      <dsp:txXfrm>
        <a:off x="0" y="0"/>
        <a:ext cx="2358662" cy="1664707"/>
      </dsp:txXfrm>
    </dsp:sp>
    <dsp:sp modelId="{979DDE4B-ECEC-4791-BC21-B552191287AE}">
      <dsp:nvSpPr>
        <dsp:cNvPr id="0" name=""/>
        <dsp:cNvSpPr/>
      </dsp:nvSpPr>
      <dsp:spPr>
        <a:xfrm>
          <a:off x="2535562" y="75594"/>
          <a:ext cx="9257750" cy="1511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ru-RU" sz="3000" b="0" kern="1200" dirty="0" smtClean="0"/>
            <a:t>для строительства и эксплуатации подземных сооружений, не связанных с добычей полезных ископаемых;</a:t>
          </a:r>
          <a:endParaRPr lang="ru-RU" sz="3000" kern="1200" dirty="0"/>
        </a:p>
      </dsp:txBody>
      <dsp:txXfrm>
        <a:off x="2535562" y="75594"/>
        <a:ext cx="9257750" cy="1511892"/>
      </dsp:txXfrm>
    </dsp:sp>
    <dsp:sp modelId="{65925C3A-33EC-41CD-93B9-3DC90FB21D56}">
      <dsp:nvSpPr>
        <dsp:cNvPr id="0" name=""/>
        <dsp:cNvSpPr/>
      </dsp:nvSpPr>
      <dsp:spPr>
        <a:xfrm>
          <a:off x="2358662" y="1587486"/>
          <a:ext cx="94346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76C76-EDD1-4BA0-8B62-5C05DEB9C630}">
      <dsp:nvSpPr>
        <dsp:cNvPr id="0" name=""/>
        <dsp:cNvSpPr/>
      </dsp:nvSpPr>
      <dsp:spPr>
        <a:xfrm>
          <a:off x="0" y="0"/>
          <a:ext cx="117933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63F758-0B32-4F0B-805F-1260B0AB3795}">
      <dsp:nvSpPr>
        <dsp:cNvPr id="0" name=""/>
        <dsp:cNvSpPr/>
      </dsp:nvSpPr>
      <dsp:spPr>
        <a:xfrm>
          <a:off x="0" y="0"/>
          <a:ext cx="576003" cy="2207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6200" tIns="76200" rIns="76200" bIns="76200" numCol="1" spcCol="1270" anchor="t" anchorCtr="0">
          <a:noAutofit/>
        </a:bodyPr>
        <a:lstStyle/>
        <a:p>
          <a:pPr lvl="0" algn="ctr" defTabSz="889000">
            <a:lnSpc>
              <a:spcPct val="90000"/>
            </a:lnSpc>
            <a:spcBef>
              <a:spcPct val="0"/>
            </a:spcBef>
            <a:spcAft>
              <a:spcPct val="35000"/>
            </a:spcAft>
          </a:pPr>
          <a:r>
            <a:rPr lang="ru-RU" sz="2000" b="1" kern="1200" dirty="0" smtClean="0">
              <a:solidFill>
                <a:srgbClr val="C00000"/>
              </a:solidFill>
            </a:rPr>
            <a:t>Основание</a:t>
          </a:r>
          <a:endParaRPr lang="ru-RU" sz="2000" kern="1200" dirty="0"/>
        </a:p>
      </dsp:txBody>
      <dsp:txXfrm>
        <a:off x="0" y="0"/>
        <a:ext cx="576003" cy="2207854"/>
      </dsp:txXfrm>
    </dsp:sp>
    <dsp:sp modelId="{979DDE4B-ECEC-4791-BC21-B552191287AE}">
      <dsp:nvSpPr>
        <dsp:cNvPr id="0" name=""/>
        <dsp:cNvSpPr/>
      </dsp:nvSpPr>
      <dsp:spPr>
        <a:xfrm>
          <a:off x="741674" y="110284"/>
          <a:ext cx="11044754" cy="1799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u-RU" sz="2400" b="0" kern="1200" smtClean="0"/>
            <a:t>на основании документов, удостоверяющих уточненные границы горного отвода, или технического проекта строительства и эксплуатации подземных сооружений, представленного пользователем недр на согласование  при условии выдачи в отношении представленного на согласование технического проекта уведомления</a:t>
          </a:r>
          <a:endParaRPr lang="ru-RU" sz="2400" kern="1200" dirty="0"/>
        </a:p>
      </dsp:txBody>
      <dsp:txXfrm>
        <a:off x="741674" y="110284"/>
        <a:ext cx="11044754" cy="1799342"/>
      </dsp:txXfrm>
    </dsp:sp>
    <dsp:sp modelId="{65925C3A-33EC-41CD-93B9-3DC90FB21D56}">
      <dsp:nvSpPr>
        <dsp:cNvPr id="0" name=""/>
        <dsp:cNvSpPr/>
      </dsp:nvSpPr>
      <dsp:spPr>
        <a:xfrm>
          <a:off x="576003" y="1909627"/>
          <a:ext cx="88357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14415"/>
          <a:ext cx="11793313"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b="0" kern="1200" dirty="0" smtClean="0"/>
            <a:t>б) подтверждение с помощью геологической информации о недрах данных о том, что (условия, при которых возможно увеличение границ):</a:t>
          </a:r>
          <a:endParaRPr lang="ru-RU" sz="1600" kern="1200" dirty="0"/>
        </a:p>
      </dsp:txBody>
      <dsp:txXfrm>
        <a:off x="31070" y="45485"/>
        <a:ext cx="11731173" cy="57434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76C76-EDD1-4BA0-8B62-5C05DEB9C630}">
      <dsp:nvSpPr>
        <dsp:cNvPr id="0" name=""/>
        <dsp:cNvSpPr/>
      </dsp:nvSpPr>
      <dsp:spPr>
        <a:xfrm>
          <a:off x="0" y="1303"/>
          <a:ext cx="117933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63F758-0B32-4F0B-805F-1260B0AB3795}">
      <dsp:nvSpPr>
        <dsp:cNvPr id="0" name=""/>
        <dsp:cNvSpPr/>
      </dsp:nvSpPr>
      <dsp:spPr>
        <a:xfrm>
          <a:off x="0" y="1303"/>
          <a:ext cx="2358662" cy="2667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ts val="0"/>
            </a:spcAft>
          </a:pPr>
          <a:r>
            <a:rPr lang="ru-RU" sz="2400" b="1" kern="1200" dirty="0" smtClean="0">
              <a:solidFill>
                <a:srgbClr val="C00000"/>
              </a:solidFill>
            </a:rPr>
            <a:t>с приростом запасов</a:t>
          </a:r>
          <a:r>
            <a:rPr lang="ru-RU" sz="2400" b="0" kern="1200" dirty="0" smtClean="0"/>
            <a:t> полезных ископаемых и подземных вод</a:t>
          </a:r>
        </a:p>
        <a:p>
          <a:pPr lvl="0" algn="l" defTabSz="1066800">
            <a:lnSpc>
              <a:spcPct val="90000"/>
            </a:lnSpc>
            <a:spcBef>
              <a:spcPct val="0"/>
            </a:spcBef>
            <a:spcAft>
              <a:spcPts val="0"/>
            </a:spcAft>
          </a:pPr>
          <a:r>
            <a:rPr lang="ru-RU" sz="2400" b="1" kern="1200" dirty="0" smtClean="0">
              <a:solidFill>
                <a:schemeClr val="accent1">
                  <a:lumMod val="50000"/>
                </a:schemeClr>
              </a:solidFill>
            </a:rPr>
            <a:t>Абз. 2 </a:t>
          </a:r>
          <a:r>
            <a:rPr lang="ru-RU" sz="2400" b="1" kern="1200" dirty="0" err="1" smtClean="0">
              <a:solidFill>
                <a:schemeClr val="accent1">
                  <a:lumMod val="50000"/>
                </a:schemeClr>
              </a:solidFill>
            </a:rPr>
            <a:t>пп.б</a:t>
          </a:r>
          <a:r>
            <a:rPr lang="ru-RU" sz="2400" b="1" kern="1200" dirty="0" smtClean="0">
              <a:solidFill>
                <a:schemeClr val="accent1">
                  <a:lumMod val="50000"/>
                </a:schemeClr>
              </a:solidFill>
            </a:rPr>
            <a:t> пункт 9</a:t>
          </a:r>
          <a:endParaRPr lang="ru-RU" sz="2400" kern="1200" dirty="0"/>
        </a:p>
      </dsp:txBody>
      <dsp:txXfrm>
        <a:off x="0" y="1303"/>
        <a:ext cx="2358662" cy="2667308"/>
      </dsp:txXfrm>
    </dsp:sp>
    <dsp:sp modelId="{979DDE4B-ECEC-4791-BC21-B552191287AE}">
      <dsp:nvSpPr>
        <dsp:cNvPr id="0" name=""/>
        <dsp:cNvSpPr/>
      </dsp:nvSpPr>
      <dsp:spPr>
        <a:xfrm>
          <a:off x="2535562" y="32658"/>
          <a:ext cx="9257750" cy="627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0" kern="1200" dirty="0" smtClean="0"/>
            <a:t>полезные ископаемые находятся </a:t>
          </a:r>
          <a:r>
            <a:rPr lang="ru-RU" sz="1400" b="1" kern="1200" dirty="0" smtClean="0">
              <a:solidFill>
                <a:srgbClr val="C00000"/>
              </a:solidFill>
            </a:rPr>
            <a:t>в пределах НФН</a:t>
          </a:r>
          <a:endParaRPr lang="ru-RU" sz="1400" b="1" kern="1200" dirty="0">
            <a:solidFill>
              <a:srgbClr val="C00000"/>
            </a:solidFill>
          </a:endParaRPr>
        </a:p>
      </dsp:txBody>
      <dsp:txXfrm>
        <a:off x="2535562" y="32658"/>
        <a:ext cx="9257750" cy="627104"/>
      </dsp:txXfrm>
    </dsp:sp>
    <dsp:sp modelId="{65925C3A-33EC-41CD-93B9-3DC90FB21D56}">
      <dsp:nvSpPr>
        <dsp:cNvPr id="0" name=""/>
        <dsp:cNvSpPr/>
      </dsp:nvSpPr>
      <dsp:spPr>
        <a:xfrm>
          <a:off x="2358662" y="659762"/>
          <a:ext cx="94346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356081-945C-4F98-88BC-05A6CF9557FF}">
      <dsp:nvSpPr>
        <dsp:cNvPr id="0" name=""/>
        <dsp:cNvSpPr/>
      </dsp:nvSpPr>
      <dsp:spPr>
        <a:xfrm>
          <a:off x="2535562" y="691118"/>
          <a:ext cx="9257750" cy="627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1" kern="1200" dirty="0" smtClean="0">
              <a:solidFill>
                <a:srgbClr val="C00000"/>
              </a:solidFill>
            </a:rPr>
            <a:t>за пределами УН</a:t>
          </a:r>
          <a:r>
            <a:rPr lang="ru-RU" sz="1400" b="0" kern="1200" dirty="0" smtClean="0"/>
            <a:t>, границы которого предлагается изменить</a:t>
          </a:r>
        </a:p>
      </dsp:txBody>
      <dsp:txXfrm>
        <a:off x="2535562" y="691118"/>
        <a:ext cx="9257750" cy="627104"/>
      </dsp:txXfrm>
    </dsp:sp>
    <dsp:sp modelId="{1121312C-F7BA-4904-AB16-BB60F03F87C4}">
      <dsp:nvSpPr>
        <dsp:cNvPr id="0" name=""/>
        <dsp:cNvSpPr/>
      </dsp:nvSpPr>
      <dsp:spPr>
        <a:xfrm>
          <a:off x="2358662" y="1318222"/>
          <a:ext cx="94346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F8AEA0-ED5A-4CE6-AE50-22C60E1082D4}">
      <dsp:nvSpPr>
        <dsp:cNvPr id="0" name=""/>
        <dsp:cNvSpPr/>
      </dsp:nvSpPr>
      <dsp:spPr>
        <a:xfrm>
          <a:off x="2535562" y="1349577"/>
          <a:ext cx="9257750" cy="627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1" kern="1200" dirty="0" smtClean="0">
              <a:solidFill>
                <a:srgbClr val="C00000"/>
              </a:solidFill>
            </a:rPr>
            <a:t>поставлены на Государственный баланс запасов</a:t>
          </a:r>
        </a:p>
      </dsp:txBody>
      <dsp:txXfrm>
        <a:off x="2535562" y="1349577"/>
        <a:ext cx="9257750" cy="627104"/>
      </dsp:txXfrm>
    </dsp:sp>
    <dsp:sp modelId="{A5FBEF73-81AE-4D05-B9B5-35F627F5DF1F}">
      <dsp:nvSpPr>
        <dsp:cNvPr id="0" name=""/>
        <dsp:cNvSpPr/>
      </dsp:nvSpPr>
      <dsp:spPr>
        <a:xfrm>
          <a:off x="2358662" y="1976681"/>
          <a:ext cx="94346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46363B-21B7-4B71-89B9-B22079619E7D}">
      <dsp:nvSpPr>
        <dsp:cNvPr id="0" name=""/>
        <dsp:cNvSpPr/>
      </dsp:nvSpPr>
      <dsp:spPr>
        <a:xfrm>
          <a:off x="2535562" y="2008036"/>
          <a:ext cx="9257750" cy="627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0" kern="1200" dirty="0" smtClean="0"/>
            <a:t> и </a:t>
          </a:r>
          <a:r>
            <a:rPr lang="ru-RU" sz="1400" b="1" kern="1200" dirty="0" smtClean="0">
              <a:solidFill>
                <a:srgbClr val="C00000"/>
              </a:solidFill>
            </a:rPr>
            <a:t>являются частью месторождения</a:t>
          </a:r>
          <a:r>
            <a:rPr lang="ru-RU" sz="1400" b="0" kern="1200" dirty="0" smtClean="0"/>
            <a:t> этих полезных ископаемых, частично расположенного на УН, границы которого предлагается изменить (</a:t>
          </a:r>
          <a:r>
            <a:rPr lang="ru-RU" sz="1400" b="1" kern="1200" dirty="0" smtClean="0">
              <a:solidFill>
                <a:srgbClr val="C00000"/>
              </a:solidFill>
            </a:rPr>
            <a:t>за исключением </a:t>
          </a:r>
          <a:r>
            <a:rPr lang="ru-RU" sz="1400" b="0" kern="1200" dirty="0" smtClean="0"/>
            <a:t>случая, когда запасы находятся в НФН </a:t>
          </a:r>
          <a:r>
            <a:rPr lang="ru-RU" sz="1400" b="1" kern="1200" dirty="0" smtClean="0">
              <a:solidFill>
                <a:srgbClr val="C00000"/>
              </a:solidFill>
            </a:rPr>
            <a:t>на нижележащей и (или) вышележащей части недр </a:t>
          </a:r>
          <a:r>
            <a:rPr lang="ru-RU" sz="1400" b="0" kern="1200" dirty="0" smtClean="0"/>
            <a:t>за пределами УН)</a:t>
          </a:r>
        </a:p>
      </dsp:txBody>
      <dsp:txXfrm>
        <a:off x="2535562" y="2008036"/>
        <a:ext cx="9257750" cy="627104"/>
      </dsp:txXfrm>
    </dsp:sp>
    <dsp:sp modelId="{F56C1F9C-D51D-4478-A18D-27B5D1D15D26}">
      <dsp:nvSpPr>
        <dsp:cNvPr id="0" name=""/>
        <dsp:cNvSpPr/>
      </dsp:nvSpPr>
      <dsp:spPr>
        <a:xfrm>
          <a:off x="2358662" y="2635140"/>
          <a:ext cx="94346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76C76-EDD1-4BA0-8B62-5C05DEB9C630}">
      <dsp:nvSpPr>
        <dsp:cNvPr id="0" name=""/>
        <dsp:cNvSpPr/>
      </dsp:nvSpPr>
      <dsp:spPr>
        <a:xfrm>
          <a:off x="0" y="0"/>
          <a:ext cx="117933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63F758-0B32-4F0B-805F-1260B0AB3795}">
      <dsp:nvSpPr>
        <dsp:cNvPr id="0" name=""/>
        <dsp:cNvSpPr/>
      </dsp:nvSpPr>
      <dsp:spPr>
        <a:xfrm>
          <a:off x="0" y="0"/>
          <a:ext cx="1609269" cy="972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ru-RU" sz="2000" b="1" kern="1200" dirty="0" smtClean="0">
              <a:solidFill>
                <a:srgbClr val="C00000"/>
              </a:solidFill>
            </a:rPr>
            <a:t>Основание</a:t>
          </a:r>
          <a:endParaRPr lang="ru-RU" sz="2000" kern="1200" dirty="0"/>
        </a:p>
      </dsp:txBody>
      <dsp:txXfrm>
        <a:off x="0" y="0"/>
        <a:ext cx="1609269" cy="972287"/>
      </dsp:txXfrm>
    </dsp:sp>
    <dsp:sp modelId="{979DDE4B-ECEC-4791-BC21-B552191287AE}">
      <dsp:nvSpPr>
        <dsp:cNvPr id="0" name=""/>
        <dsp:cNvSpPr/>
      </dsp:nvSpPr>
      <dsp:spPr>
        <a:xfrm>
          <a:off x="1759737" y="48566"/>
          <a:ext cx="10031262" cy="792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ru-RU" sz="2200" b="0" kern="1200" dirty="0" smtClean="0"/>
            <a:t>на основании заключения государственной экспертизы запасов полезных ископаемых и подземных вод</a:t>
          </a:r>
          <a:endParaRPr lang="ru-RU" sz="2200" kern="1200" dirty="0"/>
        </a:p>
      </dsp:txBody>
      <dsp:txXfrm>
        <a:off x="1759737" y="48566"/>
        <a:ext cx="10031262" cy="792387"/>
      </dsp:txXfrm>
    </dsp:sp>
    <dsp:sp modelId="{65925C3A-33EC-41CD-93B9-3DC90FB21D56}">
      <dsp:nvSpPr>
        <dsp:cNvPr id="0" name=""/>
        <dsp:cNvSpPr/>
      </dsp:nvSpPr>
      <dsp:spPr>
        <a:xfrm>
          <a:off x="1609269" y="840954"/>
          <a:ext cx="80249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112204"/>
          <a:ext cx="11793313"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b="0" kern="1200" dirty="0" smtClean="0"/>
            <a:t>б) подтверждение с помощью геологической информации о недрах данных о том, что:</a:t>
          </a:r>
          <a:endParaRPr lang="ru-RU" sz="2400" kern="1200" dirty="0"/>
        </a:p>
      </dsp:txBody>
      <dsp:txXfrm>
        <a:off x="28100" y="140304"/>
        <a:ext cx="11737113" cy="519439"/>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76C76-EDD1-4BA0-8B62-5C05DEB9C630}">
      <dsp:nvSpPr>
        <dsp:cNvPr id="0" name=""/>
        <dsp:cNvSpPr/>
      </dsp:nvSpPr>
      <dsp:spPr>
        <a:xfrm>
          <a:off x="0" y="1210"/>
          <a:ext cx="117933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63F758-0B32-4F0B-805F-1260B0AB3795}">
      <dsp:nvSpPr>
        <dsp:cNvPr id="0" name=""/>
        <dsp:cNvSpPr/>
      </dsp:nvSpPr>
      <dsp:spPr>
        <a:xfrm>
          <a:off x="0" y="1210"/>
          <a:ext cx="2358662" cy="247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ts val="0"/>
            </a:spcAft>
          </a:pPr>
          <a:r>
            <a:rPr lang="ru-RU" sz="2400" b="1" kern="1200" dirty="0" smtClean="0">
              <a:solidFill>
                <a:srgbClr val="C00000"/>
              </a:solidFill>
            </a:rPr>
            <a:t>с приростом запасов</a:t>
          </a:r>
          <a:r>
            <a:rPr lang="ru-RU" sz="2400" b="0" kern="1200" dirty="0" smtClean="0"/>
            <a:t> полезных ископаемых и подземных вод</a:t>
          </a:r>
        </a:p>
        <a:p>
          <a:pPr lvl="0" algn="l" defTabSz="1066800">
            <a:lnSpc>
              <a:spcPct val="90000"/>
            </a:lnSpc>
            <a:spcBef>
              <a:spcPct val="0"/>
            </a:spcBef>
            <a:spcAft>
              <a:spcPts val="0"/>
            </a:spcAft>
          </a:pPr>
          <a:r>
            <a:rPr lang="ru-RU" sz="2400" b="1" kern="1200" dirty="0" smtClean="0">
              <a:solidFill>
                <a:schemeClr val="accent1">
                  <a:lumMod val="50000"/>
                </a:schemeClr>
              </a:solidFill>
            </a:rPr>
            <a:t>Абз. 3 </a:t>
          </a:r>
          <a:r>
            <a:rPr lang="ru-RU" sz="2400" b="1" kern="1200" dirty="0" err="1" smtClean="0">
              <a:solidFill>
                <a:schemeClr val="accent1">
                  <a:lumMod val="50000"/>
                </a:schemeClr>
              </a:solidFill>
            </a:rPr>
            <a:t>пп.б</a:t>
          </a:r>
          <a:r>
            <a:rPr lang="ru-RU" sz="2400" b="1" kern="1200" dirty="0" smtClean="0">
              <a:solidFill>
                <a:schemeClr val="accent1">
                  <a:lumMod val="50000"/>
                </a:schemeClr>
              </a:solidFill>
            </a:rPr>
            <a:t> пункта 9</a:t>
          </a:r>
          <a:endParaRPr lang="ru-RU" sz="2400" kern="1200" dirty="0"/>
        </a:p>
      </dsp:txBody>
      <dsp:txXfrm>
        <a:off x="0" y="1210"/>
        <a:ext cx="2358662" cy="2477096"/>
      </dsp:txXfrm>
    </dsp:sp>
    <dsp:sp modelId="{979DDE4B-ECEC-4791-BC21-B552191287AE}">
      <dsp:nvSpPr>
        <dsp:cNvPr id="0" name=""/>
        <dsp:cNvSpPr/>
      </dsp:nvSpPr>
      <dsp:spPr>
        <a:xfrm>
          <a:off x="2535562" y="48442"/>
          <a:ext cx="9257750" cy="781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0" kern="1200" dirty="0" smtClean="0"/>
            <a:t>полезные ископаемые находятся </a:t>
          </a:r>
          <a:r>
            <a:rPr lang="ru-RU" sz="1200" b="1" kern="1200" dirty="0" smtClean="0">
              <a:solidFill>
                <a:srgbClr val="C00000"/>
              </a:solidFill>
            </a:rPr>
            <a:t>в пределах нераспределенного фонда недр </a:t>
          </a:r>
          <a:r>
            <a:rPr lang="ru-RU" sz="1200" b="1" u="sng" kern="1200" dirty="0" smtClean="0">
              <a:solidFill>
                <a:srgbClr val="C00000"/>
              </a:solidFill>
            </a:rPr>
            <a:t>на нижележащей и (или) вышележащей части недр </a:t>
          </a:r>
          <a:r>
            <a:rPr lang="ru-RU" sz="1200" b="0" kern="1200" dirty="0" smtClean="0"/>
            <a:t>за пределами УН, границы которого предлагается изменить</a:t>
          </a:r>
        </a:p>
      </dsp:txBody>
      <dsp:txXfrm>
        <a:off x="2535562" y="48442"/>
        <a:ext cx="9257750" cy="781326"/>
      </dsp:txXfrm>
    </dsp:sp>
    <dsp:sp modelId="{65925C3A-33EC-41CD-93B9-3DC90FB21D56}">
      <dsp:nvSpPr>
        <dsp:cNvPr id="0" name=""/>
        <dsp:cNvSpPr/>
      </dsp:nvSpPr>
      <dsp:spPr>
        <a:xfrm>
          <a:off x="2358662" y="829768"/>
          <a:ext cx="94346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F8AEA0-ED5A-4CE6-AE50-22C60E1082D4}">
      <dsp:nvSpPr>
        <dsp:cNvPr id="0" name=""/>
        <dsp:cNvSpPr/>
      </dsp:nvSpPr>
      <dsp:spPr>
        <a:xfrm>
          <a:off x="2535562" y="877000"/>
          <a:ext cx="9257750" cy="561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1" kern="1200" dirty="0" smtClean="0">
              <a:solidFill>
                <a:srgbClr val="C00000"/>
              </a:solidFill>
            </a:rPr>
            <a:t>поставлены на Государственный баланс</a:t>
          </a:r>
          <a:r>
            <a:rPr lang="ru-RU" sz="1200" b="0" kern="1200" dirty="0" smtClean="0"/>
            <a:t> запасов</a:t>
          </a:r>
        </a:p>
      </dsp:txBody>
      <dsp:txXfrm>
        <a:off x="2535562" y="877000"/>
        <a:ext cx="9257750" cy="561415"/>
      </dsp:txXfrm>
    </dsp:sp>
    <dsp:sp modelId="{A5FBEF73-81AE-4D05-B9B5-35F627F5DF1F}">
      <dsp:nvSpPr>
        <dsp:cNvPr id="0" name=""/>
        <dsp:cNvSpPr/>
      </dsp:nvSpPr>
      <dsp:spPr>
        <a:xfrm>
          <a:off x="2358662" y="1438416"/>
          <a:ext cx="94346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46363B-21B7-4B71-89B9-B22079619E7D}">
      <dsp:nvSpPr>
        <dsp:cNvPr id="0" name=""/>
        <dsp:cNvSpPr/>
      </dsp:nvSpPr>
      <dsp:spPr>
        <a:xfrm>
          <a:off x="2535562" y="1485647"/>
          <a:ext cx="9257750" cy="94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0" kern="1200" dirty="0" smtClean="0"/>
            <a:t> и </a:t>
          </a:r>
          <a:r>
            <a:rPr lang="ru-RU" sz="1200" b="1" kern="1200" dirty="0" smtClean="0">
              <a:solidFill>
                <a:srgbClr val="C00000"/>
              </a:solidFill>
            </a:rPr>
            <a:t>являются частью месторождения </a:t>
          </a:r>
          <a:r>
            <a:rPr lang="ru-RU" sz="1200" b="0" kern="1200" dirty="0" smtClean="0"/>
            <a:t>этих полезных ископаемых, частично расположенного на УН, границы которого предлагается изменить</a:t>
          </a:r>
        </a:p>
      </dsp:txBody>
      <dsp:txXfrm>
        <a:off x="2535562" y="1485647"/>
        <a:ext cx="9257750" cy="944634"/>
      </dsp:txXfrm>
    </dsp:sp>
    <dsp:sp modelId="{F56C1F9C-D51D-4478-A18D-27B5D1D15D26}">
      <dsp:nvSpPr>
        <dsp:cNvPr id="0" name=""/>
        <dsp:cNvSpPr/>
      </dsp:nvSpPr>
      <dsp:spPr>
        <a:xfrm>
          <a:off x="2358662" y="2430282"/>
          <a:ext cx="94346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FB85A-F677-47C1-AAED-C2736A4B6D9C}">
      <dsp:nvSpPr>
        <dsp:cNvPr id="0" name=""/>
        <dsp:cNvSpPr/>
      </dsp:nvSpPr>
      <dsp:spPr>
        <a:xfrm>
          <a:off x="0" y="0"/>
          <a:ext cx="11598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2D98F-2015-47B5-A03F-B26B81ACD8F1}">
      <dsp:nvSpPr>
        <dsp:cNvPr id="0" name=""/>
        <dsp:cNvSpPr/>
      </dsp:nvSpPr>
      <dsp:spPr>
        <a:xfrm>
          <a:off x="0" y="0"/>
          <a:ext cx="736737" cy="5667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80010" tIns="80010" rIns="80010" bIns="80010" numCol="1" spcCol="1270" anchor="t" anchorCtr="0">
          <a:noAutofit/>
        </a:bodyPr>
        <a:lstStyle/>
        <a:p>
          <a:pPr lvl="0" algn="l" defTabSz="933450">
            <a:lnSpc>
              <a:spcPct val="90000"/>
            </a:lnSpc>
            <a:spcBef>
              <a:spcPct val="0"/>
            </a:spcBef>
            <a:spcAft>
              <a:spcPct val="35000"/>
            </a:spcAft>
          </a:pPr>
          <a:r>
            <a:rPr lang="ru-RU" sz="2100" b="0" kern="1200" dirty="0" smtClean="0"/>
            <a:t>В каком случае применяются данные Правила</a:t>
          </a:r>
        </a:p>
      </dsp:txBody>
      <dsp:txXfrm>
        <a:off x="0" y="0"/>
        <a:ext cx="736737" cy="5667132"/>
      </dsp:txXfrm>
    </dsp:sp>
    <dsp:sp modelId="{E9F09737-620E-4C5F-8544-C211D72237DF}">
      <dsp:nvSpPr>
        <dsp:cNvPr id="0" name=""/>
        <dsp:cNvSpPr/>
      </dsp:nvSpPr>
      <dsp:spPr>
        <a:xfrm>
          <a:off x="910720" y="182355"/>
          <a:ext cx="9105117" cy="5294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ru-RU" sz="1500" b="0" kern="1200" dirty="0" smtClean="0"/>
            <a:t>з) </a:t>
          </a:r>
          <a:r>
            <a:rPr lang="ru-RU" sz="1500" b="1" kern="1200" dirty="0" smtClean="0">
              <a:solidFill>
                <a:srgbClr val="C00000"/>
              </a:solidFill>
            </a:rPr>
            <a:t>при предоставлении права пользования недрами </a:t>
          </a:r>
          <a:r>
            <a:rPr lang="ru-RU" sz="1200" b="0" kern="1200" dirty="0" smtClean="0">
              <a:solidFill>
                <a:schemeClr val="tx1"/>
              </a:solidFill>
            </a:rPr>
            <a:t>в соответствии с абзацами третьим, четвертым, шестым и седьмым пункта 1, пунктом 3, абзацами третьим - четырнадцатым пункта 4, пунктом 6, абзацами вторым, четвертым, шестым - одиннадцатым пункта 7 части первой статьи 10.1 Закона Российской Федерации "О недрах";</a:t>
          </a:r>
        </a:p>
        <a:p>
          <a:pPr lvl="0" algn="l" defTabSz="666750">
            <a:lnSpc>
              <a:spcPct val="90000"/>
            </a:lnSpc>
            <a:spcBef>
              <a:spcPct val="0"/>
            </a:spcBef>
            <a:spcAft>
              <a:spcPct val="35000"/>
            </a:spcAft>
          </a:pPr>
          <a:r>
            <a:rPr lang="ru-RU" sz="1500" b="1" kern="1200" dirty="0" smtClean="0">
              <a:solidFill>
                <a:srgbClr val="C00000"/>
              </a:solidFill>
            </a:rPr>
            <a:t>По решению Правительства РФ</a:t>
          </a:r>
          <a:r>
            <a:rPr lang="ru-RU" sz="1500" b="0" kern="1200" dirty="0" smtClean="0"/>
            <a:t>, принятое</a:t>
          </a:r>
          <a:br>
            <a:rPr lang="ru-RU" sz="1500" b="0" kern="1200" dirty="0" smtClean="0"/>
          </a:br>
          <a:r>
            <a:rPr lang="ru-RU" sz="1500" b="0" kern="1200" dirty="0" smtClean="0"/>
            <a:t>- </a:t>
          </a:r>
          <a:r>
            <a:rPr lang="ru-RU" sz="1500" b="1" kern="1200" dirty="0" smtClean="0">
              <a:solidFill>
                <a:srgbClr val="C00000"/>
              </a:solidFill>
            </a:rPr>
            <a:t>при установлении факта открытия месторождения на УФЗ </a:t>
          </a:r>
          <a:r>
            <a:rPr lang="ru-RU" sz="1500" b="0" kern="1200" dirty="0" smtClean="0"/>
            <a:t>или на УН, который отнесен к УФЗ в результате открытия месторождения пользователем недр, осуществлявшим геологическое изучение недр такого участка, для разведки и добычи полезных ископаемых открытого месторождения (</a:t>
          </a:r>
          <a:r>
            <a:rPr lang="ru-RU" sz="1500" b="0" kern="1200" dirty="0" err="1" smtClean="0"/>
            <a:t>абз</a:t>
          </a:r>
          <a:r>
            <a:rPr lang="ru-RU" sz="1500" b="0" kern="1200" dirty="0" smtClean="0"/>
            <a:t> 3 п.1 части первой ст.10 Закона о недрах);</a:t>
          </a:r>
          <a:br>
            <a:rPr lang="ru-RU" sz="1500" b="0" kern="1200" dirty="0" smtClean="0"/>
          </a:br>
          <a:r>
            <a:rPr lang="ru-RU" sz="1500" b="0" kern="1200" dirty="0" smtClean="0"/>
            <a:t>- </a:t>
          </a:r>
          <a:r>
            <a:rPr lang="ru-RU" sz="1500" b="1" kern="1200" dirty="0" smtClean="0">
              <a:solidFill>
                <a:srgbClr val="C00000"/>
              </a:solidFill>
            </a:rPr>
            <a:t>для строительства и эксплуатации подземных сооружений для захоронения радиоактивных отходов</a:t>
          </a:r>
          <a:r>
            <a:rPr lang="ru-RU" sz="1500" b="0" kern="1200" dirty="0" smtClean="0"/>
            <a:t>, отходов производства и потребления I и II классов опасности (</a:t>
          </a:r>
          <a:r>
            <a:rPr lang="ru-RU" sz="1500" b="0" kern="1200" dirty="0" err="1" smtClean="0"/>
            <a:t>абз</a:t>
          </a:r>
          <a:r>
            <a:rPr lang="ru-RU" sz="1500" b="0" kern="1200" dirty="0" smtClean="0"/>
            <a:t> 4 п.1 части первой ст.10 Закона о недрах);</a:t>
          </a:r>
        </a:p>
        <a:p>
          <a:pPr lvl="0" algn="l" defTabSz="666750">
            <a:lnSpc>
              <a:spcPct val="90000"/>
            </a:lnSpc>
            <a:spcBef>
              <a:spcPct val="0"/>
            </a:spcBef>
            <a:spcAft>
              <a:spcPct val="35000"/>
            </a:spcAft>
          </a:pPr>
          <a:r>
            <a:rPr lang="ru-RU" sz="1500" b="0" kern="1200" dirty="0" smtClean="0"/>
            <a:t>-  </a:t>
          </a:r>
          <a:r>
            <a:rPr lang="ru-RU" sz="1500" b="1" kern="1200" dirty="0" smtClean="0">
              <a:solidFill>
                <a:srgbClr val="C00000"/>
              </a:solidFill>
            </a:rPr>
            <a:t>в соответствии с международным договором РФ, </a:t>
          </a:r>
          <a:r>
            <a:rPr lang="ru-RU" sz="1500" b="0" kern="1200" dirty="0" smtClean="0"/>
            <a:t>предусматривающим предоставление права пользования участком недр (</a:t>
          </a:r>
          <a:r>
            <a:rPr lang="ru-RU" sz="1500" b="0" kern="1200" dirty="0" err="1" smtClean="0"/>
            <a:t>абз</a:t>
          </a:r>
          <a:r>
            <a:rPr lang="ru-RU" sz="1500" b="0" kern="1200" dirty="0" smtClean="0"/>
            <a:t> 6 п.1 части первой ст.10 Закона о недрах);</a:t>
          </a:r>
        </a:p>
        <a:p>
          <a:pPr lvl="0" algn="l" defTabSz="666750">
            <a:lnSpc>
              <a:spcPct val="90000"/>
            </a:lnSpc>
            <a:spcBef>
              <a:spcPct val="0"/>
            </a:spcBef>
            <a:spcAft>
              <a:spcPct val="35000"/>
            </a:spcAft>
          </a:pPr>
          <a:r>
            <a:rPr lang="ru-RU" sz="1500" b="0" kern="1200" dirty="0" smtClean="0"/>
            <a:t>- </a:t>
          </a:r>
          <a:r>
            <a:rPr lang="ru-RU" sz="1500" b="1" kern="1200" dirty="0" smtClean="0">
              <a:solidFill>
                <a:srgbClr val="C00000"/>
              </a:solidFill>
            </a:rPr>
            <a:t>для разведки и добычи полезных ископаемых на УФЗ</a:t>
          </a:r>
          <a:r>
            <a:rPr lang="ru-RU" sz="1500" b="0" kern="1200" dirty="0" smtClean="0">
              <a:solidFill>
                <a:srgbClr val="C00000"/>
              </a:solidFill>
            </a:rPr>
            <a:t> </a:t>
          </a:r>
          <a:r>
            <a:rPr lang="ru-RU" sz="1500" b="0" kern="1200" dirty="0" smtClean="0"/>
            <a:t>пользователем недр, осуществлявшим геологическое изучение такого УН, </a:t>
          </a:r>
          <a:r>
            <a:rPr lang="ru-RU" sz="1500" b="1" kern="1200" dirty="0" smtClean="0">
              <a:solidFill>
                <a:srgbClr val="C00000"/>
              </a:solidFill>
            </a:rPr>
            <a:t>в случае, если ранее в результате пользования недрами иными лицами образованы отходы недропользования </a:t>
          </a:r>
          <a:r>
            <a:rPr lang="ru-RU" sz="1500" b="0" kern="1200" dirty="0" smtClean="0"/>
            <a:t>и (или) в отношении которого ранее запасы полезных ископаемых были списаны с государственного баланса запасов полезных ископаемых (</a:t>
          </a:r>
          <a:r>
            <a:rPr lang="ru-RU" sz="1500" b="0" kern="1200" dirty="0" err="1" smtClean="0"/>
            <a:t>абз</a:t>
          </a:r>
          <a:r>
            <a:rPr lang="ru-RU" sz="1500" b="0" kern="1200" dirty="0" smtClean="0"/>
            <a:t> 7 п.1 части первой ст.10 Закона о недрах);</a:t>
          </a:r>
        </a:p>
        <a:p>
          <a:pPr lvl="0" algn="l" defTabSz="666750">
            <a:lnSpc>
              <a:spcPct val="90000"/>
            </a:lnSpc>
            <a:spcBef>
              <a:spcPct val="0"/>
            </a:spcBef>
            <a:spcAft>
              <a:spcPct val="35000"/>
            </a:spcAft>
          </a:pPr>
          <a:r>
            <a:rPr lang="ru-RU" sz="1500" b="1" kern="1200" dirty="0" smtClean="0">
              <a:solidFill>
                <a:srgbClr val="C00000"/>
              </a:solidFill>
            </a:rPr>
            <a:t>По решению ФАН </a:t>
          </a:r>
          <a:r>
            <a:rPr lang="ru-RU" sz="1500" b="0" kern="1200" dirty="0" smtClean="0"/>
            <a:t>или его тер. органом, принятым для </a:t>
          </a:r>
          <a:r>
            <a:rPr lang="ru-RU" sz="1500" b="1" kern="1200" dirty="0" smtClean="0">
              <a:solidFill>
                <a:srgbClr val="C00000"/>
              </a:solidFill>
            </a:rPr>
            <a:t>предоставления права краткосрочного (сроком до одного года) пользования участком недр </a:t>
          </a:r>
          <a:r>
            <a:rPr lang="ru-RU" sz="1500" b="0" kern="1200" dirty="0" smtClean="0"/>
            <a:t>для осуществления </a:t>
          </a:r>
          <a:r>
            <a:rPr lang="ru-RU" sz="1500" b="0" kern="1200" dirty="0" err="1" smtClean="0"/>
            <a:t>юр.лицом</a:t>
          </a:r>
          <a:r>
            <a:rPr lang="ru-RU" sz="1500" b="0" kern="1200" dirty="0" smtClean="0"/>
            <a:t> (оператором) деятельности на УН, право пользования которым досрочно прекращено (п.3 части первой ст.10 Закона о недрах).</a:t>
          </a:r>
        </a:p>
      </dsp:txBody>
      <dsp:txXfrm>
        <a:off x="910720" y="182355"/>
        <a:ext cx="9105117" cy="5294143"/>
      </dsp:txXfrm>
    </dsp:sp>
    <dsp:sp modelId="{E3E58E53-D082-47FF-B177-02B9508786BA}">
      <dsp:nvSpPr>
        <dsp:cNvPr id="0" name=""/>
        <dsp:cNvSpPr/>
      </dsp:nvSpPr>
      <dsp:spPr>
        <a:xfrm>
          <a:off x="736737" y="5476499"/>
          <a:ext cx="92791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76C76-EDD1-4BA0-8B62-5C05DEB9C630}">
      <dsp:nvSpPr>
        <dsp:cNvPr id="0" name=""/>
        <dsp:cNvSpPr/>
      </dsp:nvSpPr>
      <dsp:spPr>
        <a:xfrm>
          <a:off x="0" y="0"/>
          <a:ext cx="117933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63F758-0B32-4F0B-805F-1260B0AB3795}">
      <dsp:nvSpPr>
        <dsp:cNvPr id="0" name=""/>
        <dsp:cNvSpPr/>
      </dsp:nvSpPr>
      <dsp:spPr>
        <a:xfrm>
          <a:off x="0" y="0"/>
          <a:ext cx="2079125" cy="877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ru-RU" sz="2000" b="1" kern="1200" dirty="0" smtClean="0">
              <a:solidFill>
                <a:srgbClr val="C00000"/>
              </a:solidFill>
            </a:rPr>
            <a:t>Основание</a:t>
          </a:r>
          <a:endParaRPr lang="ru-RU" sz="2000" kern="1200" dirty="0"/>
        </a:p>
      </dsp:txBody>
      <dsp:txXfrm>
        <a:off x="0" y="0"/>
        <a:ext cx="2079125" cy="877460"/>
      </dsp:txXfrm>
    </dsp:sp>
    <dsp:sp modelId="{979DDE4B-ECEC-4791-BC21-B552191287AE}">
      <dsp:nvSpPr>
        <dsp:cNvPr id="0" name=""/>
        <dsp:cNvSpPr/>
      </dsp:nvSpPr>
      <dsp:spPr>
        <a:xfrm>
          <a:off x="2222683" y="43830"/>
          <a:ext cx="9570584" cy="715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b="0" kern="1200" dirty="0" smtClean="0"/>
            <a:t>на основании заключения государственной экспертизы запасов полезных ископаемых и подземных вод</a:t>
          </a:r>
          <a:endParaRPr lang="ru-RU" sz="2000" kern="1200" dirty="0"/>
        </a:p>
      </dsp:txBody>
      <dsp:txXfrm>
        <a:off x="2222683" y="43830"/>
        <a:ext cx="9570584" cy="715106"/>
      </dsp:txXfrm>
    </dsp:sp>
    <dsp:sp modelId="{65925C3A-33EC-41CD-93B9-3DC90FB21D56}">
      <dsp:nvSpPr>
        <dsp:cNvPr id="0" name=""/>
        <dsp:cNvSpPr/>
      </dsp:nvSpPr>
      <dsp:spPr>
        <a:xfrm>
          <a:off x="2079125" y="758936"/>
          <a:ext cx="76564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FB85A-F677-47C1-AAED-C2736A4B6D9C}">
      <dsp:nvSpPr>
        <dsp:cNvPr id="0" name=""/>
        <dsp:cNvSpPr/>
      </dsp:nvSpPr>
      <dsp:spPr>
        <a:xfrm>
          <a:off x="0" y="2841"/>
          <a:ext cx="1172881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2D98F-2015-47B5-A03F-B26B81ACD8F1}">
      <dsp:nvSpPr>
        <dsp:cNvPr id="0" name=""/>
        <dsp:cNvSpPr/>
      </dsp:nvSpPr>
      <dsp:spPr>
        <a:xfrm>
          <a:off x="0" y="2841"/>
          <a:ext cx="731502" cy="5812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83820" tIns="83820" rIns="83820" bIns="83820" numCol="1" spcCol="1270" anchor="t" anchorCtr="0">
          <a:noAutofit/>
        </a:bodyPr>
        <a:lstStyle/>
        <a:p>
          <a:pPr lvl="0" algn="l" defTabSz="977900">
            <a:lnSpc>
              <a:spcPct val="90000"/>
            </a:lnSpc>
            <a:spcBef>
              <a:spcPct val="0"/>
            </a:spcBef>
            <a:spcAft>
              <a:spcPct val="35000"/>
            </a:spcAft>
          </a:pPr>
          <a:r>
            <a:rPr lang="ru-RU" sz="2200" b="0" kern="1200" dirty="0" smtClean="0"/>
            <a:t>В каком случае применяются данные Правила</a:t>
          </a:r>
          <a:endParaRPr lang="ru-RU" sz="2200" kern="1200" dirty="0"/>
        </a:p>
      </dsp:txBody>
      <dsp:txXfrm>
        <a:off x="0" y="2841"/>
        <a:ext cx="731502" cy="5812830"/>
      </dsp:txXfrm>
    </dsp:sp>
    <dsp:sp modelId="{E9F09737-620E-4C5F-8544-C211D72237DF}">
      <dsp:nvSpPr>
        <dsp:cNvPr id="0" name=""/>
        <dsp:cNvSpPr/>
      </dsp:nvSpPr>
      <dsp:spPr>
        <a:xfrm>
          <a:off x="907435" y="207198"/>
          <a:ext cx="10425685" cy="5401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pPr>
          <a:r>
            <a:rPr lang="ru-RU" sz="1200" b="0" kern="1200" dirty="0" smtClean="0"/>
            <a:t>з) при </a:t>
          </a:r>
          <a:r>
            <a:rPr lang="ru-RU" sz="1200" b="1" kern="1200" dirty="0" smtClean="0">
              <a:solidFill>
                <a:srgbClr val="C00000"/>
              </a:solidFill>
            </a:rPr>
            <a:t>предоставлении права пользования </a:t>
          </a:r>
          <a:r>
            <a:rPr lang="ru-RU" sz="1200" b="0" kern="1200" dirty="0" smtClean="0"/>
            <a:t>недрами </a:t>
          </a:r>
          <a:r>
            <a:rPr lang="ru-RU" sz="1200" b="0" i="0" kern="1200" dirty="0" smtClean="0"/>
            <a:t>в соответствии с абзацами третьим, четвертым, шестым и седьмым пункта 1, пунктом 3, абзацами третьим - четырнадцатым пункта 4, пунктом 6, абзацами вторым, четвертым, шестым - одиннадцатым пункта 7 части первой статьи 10.1 Закона Российской Федерации «О недрах»</a:t>
          </a:r>
          <a:r>
            <a:rPr lang="ru-RU" sz="1200" b="0" i="1" kern="1200" dirty="0" smtClean="0"/>
            <a:t>:</a:t>
          </a:r>
        </a:p>
        <a:p>
          <a:pPr lvl="0" algn="l" defTabSz="533400">
            <a:lnSpc>
              <a:spcPct val="90000"/>
            </a:lnSpc>
            <a:spcBef>
              <a:spcPct val="0"/>
            </a:spcBef>
            <a:spcAft>
              <a:spcPts val="0"/>
            </a:spcAft>
          </a:pPr>
          <a:r>
            <a:rPr lang="ru-RU" sz="1200" b="0" kern="1200" dirty="0" smtClean="0"/>
            <a:t>По </a:t>
          </a:r>
          <a:r>
            <a:rPr lang="ru-RU" sz="1200" b="1" kern="1200" dirty="0" smtClean="0">
              <a:solidFill>
                <a:srgbClr val="C00000"/>
              </a:solidFill>
            </a:rPr>
            <a:t>решению комиссии</a:t>
          </a:r>
          <a:r>
            <a:rPr lang="ru-RU" sz="1200" b="0" kern="1200" dirty="0" smtClean="0"/>
            <a:t>, которая создается ФАН или его тер. органом </a:t>
          </a:r>
          <a:r>
            <a:rPr lang="ru-RU" sz="1200" b="1" kern="1200" dirty="0" smtClean="0">
              <a:solidFill>
                <a:srgbClr val="C00000"/>
              </a:solidFill>
            </a:rPr>
            <a:t>для рассмотрения заявок о предоставлении права пользования </a:t>
          </a:r>
          <a:r>
            <a:rPr lang="ru-RU" sz="1200" b="0" kern="1200" dirty="0" smtClean="0"/>
            <a:t>УН:</a:t>
          </a:r>
          <a:br>
            <a:rPr lang="ru-RU" sz="1200" b="0" kern="1200" dirty="0" smtClean="0"/>
          </a:br>
          <a:r>
            <a:rPr lang="ru-RU" sz="1200" b="0" kern="1200" dirty="0" smtClean="0"/>
            <a:t>- </a:t>
          </a:r>
          <a:r>
            <a:rPr lang="ru-RU" sz="1200" b="1" kern="1200" dirty="0" smtClean="0">
              <a:solidFill>
                <a:srgbClr val="C00000"/>
              </a:solidFill>
            </a:rPr>
            <a:t>для ГИН</a:t>
          </a:r>
          <a:r>
            <a:rPr lang="ru-RU" sz="1200" b="0" kern="1200" dirty="0" smtClean="0"/>
            <a:t>, включающего поиски и оценку месторождений, на , не включенном в перечень УН для ГИН (заявочная форма, фланги, </a:t>
          </a:r>
          <a:r>
            <a:rPr lang="ru-RU" sz="1200" b="0" kern="1200" dirty="0" err="1" smtClean="0"/>
            <a:t>верхне</a:t>
          </a:r>
          <a:r>
            <a:rPr lang="ru-RU" sz="1200" b="0" kern="1200" dirty="0" smtClean="0"/>
            <a:t>/нижележащие горизонты, геол. изучение </a:t>
          </a:r>
          <a:r>
            <a:rPr lang="ru-RU" sz="1200" b="0" kern="1200" dirty="0" err="1" smtClean="0"/>
            <a:t>подз</a:t>
          </a:r>
          <a:r>
            <a:rPr lang="ru-RU" sz="1200" b="0" kern="1200" dirty="0" smtClean="0"/>
            <a:t>. вод, участки, на которых проводилось региональные ГРР за счет средств </a:t>
          </a:r>
          <a:r>
            <a:rPr lang="ru-RU" sz="1200" b="0" kern="1200" dirty="0" err="1" smtClean="0"/>
            <a:t>фед</a:t>
          </a:r>
          <a:r>
            <a:rPr lang="ru-RU" sz="1200" b="0" kern="1200" dirty="0" smtClean="0"/>
            <a:t>. бюджета и собственных средств компаний) (</a:t>
          </a:r>
          <a:r>
            <a:rPr lang="ru-RU" sz="1200" b="0" kern="1200" dirty="0" err="1" smtClean="0"/>
            <a:t>абз</a:t>
          </a:r>
          <a:r>
            <a:rPr lang="ru-RU" sz="1200" b="0" kern="1200" dirty="0" smtClean="0"/>
            <a:t> 3 п.4 части первой ст.10 Закона о недрах);</a:t>
          </a:r>
          <a:br>
            <a:rPr lang="ru-RU" sz="1200" b="0" kern="1200" dirty="0" smtClean="0"/>
          </a:br>
          <a:r>
            <a:rPr lang="ru-RU" sz="1200" b="0" kern="1200" dirty="0" smtClean="0"/>
            <a:t>- </a:t>
          </a:r>
          <a:r>
            <a:rPr lang="ru-RU" sz="1200" b="1" kern="1200" dirty="0" smtClean="0">
              <a:solidFill>
                <a:srgbClr val="C00000"/>
              </a:solidFill>
            </a:rPr>
            <a:t>при установлении факта открытия месторождения </a:t>
          </a:r>
          <a:r>
            <a:rPr lang="ru-RU" sz="1200" b="0" kern="1200" dirty="0" smtClean="0"/>
            <a:t>на УН пользователем недр, осуществлявшим ГИН (абз.4 п.4 части первой ст.10 Закона о недрах);</a:t>
          </a:r>
        </a:p>
        <a:p>
          <a:pPr lvl="0" algn="l" defTabSz="533400">
            <a:lnSpc>
              <a:spcPct val="90000"/>
            </a:lnSpc>
            <a:spcBef>
              <a:spcPct val="0"/>
            </a:spcBef>
            <a:spcAft>
              <a:spcPts val="0"/>
            </a:spcAft>
          </a:pPr>
          <a:r>
            <a:rPr lang="ru-RU" sz="1200" b="0" kern="1200" dirty="0" smtClean="0"/>
            <a:t>- </a:t>
          </a:r>
          <a:r>
            <a:rPr lang="ru-RU" sz="1200" b="1" kern="1200" dirty="0" smtClean="0">
              <a:solidFill>
                <a:srgbClr val="C00000"/>
              </a:solidFill>
            </a:rPr>
            <a:t>для разведки и добычи </a:t>
          </a:r>
          <a:r>
            <a:rPr lang="ru-RU" sz="1200" b="1" kern="1200" dirty="0" err="1" smtClean="0">
              <a:solidFill>
                <a:srgbClr val="C00000"/>
              </a:solidFill>
            </a:rPr>
            <a:t>подз</a:t>
          </a:r>
          <a:r>
            <a:rPr lang="ru-RU" sz="1200" b="1" kern="1200" dirty="0" smtClean="0">
              <a:solidFill>
                <a:srgbClr val="C00000"/>
              </a:solidFill>
            </a:rPr>
            <a:t>. вод</a:t>
          </a:r>
          <a:r>
            <a:rPr lang="ru-RU" sz="1200" b="0" kern="1200" dirty="0" smtClean="0"/>
            <a:t>, используемых для целей питьевого водоснабжения или технического водоснабжения (</a:t>
          </a:r>
          <a:r>
            <a:rPr lang="ru-RU" sz="1200" b="0" kern="1200" dirty="0" err="1" smtClean="0"/>
            <a:t>абз</a:t>
          </a:r>
          <a:r>
            <a:rPr lang="ru-RU" sz="1200" b="0" kern="1200" dirty="0" smtClean="0"/>
            <a:t> 5 п.4 части первой ст.10 Закона о недрах)</a:t>
          </a:r>
        </a:p>
        <a:p>
          <a:pPr lvl="0" algn="l" defTabSz="533400">
            <a:lnSpc>
              <a:spcPct val="90000"/>
            </a:lnSpc>
            <a:spcBef>
              <a:spcPct val="0"/>
            </a:spcBef>
            <a:spcAft>
              <a:spcPts val="0"/>
            </a:spcAft>
          </a:pPr>
          <a:r>
            <a:rPr lang="ru-RU" sz="1200" b="0" kern="1200" dirty="0" smtClean="0"/>
            <a:t>- </a:t>
          </a:r>
          <a:r>
            <a:rPr lang="ru-RU" sz="1200" b="1" kern="1200" dirty="0" smtClean="0">
              <a:solidFill>
                <a:srgbClr val="C00000"/>
              </a:solidFill>
            </a:rPr>
            <a:t>для строительства и эксплуатации хранилищ УВС </a:t>
          </a:r>
          <a:r>
            <a:rPr lang="ru-RU" sz="1200" b="0" kern="1200" dirty="0" smtClean="0"/>
            <a:t>и (или) геологического изучения и оценки пригодности УН для строительства и эксплуатации указанных хранилищ УВС (</a:t>
          </a:r>
          <a:r>
            <a:rPr lang="ru-RU" sz="1200" b="0" kern="1200" dirty="0" err="1" smtClean="0"/>
            <a:t>абз</a:t>
          </a:r>
          <a:r>
            <a:rPr lang="ru-RU" sz="1200" b="0" kern="1200" dirty="0" smtClean="0"/>
            <a:t> 6 п.4 части первой ст.10 Закона о недрах);</a:t>
          </a:r>
        </a:p>
        <a:p>
          <a:pPr lvl="0" algn="l" defTabSz="533400">
            <a:lnSpc>
              <a:spcPct val="90000"/>
            </a:lnSpc>
            <a:spcBef>
              <a:spcPct val="0"/>
            </a:spcBef>
            <a:spcAft>
              <a:spcPts val="0"/>
            </a:spcAft>
          </a:pPr>
          <a:r>
            <a:rPr lang="ru-RU" sz="1200" b="0" kern="1200" dirty="0" smtClean="0"/>
            <a:t>- </a:t>
          </a:r>
          <a:r>
            <a:rPr lang="ru-RU" sz="1200" b="1" kern="1200" dirty="0" smtClean="0">
              <a:solidFill>
                <a:srgbClr val="C00000"/>
              </a:solidFill>
            </a:rPr>
            <a:t>для строительства и эксплуатации подземных сооружений</a:t>
          </a:r>
          <a:r>
            <a:rPr lang="ru-RU" sz="1200" b="0" kern="1200" dirty="0" smtClean="0"/>
            <a:t>, не связанных с добычей полезных ископаемых (</a:t>
          </a:r>
          <a:r>
            <a:rPr lang="ru-RU" sz="1200" b="0" kern="1200" dirty="0" err="1" smtClean="0"/>
            <a:t>абз</a:t>
          </a:r>
          <a:r>
            <a:rPr lang="ru-RU" sz="1200" b="0" kern="1200" dirty="0" smtClean="0"/>
            <a:t> 7 п.4 части первой ст.10 Закона о недрах) </a:t>
          </a:r>
        </a:p>
        <a:p>
          <a:pPr lvl="0" algn="l" defTabSz="533400">
            <a:lnSpc>
              <a:spcPct val="90000"/>
            </a:lnSpc>
            <a:spcBef>
              <a:spcPct val="0"/>
            </a:spcBef>
            <a:spcAft>
              <a:spcPts val="0"/>
            </a:spcAft>
          </a:pPr>
          <a:r>
            <a:rPr lang="ru-RU" sz="1200" b="0" kern="1200" dirty="0" smtClean="0"/>
            <a:t>-</a:t>
          </a:r>
          <a:r>
            <a:rPr lang="ru-RU" sz="1200" b="1" kern="1200" dirty="0" smtClean="0">
              <a:solidFill>
                <a:srgbClr val="C00000"/>
              </a:solidFill>
            </a:rPr>
            <a:t>для строительства и эксплуатации подземных сооружений для захоронения отходов </a:t>
          </a:r>
          <a:r>
            <a:rPr lang="ru-RU" sz="1200" b="0" kern="1200" dirty="0" smtClean="0"/>
            <a:t>производства и потребления </a:t>
          </a:r>
          <a:r>
            <a:rPr lang="ru-RU" sz="1200" b="1" kern="1200" dirty="0" smtClean="0">
              <a:solidFill>
                <a:srgbClr val="C00000"/>
              </a:solidFill>
            </a:rPr>
            <a:t>III - V классов опасности  </a:t>
          </a:r>
          <a:r>
            <a:rPr lang="ru-RU" sz="1200" b="0" kern="1200" dirty="0" smtClean="0"/>
            <a:t>(</a:t>
          </a:r>
          <a:r>
            <a:rPr lang="ru-RU" sz="1200" b="0" kern="1200" dirty="0" err="1" smtClean="0"/>
            <a:t>абз</a:t>
          </a:r>
          <a:r>
            <a:rPr lang="ru-RU" sz="1200" b="0" kern="1200" dirty="0" smtClean="0"/>
            <a:t> 8 п.4 части первой ст.10 Закона о недрах);</a:t>
          </a:r>
        </a:p>
        <a:p>
          <a:pPr lvl="0" algn="l" defTabSz="533400">
            <a:lnSpc>
              <a:spcPct val="90000"/>
            </a:lnSpc>
            <a:spcBef>
              <a:spcPct val="0"/>
            </a:spcBef>
            <a:spcAft>
              <a:spcPts val="0"/>
            </a:spcAft>
          </a:pPr>
          <a:r>
            <a:rPr lang="ru-RU" sz="1200" b="0" kern="1200" dirty="0" smtClean="0"/>
            <a:t>- </a:t>
          </a:r>
          <a:r>
            <a:rPr lang="ru-RU" sz="1200" b="1" kern="1200" dirty="0" smtClean="0">
              <a:solidFill>
                <a:srgbClr val="C00000"/>
              </a:solidFill>
            </a:rPr>
            <a:t>для геологического изучения и оценки пригодности УН </a:t>
          </a:r>
          <a:r>
            <a:rPr lang="ru-RU" sz="1200" b="0" kern="1200" dirty="0" smtClean="0"/>
            <a:t>для строительства и эксплуатации подземных сооружений </a:t>
          </a:r>
          <a:r>
            <a:rPr lang="ru-RU" sz="1200" b="1" kern="1200" dirty="0" smtClean="0">
              <a:solidFill>
                <a:srgbClr val="C00000"/>
              </a:solidFill>
            </a:rPr>
            <a:t>для захоронения радиоактивных отходов, отходов производства и потребления I - V классов опасности</a:t>
          </a:r>
          <a:r>
            <a:rPr lang="ru-RU" sz="1200" b="0" kern="1200" dirty="0" smtClean="0"/>
            <a:t> (</a:t>
          </a:r>
          <a:r>
            <a:rPr lang="ru-RU" sz="1200" b="0" kern="1200" dirty="0" err="1" smtClean="0"/>
            <a:t>абз</a:t>
          </a:r>
          <a:r>
            <a:rPr lang="ru-RU" sz="1200" b="0" kern="1200" dirty="0" smtClean="0"/>
            <a:t> 9 п.4 части первой ст.10 Закона о недрах);</a:t>
          </a:r>
        </a:p>
        <a:p>
          <a:pPr lvl="0" algn="l" defTabSz="533400">
            <a:lnSpc>
              <a:spcPct val="90000"/>
            </a:lnSpc>
            <a:spcBef>
              <a:spcPct val="0"/>
            </a:spcBef>
            <a:spcAft>
              <a:spcPts val="0"/>
            </a:spcAft>
          </a:pPr>
          <a:r>
            <a:rPr lang="ru-RU" sz="1200" b="0" kern="1200" dirty="0" smtClean="0"/>
            <a:t>- </a:t>
          </a:r>
          <a:r>
            <a:rPr lang="ru-RU" sz="1200" b="1" kern="1200" dirty="0" smtClean="0">
              <a:solidFill>
                <a:srgbClr val="C00000"/>
              </a:solidFill>
            </a:rPr>
            <a:t>для размещения в пластах</a:t>
          </a:r>
          <a:r>
            <a:rPr lang="ru-RU" sz="1200" b="0" kern="1200" dirty="0" smtClean="0"/>
            <a:t> горных пород попутных вод, вод, </a:t>
          </a:r>
          <a:r>
            <a:rPr lang="ru-RU" sz="1200" b="1" kern="1200" dirty="0" smtClean="0">
              <a:solidFill>
                <a:srgbClr val="C00000"/>
              </a:solidFill>
            </a:rPr>
            <a:t>использованных пользователями недр для собственных производственных и технологических нужд при разведке и добыче УВС</a:t>
          </a:r>
          <a:r>
            <a:rPr lang="ru-RU" sz="1200" b="0" kern="1200" dirty="0" smtClean="0"/>
            <a:t>, вод, образующихся у пользователей недр, осуществляющих разведку и добычу, а также первичную переработку калийных и магниевых солей, и (или) геологического изучения и оценки пригодности УН для размещения в пластах горных пород указанных вод (</a:t>
          </a:r>
          <a:r>
            <a:rPr lang="ru-RU" sz="1200" b="0" kern="1200" dirty="0" err="1" smtClean="0"/>
            <a:t>абз</a:t>
          </a:r>
          <a:r>
            <a:rPr lang="ru-RU" sz="1200" b="0" kern="1200" dirty="0" smtClean="0"/>
            <a:t> 10 п.4 части первой ст.10 Закона о недрах);</a:t>
          </a:r>
          <a:br>
            <a:rPr lang="ru-RU" sz="1200" b="0" kern="1200" dirty="0" smtClean="0"/>
          </a:br>
          <a:r>
            <a:rPr lang="ru-RU" sz="1200" b="0" kern="1200" dirty="0" smtClean="0"/>
            <a:t>- </a:t>
          </a:r>
          <a:r>
            <a:rPr lang="ru-RU" sz="1200" b="1" kern="1200" dirty="0" smtClean="0">
              <a:solidFill>
                <a:srgbClr val="C00000"/>
              </a:solidFill>
            </a:rPr>
            <a:t>для образования особо охраняемых геологических объектов </a:t>
          </a:r>
          <a:r>
            <a:rPr lang="ru-RU" sz="1200" b="0" kern="1200" dirty="0" smtClean="0"/>
            <a:t>(</a:t>
          </a:r>
          <a:r>
            <a:rPr lang="ru-RU" sz="1200" b="0" kern="1200" dirty="0" err="1" smtClean="0"/>
            <a:t>абз</a:t>
          </a:r>
          <a:r>
            <a:rPr lang="ru-RU" sz="1200" b="0" kern="1200" dirty="0" smtClean="0"/>
            <a:t> 11 п.4 части первой ст.10 Закона о недрах); </a:t>
          </a:r>
        </a:p>
        <a:p>
          <a:pPr lvl="0" algn="l" defTabSz="533400">
            <a:lnSpc>
              <a:spcPct val="90000"/>
            </a:lnSpc>
            <a:spcBef>
              <a:spcPct val="0"/>
            </a:spcBef>
            <a:spcAft>
              <a:spcPts val="0"/>
            </a:spcAft>
          </a:pPr>
          <a:r>
            <a:rPr lang="ru-RU" sz="1200" b="0" kern="1200" dirty="0" smtClean="0"/>
            <a:t>- </a:t>
          </a:r>
          <a:r>
            <a:rPr lang="ru-RU" sz="1200" b="1" kern="1200" dirty="0" smtClean="0">
              <a:solidFill>
                <a:srgbClr val="C00000"/>
              </a:solidFill>
            </a:rPr>
            <a:t>для разработки технологий </a:t>
          </a:r>
          <a:r>
            <a:rPr lang="ru-RU" sz="1200" b="0" kern="1200" dirty="0" smtClean="0"/>
            <a:t>геологического изучения, разведки и добычи </a:t>
          </a:r>
          <a:r>
            <a:rPr lang="ru-RU" sz="1200" b="1" kern="1200" dirty="0" smtClean="0">
              <a:solidFill>
                <a:srgbClr val="C00000"/>
              </a:solidFill>
            </a:rPr>
            <a:t>ТРИЗ</a:t>
          </a:r>
          <a:r>
            <a:rPr lang="ru-RU" sz="1200" b="0" kern="1200" dirty="0" smtClean="0"/>
            <a:t>, разведки и добычи таких полезных ископаемых, осуществляемых по совмещенной лицензии, на УН, выделяемом из УН, предоставленного тому же пользователю недр для разведки и добычи полезных ископаемых или для геологического изучения, разведки и добычи полезных ископаемых, осуществляемых по совмещенной лицензии (</a:t>
          </a:r>
          <a:r>
            <a:rPr lang="ru-RU" sz="1200" b="0" kern="1200" dirty="0" err="1" smtClean="0"/>
            <a:t>абз</a:t>
          </a:r>
          <a:r>
            <a:rPr lang="ru-RU" sz="1200" b="0" kern="1200" dirty="0" smtClean="0"/>
            <a:t> 12 п.4 части первой ст.10 Закона о недрах); </a:t>
          </a:r>
        </a:p>
        <a:p>
          <a:pPr lvl="0" algn="l" defTabSz="533400">
            <a:lnSpc>
              <a:spcPct val="90000"/>
            </a:lnSpc>
            <a:spcBef>
              <a:spcPct val="0"/>
            </a:spcBef>
            <a:spcAft>
              <a:spcPts val="0"/>
            </a:spcAft>
          </a:pPr>
          <a:r>
            <a:rPr lang="ru-RU" sz="1200" b="0" kern="1200" dirty="0" smtClean="0"/>
            <a:t>- </a:t>
          </a:r>
          <a:r>
            <a:rPr lang="ru-RU" sz="1200" b="1" kern="1200" dirty="0" smtClean="0">
              <a:solidFill>
                <a:srgbClr val="C00000"/>
              </a:solidFill>
            </a:rPr>
            <a:t>для разведки и добычи </a:t>
          </a:r>
          <a:r>
            <a:rPr lang="ru-RU" sz="1200" b="0" kern="1200" dirty="0" smtClean="0"/>
            <a:t>полезных ископаемых на УН пользователем недр, осуществлявшим ГИН  УН, </a:t>
          </a:r>
          <a:r>
            <a:rPr lang="ru-RU" sz="1200" b="1" kern="1200" dirty="0" smtClean="0">
              <a:solidFill>
                <a:srgbClr val="C00000"/>
              </a:solidFill>
            </a:rPr>
            <a:t>в случаев, если ранее в результате пользования недрами иными лицами образованы отходы недропользования</a:t>
          </a:r>
          <a:r>
            <a:rPr lang="ru-RU" sz="1200" b="0" kern="1200" dirty="0" smtClean="0"/>
            <a:t> и (или) в отношении которого ранее запасы полезных ископаемых были списаны с государственного баланса запасов полезных ископаемых  (</a:t>
          </a:r>
          <a:r>
            <a:rPr lang="ru-RU" sz="1200" b="0" kern="1200" dirty="0" err="1" smtClean="0"/>
            <a:t>абз</a:t>
          </a:r>
          <a:r>
            <a:rPr lang="ru-RU" sz="1200" b="0" kern="1200" dirty="0" smtClean="0"/>
            <a:t> 13  п.4 части первой ст.10 Закона о недрах); </a:t>
          </a:r>
        </a:p>
        <a:p>
          <a:pPr lvl="0" algn="l" defTabSz="533400">
            <a:lnSpc>
              <a:spcPct val="90000"/>
            </a:lnSpc>
            <a:spcBef>
              <a:spcPct val="0"/>
            </a:spcBef>
            <a:spcAft>
              <a:spcPts val="0"/>
            </a:spcAft>
          </a:pPr>
          <a:r>
            <a:rPr lang="ru-RU" sz="1200" b="0" kern="1200" dirty="0" smtClean="0"/>
            <a:t>- </a:t>
          </a:r>
          <a:r>
            <a:rPr lang="ru-RU" sz="1200" b="1" kern="1200" dirty="0" smtClean="0">
              <a:solidFill>
                <a:srgbClr val="C00000"/>
              </a:solidFill>
            </a:rPr>
            <a:t>для регионального ГИН на УН, включенном в перечень УН для регионального ГИН</a:t>
          </a:r>
          <a:r>
            <a:rPr lang="ru-RU" sz="1200" b="0" kern="1200" dirty="0" smtClean="0"/>
            <a:t>, осуществляемого за счет средств </a:t>
          </a:r>
          <a:r>
            <a:rPr lang="ru-RU" sz="1200" b="0" kern="1200" dirty="0" err="1" smtClean="0"/>
            <a:t>фед</a:t>
          </a:r>
          <a:r>
            <a:rPr lang="ru-RU" sz="1200" b="0" kern="1200" dirty="0" smtClean="0"/>
            <a:t>. бюджета и (или) собственных и (или) привлеченных средств пользователей недр (</a:t>
          </a:r>
          <a:r>
            <a:rPr lang="ru-RU" sz="1200" b="0" kern="1200" dirty="0" err="1" smtClean="0"/>
            <a:t>абз</a:t>
          </a:r>
          <a:r>
            <a:rPr lang="ru-RU" sz="1200" b="0" kern="1200" dirty="0" smtClean="0"/>
            <a:t> 14 п.4 части первой ст.10 Закона о недрах).</a:t>
          </a:r>
        </a:p>
      </dsp:txBody>
      <dsp:txXfrm>
        <a:off x="907435" y="207198"/>
        <a:ext cx="10425685" cy="5401491"/>
      </dsp:txXfrm>
    </dsp:sp>
    <dsp:sp modelId="{E3E58E53-D082-47FF-B177-02B9508786BA}">
      <dsp:nvSpPr>
        <dsp:cNvPr id="0" name=""/>
        <dsp:cNvSpPr/>
      </dsp:nvSpPr>
      <dsp:spPr>
        <a:xfrm>
          <a:off x="731502" y="5608689"/>
          <a:ext cx="938305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FB85A-F677-47C1-AAED-C2736A4B6D9C}">
      <dsp:nvSpPr>
        <dsp:cNvPr id="0" name=""/>
        <dsp:cNvSpPr/>
      </dsp:nvSpPr>
      <dsp:spPr>
        <a:xfrm>
          <a:off x="0" y="2873"/>
          <a:ext cx="116841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2D98F-2015-47B5-A03F-B26B81ACD8F1}">
      <dsp:nvSpPr>
        <dsp:cNvPr id="0" name=""/>
        <dsp:cNvSpPr/>
      </dsp:nvSpPr>
      <dsp:spPr>
        <a:xfrm>
          <a:off x="0" y="2873"/>
          <a:ext cx="622345" cy="5879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83820" tIns="83820" rIns="83820" bIns="83820" numCol="1" spcCol="1270" anchor="t" anchorCtr="0">
          <a:noAutofit/>
        </a:bodyPr>
        <a:lstStyle/>
        <a:p>
          <a:pPr lvl="0" algn="l" defTabSz="977900">
            <a:lnSpc>
              <a:spcPct val="90000"/>
            </a:lnSpc>
            <a:spcBef>
              <a:spcPct val="0"/>
            </a:spcBef>
            <a:spcAft>
              <a:spcPct val="35000"/>
            </a:spcAft>
          </a:pPr>
          <a:r>
            <a:rPr lang="ru-RU" sz="2200" b="0" kern="1200" dirty="0" smtClean="0"/>
            <a:t>В каком случае применяются данные Правила</a:t>
          </a:r>
        </a:p>
      </dsp:txBody>
      <dsp:txXfrm>
        <a:off x="0" y="2873"/>
        <a:ext cx="622345" cy="5879486"/>
      </dsp:txXfrm>
    </dsp:sp>
    <dsp:sp modelId="{E9F09737-620E-4C5F-8544-C211D72237DF}">
      <dsp:nvSpPr>
        <dsp:cNvPr id="0" name=""/>
        <dsp:cNvSpPr/>
      </dsp:nvSpPr>
      <dsp:spPr>
        <a:xfrm>
          <a:off x="797607" y="167660"/>
          <a:ext cx="10597225" cy="5013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ts val="0"/>
            </a:spcAft>
          </a:pPr>
          <a:r>
            <a:rPr lang="ru-RU" sz="1200" b="0" kern="1200" dirty="0" smtClean="0"/>
            <a:t>з) при </a:t>
          </a:r>
          <a:r>
            <a:rPr lang="ru-RU" sz="1200" b="1" kern="1200" dirty="0" smtClean="0">
              <a:solidFill>
                <a:srgbClr val="C00000"/>
              </a:solidFill>
            </a:rPr>
            <a:t>предоставлении права пользования недрами </a:t>
          </a:r>
          <a:r>
            <a:rPr lang="ru-RU" sz="1200" b="0" kern="1200" dirty="0" smtClean="0">
              <a:solidFill>
                <a:schemeClr val="tx1"/>
              </a:solidFill>
            </a:rPr>
            <a:t>в соответствии </a:t>
          </a:r>
          <a:r>
            <a:rPr lang="ru-RU" sz="1100" b="0" kern="1200" dirty="0" smtClean="0">
              <a:solidFill>
                <a:schemeClr val="tx1"/>
              </a:solidFill>
            </a:rPr>
            <a:t>с абзацами третьим, четвертым, шестым и седьмым пункта 1, пунктом 3, абзацами третьим - четырнадцатым пункта 4, пунктом 6, абзацами вторым, четвертым, шестым - одиннадцатым пункта 7 части первой статьи 10.1 Закона Российской Федерации «О недрах»:</a:t>
          </a:r>
          <a:endParaRPr lang="ru-RU" sz="1100" b="1" kern="1200" dirty="0" smtClean="0">
            <a:solidFill>
              <a:srgbClr val="C00000"/>
            </a:solidFill>
          </a:endParaRPr>
        </a:p>
        <a:p>
          <a:pPr lvl="0" algn="l" defTabSz="533400">
            <a:lnSpc>
              <a:spcPct val="90000"/>
            </a:lnSpc>
            <a:spcBef>
              <a:spcPct val="0"/>
            </a:spcBef>
            <a:spcAft>
              <a:spcPts val="0"/>
            </a:spcAft>
          </a:pPr>
          <a:endParaRPr lang="ru-RU" sz="1200" b="1" kern="1200" dirty="0" smtClean="0">
            <a:solidFill>
              <a:srgbClr val="C00000"/>
            </a:solidFill>
          </a:endParaRPr>
        </a:p>
        <a:p>
          <a:pPr lvl="0" algn="l" defTabSz="533400">
            <a:lnSpc>
              <a:spcPct val="90000"/>
            </a:lnSpc>
            <a:spcBef>
              <a:spcPct val="0"/>
            </a:spcBef>
            <a:spcAft>
              <a:spcPts val="0"/>
            </a:spcAft>
          </a:pPr>
          <a:r>
            <a:rPr lang="ru-RU" sz="1200" b="1" kern="1200" dirty="0" smtClean="0">
              <a:solidFill>
                <a:srgbClr val="C00000"/>
              </a:solidFill>
            </a:rPr>
            <a:t>По решению исполнительного органа субъекта РФ</a:t>
          </a:r>
          <a:r>
            <a:rPr lang="ru-RU" sz="1200" b="0" kern="1200" dirty="0" smtClean="0"/>
            <a:t>, согласованное с ФАН или его территориальным органом и принятое </a:t>
          </a:r>
          <a:r>
            <a:rPr lang="ru-RU" sz="1200" b="1" kern="1200" dirty="0" smtClean="0">
              <a:solidFill>
                <a:srgbClr val="C00000"/>
              </a:solidFill>
            </a:rPr>
            <a:t>для сбора минералогических, палеонтологических и других геологических коллекционных материалов </a:t>
          </a:r>
          <a:r>
            <a:rPr lang="ru-RU" sz="1200" b="0" kern="1200" dirty="0" smtClean="0"/>
            <a:t>(п.6 части первой ст.10 Закона о недрах).</a:t>
          </a:r>
        </a:p>
        <a:p>
          <a:pPr lvl="0" algn="l" defTabSz="533400">
            <a:lnSpc>
              <a:spcPct val="90000"/>
            </a:lnSpc>
            <a:spcBef>
              <a:spcPct val="0"/>
            </a:spcBef>
            <a:spcAft>
              <a:spcPts val="0"/>
            </a:spcAft>
          </a:pPr>
          <a:r>
            <a:rPr lang="ru-RU" sz="1200" b="1" kern="1200" dirty="0" smtClean="0">
              <a:solidFill>
                <a:srgbClr val="C00000"/>
              </a:solidFill>
            </a:rPr>
            <a:t>По решению органа государственной власти субъекта РФ</a:t>
          </a:r>
          <a:r>
            <a:rPr lang="ru-RU" sz="1200" b="0" kern="1200" dirty="0" smtClean="0"/>
            <a:t>, принятое в соответствии с законодательством субъекта РФ:</a:t>
          </a:r>
        </a:p>
        <a:p>
          <a:pPr lvl="0" algn="l" defTabSz="533400">
            <a:lnSpc>
              <a:spcPct val="90000"/>
            </a:lnSpc>
            <a:spcBef>
              <a:spcPct val="0"/>
            </a:spcBef>
            <a:spcAft>
              <a:spcPts val="0"/>
            </a:spcAft>
          </a:pPr>
          <a:r>
            <a:rPr lang="ru-RU" sz="1200" b="0" kern="1200" dirty="0" smtClean="0"/>
            <a:t>- </a:t>
          </a:r>
          <a:r>
            <a:rPr lang="ru-RU" sz="1200" b="1" kern="1200" dirty="0" smtClean="0">
              <a:solidFill>
                <a:srgbClr val="C00000"/>
              </a:solidFill>
            </a:rPr>
            <a:t>о предоставлении права пользования УНМЗ</a:t>
          </a:r>
          <a:r>
            <a:rPr lang="ru-RU" sz="1200" b="0" kern="1200" dirty="0" smtClean="0"/>
            <a:t> для геологического изучения и оценки пригодности УН </a:t>
          </a:r>
          <a:r>
            <a:rPr lang="ru-RU" sz="1200" b="0" kern="1200" dirty="0" smtClean="0">
              <a:solidFill>
                <a:srgbClr val="C00000"/>
              </a:solidFill>
            </a:rPr>
            <a:t>для строительства и эксплуатации </a:t>
          </a:r>
          <a:r>
            <a:rPr lang="ru-RU" sz="1200" b="1" kern="1200" dirty="0" smtClean="0">
              <a:solidFill>
                <a:srgbClr val="C00000"/>
              </a:solidFill>
            </a:rPr>
            <a:t>подземных сооружений </a:t>
          </a:r>
          <a:r>
            <a:rPr lang="ru-RU" sz="1200" b="0" kern="1200" dirty="0" smtClean="0"/>
            <a:t>мест. и регионального значения, не связанных с добычей полезных ископаемых, и (или) для строительства и эксплуатации подземных сооружений местного и регионального значения, не связанных с добычей полезных ископаемых (</a:t>
          </a:r>
          <a:r>
            <a:rPr lang="ru-RU" sz="1200" b="0" kern="1200" dirty="0" err="1" smtClean="0"/>
            <a:t>абз</a:t>
          </a:r>
          <a:r>
            <a:rPr lang="ru-RU" sz="1200" b="0" kern="1200" dirty="0" smtClean="0"/>
            <a:t> 2 п.7 части первой ст.10 Закона о недрах);</a:t>
          </a:r>
        </a:p>
        <a:p>
          <a:pPr lvl="0" algn="l" defTabSz="533400">
            <a:lnSpc>
              <a:spcPct val="90000"/>
            </a:lnSpc>
            <a:spcBef>
              <a:spcPct val="0"/>
            </a:spcBef>
            <a:spcAft>
              <a:spcPts val="0"/>
            </a:spcAft>
          </a:pPr>
          <a:r>
            <a:rPr lang="ru-RU" sz="1200" b="0" kern="1200" dirty="0" smtClean="0"/>
            <a:t>- </a:t>
          </a:r>
          <a:r>
            <a:rPr lang="ru-RU" sz="1200" b="1" kern="1200" dirty="0" smtClean="0">
              <a:solidFill>
                <a:srgbClr val="C00000"/>
              </a:solidFill>
            </a:rPr>
            <a:t>о предоставлении права краткосрочного (сроком до одного года) пользования УНМЗ </a:t>
          </a:r>
          <a:r>
            <a:rPr lang="ru-RU" sz="1200" b="0" kern="1200" dirty="0" smtClean="0"/>
            <a:t>для осуществления юр. лицом (оператором) деятельности на УНМЗ, право пользования которым досрочно прекращено (</a:t>
          </a:r>
          <a:r>
            <a:rPr lang="ru-RU" sz="1200" b="0" kern="1200" dirty="0" err="1" smtClean="0"/>
            <a:t>абз</a:t>
          </a:r>
          <a:r>
            <a:rPr lang="ru-RU" sz="1200" b="0" kern="1200" dirty="0" smtClean="0"/>
            <a:t> 4 п.7 части первой ст.10 Закона о недрах);</a:t>
          </a:r>
        </a:p>
        <a:p>
          <a:pPr lvl="0" algn="l" defTabSz="533400">
            <a:lnSpc>
              <a:spcPct val="90000"/>
            </a:lnSpc>
            <a:spcBef>
              <a:spcPct val="0"/>
            </a:spcBef>
            <a:spcAft>
              <a:spcPts val="0"/>
            </a:spcAft>
          </a:pPr>
          <a:r>
            <a:rPr lang="ru-RU" sz="1200" b="0" kern="1200" dirty="0" smtClean="0"/>
            <a:t>- </a:t>
          </a:r>
          <a:r>
            <a:rPr lang="ru-RU" sz="1200" b="1" kern="1200" dirty="0" smtClean="0">
              <a:solidFill>
                <a:srgbClr val="C00000"/>
              </a:solidFill>
            </a:rPr>
            <a:t>о предоставлении права пользования УНМЗ для геологического изучения недр </a:t>
          </a:r>
          <a:r>
            <a:rPr lang="ru-RU" sz="1200" b="0" kern="1200" dirty="0" smtClean="0"/>
            <a:t>в целях поисков и оценки </a:t>
          </a:r>
          <a:r>
            <a:rPr lang="ru-RU" sz="1200" b="1" kern="1200" dirty="0" smtClean="0">
              <a:solidFill>
                <a:srgbClr val="C00000"/>
              </a:solidFill>
            </a:rPr>
            <a:t>подземных вод</a:t>
          </a:r>
          <a:r>
            <a:rPr lang="ru-RU" sz="1200" b="0" kern="1200" dirty="0" smtClean="0"/>
            <a:t>, для разведки и добычи подземных вод или для геологического изучения недр в целях поисков и оценки подземных вод, их разведки и добычи (</a:t>
          </a:r>
          <a:r>
            <a:rPr lang="ru-RU" sz="1200" b="0" kern="1200" dirty="0" err="1" smtClean="0"/>
            <a:t>абз</a:t>
          </a:r>
          <a:r>
            <a:rPr lang="ru-RU" sz="1200" b="0" kern="1200" dirty="0" smtClean="0"/>
            <a:t> 6 п.7 части первой ст.10 Закона о недрах);</a:t>
          </a:r>
        </a:p>
        <a:p>
          <a:pPr lvl="0" algn="l" defTabSz="533400">
            <a:lnSpc>
              <a:spcPct val="90000"/>
            </a:lnSpc>
            <a:spcBef>
              <a:spcPct val="0"/>
            </a:spcBef>
            <a:spcAft>
              <a:spcPts val="0"/>
            </a:spcAft>
          </a:pPr>
          <a:r>
            <a:rPr lang="ru-RU" sz="1200" b="0" kern="1200" dirty="0" smtClean="0"/>
            <a:t>- </a:t>
          </a:r>
          <a:r>
            <a:rPr lang="ru-RU" sz="1200" b="1" kern="1200" dirty="0" smtClean="0">
              <a:solidFill>
                <a:srgbClr val="C00000"/>
              </a:solidFill>
            </a:rPr>
            <a:t>о предоставлении без проведения аукциона права пользования УНМЗ для разведки и добычи ОПИ</a:t>
          </a:r>
          <a:r>
            <a:rPr lang="ru-RU" sz="1200" b="0" kern="1200" dirty="0" smtClean="0"/>
            <a:t>, необходимых для целей выполнения работ </a:t>
          </a:r>
          <a:r>
            <a:rPr lang="ru-RU" sz="1200" b="1" kern="1200" dirty="0" smtClean="0">
              <a:solidFill>
                <a:srgbClr val="C00000"/>
              </a:solidFill>
            </a:rPr>
            <a:t>по строительству, реконструкции, капитальному ремонту, ремонту и содержанию автомобильных дорог </a:t>
          </a:r>
          <a:r>
            <a:rPr lang="ru-RU" sz="1200" b="0" kern="1200" dirty="0" smtClean="0"/>
            <a:t>общего пользования (</a:t>
          </a:r>
          <a:r>
            <a:rPr lang="ru-RU" sz="1200" b="0" kern="1200" dirty="0" err="1" smtClean="0"/>
            <a:t>абз</a:t>
          </a:r>
          <a:r>
            <a:rPr lang="ru-RU" sz="1200" b="0" kern="1200" dirty="0" smtClean="0"/>
            <a:t> 7 п.7 части первой ст.10 Закона о недрах);</a:t>
          </a:r>
        </a:p>
        <a:p>
          <a:pPr lvl="0" algn="l" defTabSz="533400">
            <a:lnSpc>
              <a:spcPct val="90000"/>
            </a:lnSpc>
            <a:spcBef>
              <a:spcPct val="0"/>
            </a:spcBef>
            <a:spcAft>
              <a:spcPts val="0"/>
            </a:spcAft>
          </a:pPr>
          <a:r>
            <a:rPr lang="ru-RU" sz="1200" b="0" kern="1200" dirty="0" smtClean="0"/>
            <a:t>- </a:t>
          </a:r>
          <a:r>
            <a:rPr lang="ru-RU" sz="1200" b="1" kern="1200" dirty="0" smtClean="0">
              <a:solidFill>
                <a:srgbClr val="C00000"/>
              </a:solidFill>
            </a:rPr>
            <a:t>о предоставлении права пользования УНМЗ для добычи подземных вод</a:t>
          </a:r>
          <a:r>
            <a:rPr lang="ru-RU" sz="1200" b="0" kern="1200" dirty="0" smtClean="0"/>
            <a:t>, используемых </a:t>
          </a:r>
          <a:r>
            <a:rPr lang="ru-RU" sz="1200" b="1" kern="1200" dirty="0" smtClean="0">
              <a:solidFill>
                <a:srgbClr val="C00000"/>
              </a:solidFill>
            </a:rPr>
            <a:t>для целей питьевого водоснабжения или технического водоснабжения садоводческих некоммерческих товариществ </a:t>
          </a:r>
          <a:r>
            <a:rPr lang="ru-RU" sz="1200" b="0" kern="1200" dirty="0" smtClean="0"/>
            <a:t>и (или) огороднических некоммерческих товариществ (</a:t>
          </a:r>
          <a:r>
            <a:rPr lang="ru-RU" sz="1200" b="0" kern="1200" dirty="0" err="1" smtClean="0"/>
            <a:t>абз</a:t>
          </a:r>
          <a:r>
            <a:rPr lang="ru-RU" sz="1200" b="0" kern="1200" dirty="0" smtClean="0"/>
            <a:t> 8 п.7 части первой ст.10 Закона о недрах);</a:t>
          </a:r>
        </a:p>
        <a:p>
          <a:pPr lvl="0" algn="l" defTabSz="533400">
            <a:lnSpc>
              <a:spcPct val="90000"/>
            </a:lnSpc>
            <a:spcBef>
              <a:spcPct val="0"/>
            </a:spcBef>
            <a:spcAft>
              <a:spcPts val="0"/>
            </a:spcAft>
          </a:pPr>
          <a:r>
            <a:rPr lang="ru-RU" sz="1200" b="0" kern="1200" dirty="0" smtClean="0"/>
            <a:t>- </a:t>
          </a:r>
          <a:r>
            <a:rPr lang="ru-RU" sz="1200" b="1" kern="1200" dirty="0" smtClean="0">
              <a:solidFill>
                <a:srgbClr val="C00000"/>
              </a:solidFill>
            </a:rPr>
            <a:t>о предоставлении без проведения аукциона права пользования УНМЗ</a:t>
          </a:r>
          <a:r>
            <a:rPr lang="ru-RU" sz="1200" b="0" kern="1200" dirty="0" smtClean="0"/>
            <a:t>, для разведки и добычи ОПИ, необходимых для целей выполнения работ </a:t>
          </a:r>
          <a:r>
            <a:rPr lang="ru-RU" sz="1200" b="1" kern="1200" dirty="0" smtClean="0">
              <a:solidFill>
                <a:srgbClr val="C00000"/>
              </a:solidFill>
            </a:rPr>
            <a:t>по строительству, реконструкции и капитальному ремонту объектов инфраструктуры железнодорожного транспорта</a:t>
          </a:r>
          <a:r>
            <a:rPr lang="ru-RU" sz="1200" b="0" kern="1200" dirty="0" smtClean="0"/>
            <a:t> общего пользования (</a:t>
          </a:r>
          <a:r>
            <a:rPr lang="ru-RU" sz="1200" b="0" kern="1200" dirty="0" err="1" smtClean="0"/>
            <a:t>абз</a:t>
          </a:r>
          <a:r>
            <a:rPr lang="ru-RU" sz="1200" b="0" kern="1200" dirty="0" smtClean="0"/>
            <a:t> 9 п.7 части первой ст.10 Закона о недрах); </a:t>
          </a:r>
        </a:p>
        <a:p>
          <a:pPr lvl="0" algn="l" defTabSz="533400">
            <a:lnSpc>
              <a:spcPct val="90000"/>
            </a:lnSpc>
            <a:spcBef>
              <a:spcPct val="0"/>
            </a:spcBef>
            <a:spcAft>
              <a:spcPts val="0"/>
            </a:spcAft>
          </a:pPr>
          <a:r>
            <a:rPr lang="ru-RU" sz="1200" b="0" kern="1200" dirty="0" smtClean="0"/>
            <a:t>- </a:t>
          </a:r>
          <a:r>
            <a:rPr lang="ru-RU" sz="1200" b="1" kern="1200" dirty="0" smtClean="0">
              <a:solidFill>
                <a:srgbClr val="C00000"/>
              </a:solidFill>
            </a:rPr>
            <a:t>о предоставлении без проведения аукциона права пользования УНМЗ</a:t>
          </a:r>
          <a:r>
            <a:rPr lang="ru-RU" sz="1200" b="0" kern="1200" dirty="0" smtClean="0"/>
            <a:t>, для разведки и добычи ОПИ, необходимых для целей выполнения работ </a:t>
          </a:r>
          <a:r>
            <a:rPr lang="ru-RU" sz="1200" b="1" kern="1200" dirty="0" smtClean="0">
              <a:solidFill>
                <a:srgbClr val="C00000"/>
              </a:solidFill>
            </a:rPr>
            <a:t>по строительству, реконструкции, капитальному ремонту магистральных нефтепроводов</a:t>
          </a:r>
          <a:r>
            <a:rPr lang="ru-RU" sz="1200" b="0" kern="1200" dirty="0" smtClean="0"/>
            <a:t>, нефтепродуктопроводов и их неотъемлемых технологических частей (</a:t>
          </a:r>
          <a:r>
            <a:rPr lang="ru-RU" sz="1200" b="0" kern="1200" dirty="0" err="1" smtClean="0"/>
            <a:t>абз</a:t>
          </a:r>
          <a:r>
            <a:rPr lang="ru-RU" sz="1200" b="0" kern="1200" dirty="0" smtClean="0"/>
            <a:t> 10 п.7 части первой ст.10 Закона о недрах);</a:t>
          </a:r>
        </a:p>
        <a:p>
          <a:pPr lvl="0" algn="l" defTabSz="533400">
            <a:lnSpc>
              <a:spcPct val="90000"/>
            </a:lnSpc>
            <a:spcBef>
              <a:spcPct val="0"/>
            </a:spcBef>
            <a:spcAft>
              <a:spcPts val="0"/>
            </a:spcAft>
          </a:pPr>
          <a:r>
            <a:rPr lang="ru-RU" sz="1200" b="0" kern="1200" dirty="0" smtClean="0"/>
            <a:t>- </a:t>
          </a:r>
          <a:r>
            <a:rPr lang="ru-RU" sz="1200" b="1" kern="1200" dirty="0" smtClean="0">
              <a:solidFill>
                <a:srgbClr val="C00000"/>
              </a:solidFill>
            </a:rPr>
            <a:t>о предоставлении без проведения аукциона права пользования УНМЗ </a:t>
          </a:r>
          <a:r>
            <a:rPr lang="ru-RU" sz="1200" b="0" kern="1200" dirty="0" smtClean="0"/>
            <a:t>для разведки и добычи ОПИ, необходимых для целей выполнения работ </a:t>
          </a:r>
          <a:r>
            <a:rPr lang="ru-RU" sz="1200" b="1" kern="1200" dirty="0" smtClean="0">
              <a:solidFill>
                <a:srgbClr val="C00000"/>
              </a:solidFill>
            </a:rPr>
            <a:t>по строительству, реконструкции, капитальному ремонту магистральных газопроводов </a:t>
          </a:r>
          <a:r>
            <a:rPr lang="ru-RU" sz="1200" b="0" kern="1200" dirty="0" smtClean="0"/>
            <a:t>и их неотъемлемых технологических частей (</a:t>
          </a:r>
          <a:r>
            <a:rPr lang="ru-RU" sz="1200" b="0" kern="1200" dirty="0" err="1" smtClean="0"/>
            <a:t>абз</a:t>
          </a:r>
          <a:r>
            <a:rPr lang="ru-RU" sz="1200" b="0" kern="1200" dirty="0" smtClean="0"/>
            <a:t> 11 п.7 части первой ст.10 Закона о недрах);</a:t>
          </a:r>
        </a:p>
      </dsp:txBody>
      <dsp:txXfrm>
        <a:off x="797607" y="167660"/>
        <a:ext cx="10597225" cy="5013362"/>
      </dsp:txXfrm>
    </dsp:sp>
    <dsp:sp modelId="{E3E58E53-D082-47FF-B177-02B9508786BA}">
      <dsp:nvSpPr>
        <dsp:cNvPr id="0" name=""/>
        <dsp:cNvSpPr/>
      </dsp:nvSpPr>
      <dsp:spPr>
        <a:xfrm>
          <a:off x="622345" y="5181022"/>
          <a:ext cx="934733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6E813F-0839-488D-B363-82D3407B4712}">
      <dsp:nvSpPr>
        <dsp:cNvPr id="0" name=""/>
        <dsp:cNvSpPr/>
      </dsp:nvSpPr>
      <dsp:spPr>
        <a:xfrm>
          <a:off x="797607" y="5345808"/>
          <a:ext cx="10393330" cy="364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0" kern="1200" dirty="0" smtClean="0"/>
            <a:t>и) при внесении изменений в лицензии на пользование недрами в соответствии со </a:t>
          </a:r>
          <a:r>
            <a:rPr lang="ru-RU" sz="1200" b="0" kern="1200" dirty="0" smtClean="0">
              <a:hlinkClick xmlns:r="http://schemas.openxmlformats.org/officeDocument/2006/relationships" r:id="rId1"/>
            </a:rPr>
            <a:t>статьей 12.1</a:t>
          </a:r>
          <a:r>
            <a:rPr lang="ru-RU" sz="1200" b="0" kern="1200" dirty="0" smtClean="0"/>
            <a:t> Закона Российской Федерации "О недрах".</a:t>
          </a:r>
          <a:endParaRPr lang="ru-RU" sz="1200" b="0" kern="1200" dirty="0"/>
        </a:p>
      </dsp:txBody>
      <dsp:txXfrm>
        <a:off x="797607" y="5345808"/>
        <a:ext cx="10393330" cy="364804"/>
      </dsp:txXfrm>
    </dsp:sp>
    <dsp:sp modelId="{AAB62C07-F6E8-4AEC-99C2-0B6D3C703706}">
      <dsp:nvSpPr>
        <dsp:cNvPr id="0" name=""/>
        <dsp:cNvSpPr/>
      </dsp:nvSpPr>
      <dsp:spPr>
        <a:xfrm>
          <a:off x="622345" y="5710612"/>
          <a:ext cx="934733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73121"/>
          <a:ext cx="11793313"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b="0" kern="1200" dirty="0" smtClean="0"/>
            <a:t>11. </a:t>
          </a:r>
          <a:r>
            <a:rPr lang="ru-RU" sz="2200" b="1" u="sng" kern="1200" dirty="0" smtClean="0"/>
            <a:t>Не допускается </a:t>
          </a:r>
          <a:r>
            <a:rPr lang="ru-RU" sz="2200" b="0" kern="1200" dirty="0" smtClean="0"/>
            <a:t>изменение границ УН в сторону его увеличения в случае, если на дату подачи заявки об изменении границ УН предлагаемая к включению в границы УН часть недр:</a:t>
          </a:r>
        </a:p>
      </dsp:txBody>
      <dsp:txXfrm>
        <a:off x="42722" y="115843"/>
        <a:ext cx="11707869" cy="789716"/>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76C76-EDD1-4BA0-8B62-5C05DEB9C630}">
      <dsp:nvSpPr>
        <dsp:cNvPr id="0" name=""/>
        <dsp:cNvSpPr/>
      </dsp:nvSpPr>
      <dsp:spPr>
        <a:xfrm>
          <a:off x="0" y="0"/>
          <a:ext cx="117933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63F758-0B32-4F0B-805F-1260B0AB3795}">
      <dsp:nvSpPr>
        <dsp:cNvPr id="0" name=""/>
        <dsp:cNvSpPr/>
      </dsp:nvSpPr>
      <dsp:spPr>
        <a:xfrm>
          <a:off x="0" y="0"/>
          <a:ext cx="1241199" cy="4190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1" kern="1200" dirty="0" smtClean="0">
              <a:solidFill>
                <a:srgbClr val="C00000"/>
              </a:solidFill>
            </a:rPr>
            <a:t>Условия при которых </a:t>
          </a:r>
          <a:r>
            <a:rPr lang="ru-RU" sz="1400" b="1" u="sng" kern="1200" dirty="0" smtClean="0">
              <a:solidFill>
                <a:srgbClr val="C00000"/>
              </a:solidFill>
            </a:rPr>
            <a:t>НЕ </a:t>
          </a:r>
          <a:r>
            <a:rPr lang="ru-RU" sz="1600" b="1" u="sng" kern="1200" dirty="0" smtClean="0">
              <a:solidFill>
                <a:srgbClr val="C00000"/>
              </a:solidFill>
            </a:rPr>
            <a:t>допускается </a:t>
          </a:r>
          <a:r>
            <a:rPr lang="ru-RU" sz="1400" b="1" kern="1200" dirty="0" smtClean="0">
              <a:solidFill>
                <a:srgbClr val="C00000"/>
              </a:solidFill>
            </a:rPr>
            <a:t>изменение границ в сторону увеличения</a:t>
          </a:r>
          <a:endParaRPr lang="ru-RU" sz="1400" kern="1200" dirty="0"/>
        </a:p>
      </dsp:txBody>
      <dsp:txXfrm>
        <a:off x="0" y="0"/>
        <a:ext cx="1241199" cy="4190623"/>
      </dsp:txXfrm>
    </dsp:sp>
    <dsp:sp modelId="{979DDE4B-ECEC-4791-BC21-B552191287AE}">
      <dsp:nvSpPr>
        <dsp:cNvPr id="0" name=""/>
        <dsp:cNvSpPr/>
      </dsp:nvSpPr>
      <dsp:spPr>
        <a:xfrm>
          <a:off x="1418098" y="190296"/>
          <a:ext cx="9920698" cy="3809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smtClean="0"/>
            <a:t>а</a:t>
          </a:r>
          <a:r>
            <a:rPr lang="ru-RU" sz="1600" b="0" kern="1200" dirty="0" smtClean="0">
              <a:solidFill>
                <a:schemeClr val="tx1"/>
              </a:solidFill>
            </a:rPr>
            <a:t>)</a:t>
          </a:r>
          <a:r>
            <a:rPr lang="ru-RU" sz="1600" b="0" kern="1200" dirty="0" smtClean="0">
              <a:solidFill>
                <a:srgbClr val="C00000"/>
              </a:solidFill>
            </a:rPr>
            <a:t> </a:t>
          </a:r>
          <a:r>
            <a:rPr lang="ru-RU" sz="1600" b="0" kern="1200" dirty="0" smtClean="0"/>
            <a:t>если на дату подачи заявки предлагаемая к включению в границы УН </a:t>
          </a:r>
          <a:r>
            <a:rPr lang="ru-RU" sz="1600" b="1" u="sng" kern="1200" dirty="0" smtClean="0">
              <a:solidFill>
                <a:srgbClr val="C00000"/>
              </a:solidFill>
            </a:rPr>
            <a:t>часть недр предоставлена в пользование </a:t>
          </a:r>
        </a:p>
        <a:p>
          <a:pPr lvl="0" algn="l" defTabSz="711200">
            <a:lnSpc>
              <a:spcPct val="90000"/>
            </a:lnSpc>
            <a:spcBef>
              <a:spcPct val="0"/>
            </a:spcBef>
            <a:spcAft>
              <a:spcPct val="35000"/>
            </a:spcAft>
          </a:pPr>
          <a:r>
            <a:rPr lang="ru-RU" sz="1600" b="1" kern="1200" dirty="0" smtClean="0">
              <a:solidFill>
                <a:srgbClr val="C00000"/>
              </a:solidFill>
            </a:rPr>
            <a:t>Исключение</a:t>
          </a:r>
          <a:r>
            <a:rPr lang="ru-RU" sz="1600" b="0" kern="1200" dirty="0" smtClean="0"/>
            <a:t> – </a:t>
          </a:r>
          <a:r>
            <a:rPr lang="ru-RU" sz="1600" b="1" kern="1200" dirty="0" smtClean="0">
              <a:solidFill>
                <a:srgbClr val="C00000"/>
              </a:solidFill>
            </a:rPr>
            <a:t>возможно изменение границ УН </a:t>
          </a:r>
          <a:r>
            <a:rPr lang="ru-RU" sz="1600" b="0" kern="1200" dirty="0" smtClean="0"/>
            <a:t>в сторону его увеличения на </a:t>
          </a:r>
          <a:r>
            <a:rPr lang="ru-RU" sz="1600" b="1" kern="1200" dirty="0" smtClean="0">
              <a:solidFill>
                <a:srgbClr val="C00000"/>
              </a:solidFill>
            </a:rPr>
            <a:t>УН, имеющем статус геологического отвода</a:t>
          </a:r>
          <a:r>
            <a:rPr lang="ru-RU" sz="1600" b="0" kern="1200" dirty="0" smtClean="0"/>
            <a:t>, если месторождение находятся за пределами УН и </a:t>
          </a:r>
          <a:r>
            <a:rPr lang="ru-RU" sz="1600" b="1" kern="1200" dirty="0" smtClean="0">
              <a:solidFill>
                <a:srgbClr val="C00000"/>
              </a:solidFill>
            </a:rPr>
            <a:t>запасы поставлены  на баланс по результатам работ по геологическому изучению недр</a:t>
          </a:r>
          <a:r>
            <a:rPr lang="ru-RU" sz="1600" b="0" kern="1200" dirty="0" smtClean="0"/>
            <a:t> и являются </a:t>
          </a:r>
          <a:r>
            <a:rPr lang="ru-RU" sz="1600" b="1" kern="1200" dirty="0" smtClean="0">
              <a:solidFill>
                <a:srgbClr val="C00000"/>
              </a:solidFill>
            </a:rPr>
            <a:t>частью месторождения</a:t>
          </a:r>
          <a:r>
            <a:rPr lang="ru-RU" sz="1600" b="0" kern="1200" dirty="0" smtClean="0"/>
            <a:t>, </a:t>
          </a:r>
          <a:r>
            <a:rPr lang="ru-RU" sz="1600" b="1" kern="1200" dirty="0" smtClean="0">
              <a:solidFill>
                <a:srgbClr val="C00000"/>
              </a:solidFill>
            </a:rPr>
            <a:t>при условии</a:t>
          </a:r>
          <a:r>
            <a:rPr lang="ru-RU" sz="1600" b="0" kern="1200" dirty="0" smtClean="0"/>
            <a:t>, что предлагаемая </a:t>
          </a:r>
          <a:r>
            <a:rPr lang="ru-RU" sz="1600" b="1" kern="1200" dirty="0" smtClean="0">
              <a:solidFill>
                <a:srgbClr val="C00000"/>
              </a:solidFill>
            </a:rPr>
            <a:t>к включению в границы УН часть недр предоставлена </a:t>
          </a:r>
          <a:r>
            <a:rPr lang="ru-RU" sz="1600" b="0" kern="1200" dirty="0" smtClean="0"/>
            <a:t>в пользование </a:t>
          </a:r>
          <a:r>
            <a:rPr lang="ru-RU" sz="1600" b="1" kern="1200" dirty="0" smtClean="0">
              <a:solidFill>
                <a:srgbClr val="C00000"/>
              </a:solidFill>
            </a:rPr>
            <a:t>пользователю недр-заявителю  или лицу, входящему с ним в одну группу ли</a:t>
          </a:r>
          <a:r>
            <a:rPr lang="ru-RU" sz="1600" b="0" kern="1200" dirty="0" smtClean="0"/>
            <a:t>ц.</a:t>
          </a:r>
        </a:p>
        <a:p>
          <a:pPr lvl="0" algn="l" defTabSz="711200">
            <a:lnSpc>
              <a:spcPct val="90000"/>
            </a:lnSpc>
            <a:spcBef>
              <a:spcPct val="0"/>
            </a:spcBef>
            <a:spcAft>
              <a:spcPct val="35000"/>
            </a:spcAft>
          </a:pPr>
          <a:r>
            <a:rPr lang="ru-RU" sz="1600" b="1" kern="1200" dirty="0" smtClean="0">
              <a:solidFill>
                <a:srgbClr val="C00000"/>
              </a:solidFill>
            </a:rPr>
            <a:t>Исключение</a:t>
          </a:r>
          <a:r>
            <a:rPr lang="ru-RU" sz="1600" b="0" kern="1200" dirty="0" smtClean="0"/>
            <a:t> – </a:t>
          </a:r>
          <a:r>
            <a:rPr lang="ru-RU" sz="1600" b="1" kern="1200" dirty="0" smtClean="0">
              <a:solidFill>
                <a:srgbClr val="C00000"/>
              </a:solidFill>
            </a:rPr>
            <a:t>возможно изменение границ УН </a:t>
          </a:r>
          <a:r>
            <a:rPr lang="ru-RU" sz="1600" b="0" kern="1200" dirty="0" smtClean="0"/>
            <a:t>в сторону его увеличения </a:t>
          </a:r>
          <a:r>
            <a:rPr lang="ru-RU" sz="1600" b="1" kern="1200" dirty="0" smtClean="0">
              <a:solidFill>
                <a:srgbClr val="C00000"/>
              </a:solidFill>
            </a:rPr>
            <a:t>на УН, имеющем статус горного отвода</a:t>
          </a:r>
          <a:r>
            <a:rPr lang="ru-RU" sz="1600" b="0" kern="1200" dirty="0" smtClean="0"/>
            <a:t>, если месторождение находятся за пределами УН и </a:t>
          </a:r>
          <a:r>
            <a:rPr lang="ru-RU" sz="1600" b="1" kern="1200" dirty="0" smtClean="0">
              <a:solidFill>
                <a:srgbClr val="C00000"/>
              </a:solidFill>
            </a:rPr>
            <a:t>запасы поставлены  на баланс по результатам работ по геологическому изучению недр или разведке месторождений, осуществленных за счет собственных и (или) привлеченных средств пользователя недр</a:t>
          </a:r>
          <a:r>
            <a:rPr lang="ru-RU" sz="1600" b="0" kern="1200" dirty="0" smtClean="0"/>
            <a:t>, и являются </a:t>
          </a:r>
          <a:r>
            <a:rPr lang="ru-RU" sz="1600" b="1" kern="1200" dirty="0" smtClean="0">
              <a:solidFill>
                <a:srgbClr val="C00000"/>
              </a:solidFill>
            </a:rPr>
            <a:t>частью месторождения, при условии,</a:t>
          </a:r>
          <a:r>
            <a:rPr lang="ru-RU" sz="1600" b="0" kern="1200" dirty="0" smtClean="0"/>
            <a:t> что предлагаемая </a:t>
          </a:r>
          <a:r>
            <a:rPr lang="ru-RU" sz="1600" b="1" kern="1200" dirty="0" smtClean="0">
              <a:solidFill>
                <a:srgbClr val="C00000"/>
              </a:solidFill>
            </a:rPr>
            <a:t>к включению в границы УН часть недр предоставлена в пользование пользователю недр-заявителю  или лицу, входящему с ним в одну группу лиц</a:t>
          </a:r>
          <a:r>
            <a:rPr lang="ru-RU" sz="1600" b="0" kern="1200" dirty="0" smtClean="0"/>
            <a:t>.</a:t>
          </a:r>
        </a:p>
        <a:p>
          <a:pPr lvl="0" algn="l" defTabSz="711200">
            <a:lnSpc>
              <a:spcPct val="90000"/>
            </a:lnSpc>
            <a:spcBef>
              <a:spcPct val="0"/>
            </a:spcBef>
            <a:spcAft>
              <a:spcPct val="35000"/>
            </a:spcAft>
          </a:pPr>
          <a:r>
            <a:rPr lang="ru-RU" sz="1600" b="1" kern="1200" dirty="0" smtClean="0">
              <a:solidFill>
                <a:srgbClr val="C00000"/>
              </a:solidFill>
            </a:rPr>
            <a:t>Исключение</a:t>
          </a:r>
          <a:r>
            <a:rPr lang="ru-RU" sz="1600" b="0" kern="1200" dirty="0" smtClean="0"/>
            <a:t> – </a:t>
          </a:r>
          <a:r>
            <a:rPr lang="ru-RU" sz="1600" b="1" kern="1200" dirty="0" smtClean="0">
              <a:solidFill>
                <a:srgbClr val="C00000"/>
              </a:solidFill>
            </a:rPr>
            <a:t>возможно изменение границ УН </a:t>
          </a:r>
          <a:r>
            <a:rPr lang="ru-RU" sz="1600" b="0" kern="1200" dirty="0" smtClean="0"/>
            <a:t>в сторону его увеличения </a:t>
          </a:r>
          <a:r>
            <a:rPr lang="ru-RU" sz="1600" b="1" kern="1200" dirty="0" smtClean="0">
              <a:solidFill>
                <a:srgbClr val="C00000"/>
              </a:solidFill>
            </a:rPr>
            <a:t>при исполнении обязательств, предусмотренных международным договором Российской Федерации);</a:t>
          </a:r>
          <a:endParaRPr lang="ru-RU" sz="1600" b="1" u="sng" kern="1200" dirty="0" smtClean="0">
            <a:solidFill>
              <a:srgbClr val="C00000"/>
            </a:solidFill>
          </a:endParaRPr>
        </a:p>
      </dsp:txBody>
      <dsp:txXfrm>
        <a:off x="1418098" y="190296"/>
        <a:ext cx="9920698" cy="3809666"/>
      </dsp:txXfrm>
    </dsp:sp>
    <dsp:sp modelId="{65925C3A-33EC-41CD-93B9-3DC90FB21D56}">
      <dsp:nvSpPr>
        <dsp:cNvPr id="0" name=""/>
        <dsp:cNvSpPr/>
      </dsp:nvSpPr>
      <dsp:spPr>
        <a:xfrm>
          <a:off x="1241199" y="3999963"/>
          <a:ext cx="94346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73121"/>
          <a:ext cx="11793313"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b="0" kern="1200" dirty="0" smtClean="0"/>
            <a:t>11. Не допускается изменение границ УН в сторону его увеличения в случае, если на дату подачи заявки об изменении границ УН предлагаемая к включению в границы УН часть недр:</a:t>
          </a:r>
        </a:p>
      </dsp:txBody>
      <dsp:txXfrm>
        <a:off x="42722" y="115843"/>
        <a:ext cx="11707869" cy="789716"/>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76C76-EDD1-4BA0-8B62-5C05DEB9C630}">
      <dsp:nvSpPr>
        <dsp:cNvPr id="0" name=""/>
        <dsp:cNvSpPr/>
      </dsp:nvSpPr>
      <dsp:spPr>
        <a:xfrm>
          <a:off x="0" y="0"/>
          <a:ext cx="117933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63F758-0B32-4F0B-805F-1260B0AB3795}">
      <dsp:nvSpPr>
        <dsp:cNvPr id="0" name=""/>
        <dsp:cNvSpPr/>
      </dsp:nvSpPr>
      <dsp:spPr>
        <a:xfrm>
          <a:off x="0" y="0"/>
          <a:ext cx="1241199" cy="4190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1" kern="1200" dirty="0" smtClean="0">
              <a:solidFill>
                <a:srgbClr val="C00000"/>
              </a:solidFill>
            </a:rPr>
            <a:t>Условия при которых </a:t>
          </a:r>
          <a:r>
            <a:rPr lang="ru-RU" sz="1400" b="1" u="sng" kern="1200" dirty="0" smtClean="0">
              <a:solidFill>
                <a:srgbClr val="C00000"/>
              </a:solidFill>
            </a:rPr>
            <a:t>НЕ </a:t>
          </a:r>
          <a:r>
            <a:rPr lang="ru-RU" sz="1600" b="1" u="sng" kern="1200" dirty="0" smtClean="0">
              <a:solidFill>
                <a:srgbClr val="C00000"/>
              </a:solidFill>
            </a:rPr>
            <a:t>допускается </a:t>
          </a:r>
          <a:r>
            <a:rPr lang="ru-RU" sz="1400" b="1" kern="1200" dirty="0" smtClean="0">
              <a:solidFill>
                <a:srgbClr val="C00000"/>
              </a:solidFill>
            </a:rPr>
            <a:t>изменение границ в сторону увеличения</a:t>
          </a:r>
          <a:endParaRPr lang="ru-RU" sz="1400" kern="1200" dirty="0"/>
        </a:p>
      </dsp:txBody>
      <dsp:txXfrm>
        <a:off x="0" y="0"/>
        <a:ext cx="1241199" cy="4190623"/>
      </dsp:txXfrm>
    </dsp:sp>
    <dsp:sp modelId="{979DDE4B-ECEC-4791-BC21-B552191287AE}">
      <dsp:nvSpPr>
        <dsp:cNvPr id="0" name=""/>
        <dsp:cNvSpPr/>
      </dsp:nvSpPr>
      <dsp:spPr>
        <a:xfrm>
          <a:off x="1418098" y="82564"/>
          <a:ext cx="9920698" cy="1079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smtClean="0"/>
            <a:t>б) </a:t>
          </a:r>
          <a:r>
            <a:rPr lang="ru-RU" sz="1600" b="1" kern="1200" dirty="0" smtClean="0">
              <a:solidFill>
                <a:srgbClr val="C00000"/>
              </a:solidFill>
            </a:rPr>
            <a:t>если на дату подачи заявки </a:t>
          </a:r>
          <a:r>
            <a:rPr lang="ru-RU" sz="1600" b="0" kern="1200" dirty="0" smtClean="0"/>
            <a:t>об изменении границ УН </a:t>
          </a:r>
          <a:r>
            <a:rPr lang="ru-RU" sz="1600" b="1" kern="1200" dirty="0" smtClean="0">
              <a:solidFill>
                <a:srgbClr val="C00000"/>
              </a:solidFill>
            </a:rPr>
            <a:t>предлагаемая к включению в границы УН часть недр включает в себя участки недр, имеющие статус УН, предполагаемого для предоставления в пользование</a:t>
          </a:r>
          <a:r>
            <a:rPr lang="ru-RU" sz="1600" b="0" kern="1200" dirty="0" smtClean="0"/>
            <a:t> иным лицам </a:t>
          </a:r>
          <a:r>
            <a:rPr lang="ru-RU" sz="1600" b="1" kern="1200" dirty="0" smtClean="0">
              <a:solidFill>
                <a:srgbClr val="C00000"/>
              </a:solidFill>
            </a:rPr>
            <a:t>по различным основаниям предоставления </a:t>
          </a:r>
          <a:r>
            <a:rPr lang="ru-RU" sz="1600" b="0" kern="1200" dirty="0" smtClean="0"/>
            <a:t>права пользования УН;</a:t>
          </a:r>
          <a:endParaRPr lang="ru-RU" sz="1600" b="0" u="sng" kern="1200" dirty="0" smtClean="0">
            <a:solidFill>
              <a:srgbClr val="C00000"/>
            </a:solidFill>
          </a:endParaRPr>
        </a:p>
      </dsp:txBody>
      <dsp:txXfrm>
        <a:off x="1418098" y="82564"/>
        <a:ext cx="9920698" cy="1079461"/>
      </dsp:txXfrm>
    </dsp:sp>
    <dsp:sp modelId="{65925C3A-33EC-41CD-93B9-3DC90FB21D56}">
      <dsp:nvSpPr>
        <dsp:cNvPr id="0" name=""/>
        <dsp:cNvSpPr/>
      </dsp:nvSpPr>
      <dsp:spPr>
        <a:xfrm>
          <a:off x="1241199" y="1162026"/>
          <a:ext cx="94346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E613CB-D1BA-40E3-8EA5-590661FA23E9}">
      <dsp:nvSpPr>
        <dsp:cNvPr id="0" name=""/>
        <dsp:cNvSpPr/>
      </dsp:nvSpPr>
      <dsp:spPr>
        <a:xfrm>
          <a:off x="1418098" y="1244590"/>
          <a:ext cx="10077987" cy="1651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smtClean="0"/>
            <a:t>в) </a:t>
          </a:r>
          <a:r>
            <a:rPr lang="ru-RU" sz="1600" b="1" kern="1200" dirty="0" smtClean="0">
              <a:solidFill>
                <a:srgbClr val="C00000"/>
              </a:solidFill>
            </a:rPr>
            <a:t>если на дату подачи заявки </a:t>
          </a:r>
          <a:r>
            <a:rPr lang="ru-RU" sz="1600" b="0" kern="1200" dirty="0" smtClean="0"/>
            <a:t>об изменении границ УН </a:t>
          </a:r>
          <a:r>
            <a:rPr lang="ru-RU" sz="1600" b="1" kern="1200" dirty="0" smtClean="0">
              <a:solidFill>
                <a:srgbClr val="C00000"/>
              </a:solidFill>
            </a:rPr>
            <a:t>предлагаемая к включению в границы УН часть недр</a:t>
          </a:r>
          <a:r>
            <a:rPr lang="ru-RU" sz="1600" b="0" kern="1200" dirty="0" smtClean="0"/>
            <a:t> </a:t>
          </a:r>
          <a:r>
            <a:rPr lang="ru-RU" sz="1600" b="1" kern="1200" dirty="0" smtClean="0">
              <a:solidFill>
                <a:srgbClr val="C00000"/>
              </a:solidFill>
            </a:rPr>
            <a:t>содержит запасы или прогнозные ресурсы видов полезных ископаемых, не указанных в лицензии </a:t>
          </a:r>
          <a:r>
            <a:rPr lang="ru-RU" sz="1600" b="0" kern="1200" dirty="0" smtClean="0"/>
            <a:t>на пользование участком недр, границы которого предлагается изменить</a:t>
          </a:r>
        </a:p>
        <a:p>
          <a:pPr lvl="0" algn="l" defTabSz="711200">
            <a:lnSpc>
              <a:spcPct val="90000"/>
            </a:lnSpc>
            <a:spcBef>
              <a:spcPct val="0"/>
            </a:spcBef>
            <a:spcAft>
              <a:spcPct val="35000"/>
            </a:spcAft>
          </a:pPr>
          <a:r>
            <a:rPr lang="ru-RU" sz="1600" b="1" kern="1200" dirty="0" smtClean="0">
              <a:solidFill>
                <a:srgbClr val="C00000"/>
              </a:solidFill>
            </a:rPr>
            <a:t>Исключение -  общераспространенные полезные ископаемые </a:t>
          </a:r>
          <a:r>
            <a:rPr lang="ru-RU" sz="1600" b="0" kern="1200" dirty="0" smtClean="0"/>
            <a:t>в случае изменения границ УН федерального значения и УН, не относящихся к участкам недр федерального значения и участкам недр местного значения; </a:t>
          </a:r>
          <a:endParaRPr lang="ru-RU" sz="1600" b="0" u="sng" kern="1200" dirty="0" smtClean="0">
            <a:solidFill>
              <a:srgbClr val="C00000"/>
            </a:solidFill>
          </a:endParaRPr>
        </a:p>
      </dsp:txBody>
      <dsp:txXfrm>
        <a:off x="1418098" y="1244590"/>
        <a:ext cx="10077987" cy="1651285"/>
      </dsp:txXfrm>
    </dsp:sp>
    <dsp:sp modelId="{65BBC6BC-2ED3-4137-9674-8C42A9C07F66}">
      <dsp:nvSpPr>
        <dsp:cNvPr id="0" name=""/>
        <dsp:cNvSpPr/>
      </dsp:nvSpPr>
      <dsp:spPr>
        <a:xfrm>
          <a:off x="1241199" y="2895875"/>
          <a:ext cx="94346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07EC00-0F2A-4C13-BFF5-D0E7EBE41936}">
      <dsp:nvSpPr>
        <dsp:cNvPr id="0" name=""/>
        <dsp:cNvSpPr/>
      </dsp:nvSpPr>
      <dsp:spPr>
        <a:xfrm>
          <a:off x="1418098" y="2978440"/>
          <a:ext cx="9837841" cy="1127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smtClean="0"/>
            <a:t>г) </a:t>
          </a:r>
          <a:r>
            <a:rPr lang="ru-RU" sz="1600" b="1" kern="1200" dirty="0" smtClean="0">
              <a:solidFill>
                <a:srgbClr val="C00000"/>
              </a:solidFill>
            </a:rPr>
            <a:t>если на дату подачи заявки</a:t>
          </a:r>
          <a:r>
            <a:rPr lang="ru-RU" sz="1600" b="0" kern="1200" dirty="0" smtClean="0"/>
            <a:t> об изменении границ УН </a:t>
          </a:r>
          <a:r>
            <a:rPr lang="ru-RU" sz="1600" b="1" kern="1200" dirty="0" smtClean="0">
              <a:solidFill>
                <a:srgbClr val="C00000"/>
              </a:solidFill>
            </a:rPr>
            <a:t>предлагаемая к включению в границы УН часть недр</a:t>
          </a:r>
          <a:r>
            <a:rPr lang="ru-RU" sz="1600" b="0" kern="1200" dirty="0" smtClean="0"/>
            <a:t> </a:t>
          </a:r>
          <a:r>
            <a:rPr lang="ru-RU" sz="1600" b="1" kern="1200" dirty="0" smtClean="0">
              <a:solidFill>
                <a:srgbClr val="C00000"/>
              </a:solidFill>
            </a:rPr>
            <a:t>расположена в границах территории осуществления деятельности, указанной в техническом проекте разработки</a:t>
          </a:r>
          <a:r>
            <a:rPr lang="ru-RU" sz="1600" b="0" kern="1200" dirty="0" smtClean="0"/>
            <a:t> месторождений полезных ископаемых, </a:t>
          </a:r>
          <a:r>
            <a:rPr lang="ru-RU" sz="1600" b="1" kern="1200" dirty="0" smtClean="0">
              <a:solidFill>
                <a:srgbClr val="C00000"/>
              </a:solidFill>
            </a:rPr>
            <a:t>утвержденном другим пользователем недр.</a:t>
          </a:r>
          <a:endParaRPr lang="ru-RU" sz="1600" b="1" u="sng" kern="1200" dirty="0" smtClean="0">
            <a:solidFill>
              <a:srgbClr val="C00000"/>
            </a:solidFill>
          </a:endParaRPr>
        </a:p>
      </dsp:txBody>
      <dsp:txXfrm>
        <a:off x="1418098" y="2978440"/>
        <a:ext cx="9837841" cy="1127068"/>
      </dsp:txXfrm>
    </dsp:sp>
    <dsp:sp modelId="{CA02AD27-0DDF-4276-BDBD-7C051596E592}">
      <dsp:nvSpPr>
        <dsp:cNvPr id="0" name=""/>
        <dsp:cNvSpPr/>
      </dsp:nvSpPr>
      <dsp:spPr>
        <a:xfrm>
          <a:off x="1241199" y="4105508"/>
          <a:ext cx="94346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6596"/>
          <a:ext cx="11793313" cy="596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ru-RU" sz="1500" b="0" kern="1200" dirty="0" smtClean="0"/>
            <a:t>12. Изменение границ УН в сторону его увеличения осуществляется таким образом, чтобы в эти границы вошел весь объем поставленных на баланс запасов полезных ископаемых</a:t>
          </a:r>
        </a:p>
      </dsp:txBody>
      <dsp:txXfrm>
        <a:off x="29128" y="35724"/>
        <a:ext cx="11735057" cy="538444"/>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76C76-EDD1-4BA0-8B62-5C05DEB9C630}">
      <dsp:nvSpPr>
        <dsp:cNvPr id="0" name=""/>
        <dsp:cNvSpPr/>
      </dsp:nvSpPr>
      <dsp:spPr>
        <a:xfrm>
          <a:off x="0" y="0"/>
          <a:ext cx="117933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63F758-0B32-4F0B-805F-1260B0AB3795}">
      <dsp:nvSpPr>
        <dsp:cNvPr id="0" name=""/>
        <dsp:cNvSpPr/>
      </dsp:nvSpPr>
      <dsp:spPr>
        <a:xfrm>
          <a:off x="0" y="0"/>
          <a:ext cx="1229077" cy="487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1" kern="1200" dirty="0" smtClean="0">
              <a:solidFill>
                <a:srgbClr val="C00000"/>
              </a:solidFill>
            </a:rPr>
            <a:t>Условия изменения границ в сторону увеличения</a:t>
          </a:r>
          <a:endParaRPr lang="ru-RU" sz="1400" kern="1200" dirty="0"/>
        </a:p>
      </dsp:txBody>
      <dsp:txXfrm>
        <a:off x="0" y="0"/>
        <a:ext cx="1229077" cy="4876800"/>
      </dsp:txXfrm>
    </dsp:sp>
    <dsp:sp modelId="{979DDE4B-ECEC-4791-BC21-B552191287AE}">
      <dsp:nvSpPr>
        <dsp:cNvPr id="0" name=""/>
        <dsp:cNvSpPr/>
      </dsp:nvSpPr>
      <dsp:spPr>
        <a:xfrm>
          <a:off x="1404250" y="58638"/>
          <a:ext cx="10241572" cy="1173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0" kern="1200" dirty="0" smtClean="0"/>
            <a:t>12. </a:t>
          </a:r>
          <a:r>
            <a:rPr lang="ru-RU" sz="1200" b="1" kern="1200" dirty="0" smtClean="0">
              <a:solidFill>
                <a:srgbClr val="C00000"/>
              </a:solidFill>
            </a:rPr>
            <a:t>Изменение границ УН в сторону его увеличения осуществляется</a:t>
          </a:r>
          <a:r>
            <a:rPr lang="ru-RU" sz="1200" b="0" kern="1200" dirty="0" smtClean="0"/>
            <a:t> таким образом, чтобы в эти </a:t>
          </a:r>
          <a:r>
            <a:rPr lang="ru-RU" sz="1200" b="1" kern="1200" dirty="0" smtClean="0">
              <a:solidFill>
                <a:srgbClr val="C00000"/>
              </a:solidFill>
            </a:rPr>
            <a:t>границы вошел весь объем поставленных на баланс запасов по соответствующему объекту учета баланса </a:t>
          </a:r>
          <a:r>
            <a:rPr lang="ru-RU" sz="1200" b="0" kern="1200" dirty="0" smtClean="0"/>
            <a:t>(месторождению полезных ископаемых или части (участку) месторождения полезных ископаемых) за пределами УН, границы которого предлагается изменить, при условии, что такие запасы являются частью месторождения полезного ископаемого, частично расположенного на данном УН.</a:t>
          </a:r>
        </a:p>
        <a:p>
          <a:pPr lvl="0" algn="l" defTabSz="533400">
            <a:lnSpc>
              <a:spcPct val="90000"/>
            </a:lnSpc>
            <a:spcBef>
              <a:spcPct val="0"/>
            </a:spcBef>
            <a:spcAft>
              <a:spcPct val="35000"/>
            </a:spcAft>
          </a:pPr>
          <a:r>
            <a:rPr lang="ru-RU" sz="1200" b="0" u="sng" kern="1200" dirty="0" smtClean="0">
              <a:solidFill>
                <a:schemeClr val="tx1"/>
              </a:solidFill>
            </a:rPr>
            <a:t>Данное условие для следующих оснований  изменения границ с приростом запасов: </a:t>
          </a:r>
        </a:p>
      </dsp:txBody>
      <dsp:txXfrm>
        <a:off x="1404250" y="58638"/>
        <a:ext cx="10241572" cy="1173914"/>
      </dsp:txXfrm>
    </dsp:sp>
    <dsp:sp modelId="{65925C3A-33EC-41CD-93B9-3DC90FB21D56}">
      <dsp:nvSpPr>
        <dsp:cNvPr id="0" name=""/>
        <dsp:cNvSpPr/>
      </dsp:nvSpPr>
      <dsp:spPr>
        <a:xfrm>
          <a:off x="1229077" y="1232553"/>
          <a:ext cx="934251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D7B07E-95F1-4ACF-9A6F-2A8E669C955C}">
      <dsp:nvSpPr>
        <dsp:cNvPr id="0" name=""/>
        <dsp:cNvSpPr/>
      </dsp:nvSpPr>
      <dsp:spPr>
        <a:xfrm>
          <a:off x="1404250" y="1291191"/>
          <a:ext cx="10214528" cy="447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0" kern="1200" dirty="0" smtClean="0"/>
            <a:t>Абз. 3 подпункта "б" пункта 9-полезные ископаемые, находящиеся </a:t>
          </a:r>
          <a:r>
            <a:rPr lang="ru-RU" sz="1200" b="1" kern="1200" dirty="0" smtClean="0">
              <a:solidFill>
                <a:srgbClr val="C00000"/>
              </a:solidFill>
            </a:rPr>
            <a:t>в нераспределенном фонде недр на нижележащей и (или) вышележащей части недр за пределами УН</a:t>
          </a:r>
          <a:endParaRPr lang="ru-RU" sz="1200" b="1" u="sng" kern="1200" dirty="0" smtClean="0">
            <a:solidFill>
              <a:srgbClr val="C00000"/>
            </a:solidFill>
          </a:endParaRPr>
        </a:p>
      </dsp:txBody>
      <dsp:txXfrm>
        <a:off x="1404250" y="1291191"/>
        <a:ext cx="10214528" cy="447374"/>
      </dsp:txXfrm>
    </dsp:sp>
    <dsp:sp modelId="{13702DE0-F349-4A1F-B4A9-0112833F34C4}">
      <dsp:nvSpPr>
        <dsp:cNvPr id="0" name=""/>
        <dsp:cNvSpPr/>
      </dsp:nvSpPr>
      <dsp:spPr>
        <a:xfrm>
          <a:off x="1229077" y="1738566"/>
          <a:ext cx="934251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A71294-DF97-4F59-AE55-DE9887F3145F}">
      <dsp:nvSpPr>
        <dsp:cNvPr id="0" name=""/>
        <dsp:cNvSpPr/>
      </dsp:nvSpPr>
      <dsp:spPr>
        <a:xfrm>
          <a:off x="1404250" y="1797204"/>
          <a:ext cx="10388524" cy="743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0" kern="1200" dirty="0" smtClean="0"/>
            <a:t>Абз. 4 подпункта "б" пункта 9-полезные ископаемые </a:t>
          </a:r>
          <a:r>
            <a:rPr lang="ru-RU" sz="1200" b="1" kern="1200" dirty="0" smtClean="0">
              <a:solidFill>
                <a:srgbClr val="C00000"/>
              </a:solidFill>
            </a:rPr>
            <a:t>на УН, имеющем статус геологического отвода </a:t>
          </a:r>
          <a:r>
            <a:rPr lang="ru-RU" sz="1200" b="0" kern="1200" dirty="0" smtClean="0"/>
            <a:t>и предоставленном в пользование пользователю недр- заявителю, или лицу, входящему с ним в одну группу лиц, месторождение находятся за пределами УН </a:t>
          </a:r>
          <a:r>
            <a:rPr lang="ru-RU" sz="1200" b="1" kern="1200" dirty="0" smtClean="0">
              <a:solidFill>
                <a:srgbClr val="C00000"/>
              </a:solidFill>
            </a:rPr>
            <a:t>и  поставлены на баланс по результатам работ по геологическому изучению недр </a:t>
          </a:r>
          <a:r>
            <a:rPr lang="ru-RU" sz="1200" b="0" kern="1200" dirty="0" smtClean="0"/>
            <a:t>и являются частью месторождения этих полезных</a:t>
          </a:r>
          <a:endParaRPr lang="ru-RU" sz="1200" b="0" u="sng" kern="1200" dirty="0" smtClean="0">
            <a:solidFill>
              <a:srgbClr val="C00000"/>
            </a:solidFill>
          </a:endParaRPr>
        </a:p>
      </dsp:txBody>
      <dsp:txXfrm>
        <a:off x="1404250" y="1797204"/>
        <a:ext cx="10388524" cy="743803"/>
      </dsp:txXfrm>
    </dsp:sp>
    <dsp:sp modelId="{FEDC170F-798E-48B8-8560-C9EF1BDAB5FE}">
      <dsp:nvSpPr>
        <dsp:cNvPr id="0" name=""/>
        <dsp:cNvSpPr/>
      </dsp:nvSpPr>
      <dsp:spPr>
        <a:xfrm>
          <a:off x="1229077" y="2541007"/>
          <a:ext cx="934251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91E12A-C232-4A78-AE00-6ECD7B4DC9AF}">
      <dsp:nvSpPr>
        <dsp:cNvPr id="0" name=""/>
        <dsp:cNvSpPr/>
      </dsp:nvSpPr>
      <dsp:spPr>
        <a:xfrm>
          <a:off x="1404250" y="2599646"/>
          <a:ext cx="10241113" cy="1039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0" kern="1200" dirty="0" smtClean="0"/>
            <a:t>Абз. 5 подпункта "б" пункта 9-полезные ископаемые </a:t>
          </a:r>
          <a:r>
            <a:rPr lang="ru-RU" sz="1200" b="1" kern="1200" dirty="0" smtClean="0">
              <a:solidFill>
                <a:srgbClr val="C00000"/>
              </a:solidFill>
            </a:rPr>
            <a:t>на УН, имеющем статус горного отвода </a:t>
          </a:r>
          <a:r>
            <a:rPr lang="ru-RU" sz="1200" b="0" kern="1200" dirty="0" smtClean="0"/>
            <a:t>и предоставленном в пользование пользователю недр</a:t>
          </a:r>
          <a:r>
            <a:rPr lang="en-US" sz="1200" b="0" kern="1200" dirty="0" smtClean="0"/>
            <a:t>-</a:t>
          </a:r>
          <a:r>
            <a:rPr lang="ru-RU" sz="1200" b="0" kern="1200" dirty="0" smtClean="0"/>
            <a:t>заявителю, или лицу, входящему с ним в одну группу лиц, находятся за пределами УН, </a:t>
          </a:r>
          <a:r>
            <a:rPr lang="ru-RU" sz="1200" b="1" kern="1200" dirty="0" smtClean="0">
              <a:solidFill>
                <a:srgbClr val="C00000"/>
              </a:solidFill>
            </a:rPr>
            <a:t>поставлены на баланс по результатам работ по геологическому изучению недр или разведке </a:t>
          </a:r>
          <a:r>
            <a:rPr lang="ru-RU" sz="1200" b="0" kern="1200" dirty="0" smtClean="0"/>
            <a:t>месторождений полезных ископаемых, осуществленных за счет собственных и (или) привлеченных средств пользователя недр и являются частью месторождения этих полезных ископаемых;</a:t>
          </a:r>
          <a:br>
            <a:rPr lang="ru-RU" sz="1200" b="0" kern="1200" dirty="0" smtClean="0"/>
          </a:br>
          <a:endParaRPr lang="ru-RU" sz="1200" b="0" u="sng" kern="1200" dirty="0" smtClean="0">
            <a:solidFill>
              <a:srgbClr val="C00000"/>
            </a:solidFill>
          </a:endParaRPr>
        </a:p>
      </dsp:txBody>
      <dsp:txXfrm>
        <a:off x="1404250" y="2599646"/>
        <a:ext cx="10241113" cy="1039504"/>
      </dsp:txXfrm>
    </dsp:sp>
    <dsp:sp modelId="{28F136AB-38CC-4066-A05A-D8756F7F7DCB}">
      <dsp:nvSpPr>
        <dsp:cNvPr id="0" name=""/>
        <dsp:cNvSpPr/>
      </dsp:nvSpPr>
      <dsp:spPr>
        <a:xfrm>
          <a:off x="1229077" y="3639150"/>
          <a:ext cx="934251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3CC697-2253-4A7D-A82B-EE104CE84856}">
      <dsp:nvSpPr>
        <dsp:cNvPr id="0" name=""/>
        <dsp:cNvSpPr/>
      </dsp:nvSpPr>
      <dsp:spPr>
        <a:xfrm>
          <a:off x="1404250" y="3697788"/>
          <a:ext cx="10344613" cy="618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0" kern="1200" dirty="0" smtClean="0"/>
            <a:t>Абз. 6 подпункта "б" пункта 9-</a:t>
          </a:r>
          <a:r>
            <a:rPr lang="ru-RU" sz="1200" b="1" kern="1200" dirty="0" smtClean="0">
              <a:solidFill>
                <a:srgbClr val="C00000"/>
              </a:solidFill>
            </a:rPr>
            <a:t>подземные воды </a:t>
          </a:r>
          <a:r>
            <a:rPr lang="ru-RU" sz="1200" b="0" kern="1200" dirty="0" smtClean="0"/>
            <a:t>(за исключением минеральных, теплоэнергетических (термальных) и промышленных подземных вод), находящиеся в нераспределенном фонде недр за пределами УН, </a:t>
          </a:r>
          <a:endParaRPr lang="ru-RU" sz="1200" b="0" kern="1200" dirty="0"/>
        </a:p>
      </dsp:txBody>
      <dsp:txXfrm>
        <a:off x="1404250" y="3697788"/>
        <a:ext cx="10344613" cy="618540"/>
      </dsp:txXfrm>
    </dsp:sp>
    <dsp:sp modelId="{EF1ACA14-4CB6-4D55-AA13-BF0949D95599}">
      <dsp:nvSpPr>
        <dsp:cNvPr id="0" name=""/>
        <dsp:cNvSpPr/>
      </dsp:nvSpPr>
      <dsp:spPr>
        <a:xfrm>
          <a:off x="1229077" y="4316328"/>
          <a:ext cx="934251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8BE904-9DAA-497C-90D5-1E22F9B4ECD7}">
      <dsp:nvSpPr>
        <dsp:cNvPr id="0" name=""/>
        <dsp:cNvSpPr/>
      </dsp:nvSpPr>
      <dsp:spPr>
        <a:xfrm>
          <a:off x="1404250" y="4374966"/>
          <a:ext cx="10319769" cy="44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0" kern="1200" dirty="0" smtClean="0"/>
            <a:t>Абз. 7 подпункта "б" пункта 9-полезные ископаемые, относящиеся к </a:t>
          </a:r>
          <a:r>
            <a:rPr lang="ru-RU" sz="1200" b="1" kern="1200" dirty="0" smtClean="0">
              <a:solidFill>
                <a:srgbClr val="C00000"/>
              </a:solidFill>
            </a:rPr>
            <a:t>поваренным, калийным и (или) магниевым солям, находящиеся в нераспределенном фонде нед</a:t>
          </a:r>
          <a:r>
            <a:rPr lang="ru-RU" sz="1200" b="0" kern="1200" dirty="0" smtClean="0"/>
            <a:t>р за пределами УН, </a:t>
          </a:r>
          <a:endParaRPr lang="ru-RU" sz="1200" b="0" kern="1200" dirty="0"/>
        </a:p>
      </dsp:txBody>
      <dsp:txXfrm>
        <a:off x="1404250" y="4374966"/>
        <a:ext cx="10319769" cy="442343"/>
      </dsp:txXfrm>
    </dsp:sp>
    <dsp:sp modelId="{6C271BDF-8457-4A18-B79D-946867011F03}">
      <dsp:nvSpPr>
        <dsp:cNvPr id="0" name=""/>
        <dsp:cNvSpPr/>
      </dsp:nvSpPr>
      <dsp:spPr>
        <a:xfrm>
          <a:off x="1229077" y="4817310"/>
          <a:ext cx="934251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4812"/>
          <a:ext cx="11793313" cy="5171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b="0" kern="1200" dirty="0" smtClean="0"/>
            <a:t>12. Изменение границ УН в сторону его увеличения осуществляется таким образом, чтобы в эти границы вошел весь объем поставленных на баланс запасов полезных ископаемых</a:t>
          </a:r>
        </a:p>
      </dsp:txBody>
      <dsp:txXfrm>
        <a:off x="25245" y="30057"/>
        <a:ext cx="11742823" cy="466650"/>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76C76-EDD1-4BA0-8B62-5C05DEB9C630}">
      <dsp:nvSpPr>
        <dsp:cNvPr id="0" name=""/>
        <dsp:cNvSpPr/>
      </dsp:nvSpPr>
      <dsp:spPr>
        <a:xfrm>
          <a:off x="0" y="976"/>
          <a:ext cx="118751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63F758-0B32-4F0B-805F-1260B0AB3795}">
      <dsp:nvSpPr>
        <dsp:cNvPr id="0" name=""/>
        <dsp:cNvSpPr/>
      </dsp:nvSpPr>
      <dsp:spPr>
        <a:xfrm>
          <a:off x="0" y="976"/>
          <a:ext cx="606560" cy="1997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53340" tIns="53340" rIns="53340" bIns="53340" numCol="1" spcCol="1270" anchor="t" anchorCtr="0">
          <a:noAutofit/>
        </a:bodyPr>
        <a:lstStyle/>
        <a:p>
          <a:pPr lvl="0" algn="l" defTabSz="622300">
            <a:lnSpc>
              <a:spcPct val="90000"/>
            </a:lnSpc>
            <a:spcBef>
              <a:spcPct val="0"/>
            </a:spcBef>
            <a:spcAft>
              <a:spcPct val="35000"/>
            </a:spcAft>
          </a:pPr>
          <a:r>
            <a:rPr lang="ru-RU" sz="1400" b="1" kern="1200" dirty="0" smtClean="0">
              <a:solidFill>
                <a:srgbClr val="C00000"/>
              </a:solidFill>
            </a:rPr>
            <a:t>Условия изменения границ в сторону увеличения</a:t>
          </a:r>
          <a:endParaRPr lang="ru-RU" sz="1400" kern="1200" dirty="0"/>
        </a:p>
      </dsp:txBody>
      <dsp:txXfrm>
        <a:off x="0" y="976"/>
        <a:ext cx="606560" cy="1997431"/>
      </dsp:txXfrm>
    </dsp:sp>
    <dsp:sp modelId="{1A1E045E-F21B-405C-91CD-7D9AD88EE28B}">
      <dsp:nvSpPr>
        <dsp:cNvPr id="0" name=""/>
        <dsp:cNvSpPr/>
      </dsp:nvSpPr>
      <dsp:spPr>
        <a:xfrm>
          <a:off x="780512" y="71393"/>
          <a:ext cx="11093356" cy="510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66725">
            <a:lnSpc>
              <a:spcPct val="90000"/>
            </a:lnSpc>
            <a:spcBef>
              <a:spcPct val="0"/>
            </a:spcBef>
            <a:spcAft>
              <a:spcPct val="35000"/>
            </a:spcAft>
          </a:pPr>
          <a:r>
            <a:rPr lang="ru-RU" sz="1050" b="1" kern="1200" dirty="0" smtClean="0">
              <a:solidFill>
                <a:srgbClr val="C00000"/>
              </a:solidFill>
            </a:rPr>
            <a:t>Изменения границ УН </a:t>
          </a:r>
          <a:r>
            <a:rPr lang="ru-RU" sz="1050" b="0" kern="1200" dirty="0" smtClean="0"/>
            <a:t>в сторону </a:t>
          </a:r>
          <a:r>
            <a:rPr lang="ru-RU" sz="1050" b="1" kern="1200" dirty="0" smtClean="0">
              <a:solidFill>
                <a:srgbClr val="C00000"/>
              </a:solidFill>
            </a:rPr>
            <a:t>его увеличения </a:t>
          </a:r>
          <a:r>
            <a:rPr lang="ru-RU" sz="1050" b="0" kern="1200" dirty="0" smtClean="0"/>
            <a:t>если полезные ископаемые, находящиеся </a:t>
          </a:r>
          <a:r>
            <a:rPr lang="ru-RU" sz="1050" b="1" kern="1200" dirty="0" smtClean="0">
              <a:solidFill>
                <a:srgbClr val="C00000"/>
              </a:solidFill>
            </a:rPr>
            <a:t>в НФН</a:t>
          </a:r>
          <a:r>
            <a:rPr lang="ru-RU" sz="1050" b="0" kern="1200" dirty="0" smtClean="0"/>
            <a:t>, </a:t>
          </a:r>
          <a:r>
            <a:rPr lang="ru-RU" sz="1050" b="1" kern="1200" dirty="0" smtClean="0">
              <a:solidFill>
                <a:srgbClr val="C00000"/>
              </a:solidFill>
            </a:rPr>
            <a:t>за пределами УН</a:t>
          </a:r>
          <a:r>
            <a:rPr lang="ru-RU" sz="1050" b="0" kern="1200" dirty="0" smtClean="0"/>
            <a:t>, границы которого предлагается изменить, </a:t>
          </a:r>
          <a:r>
            <a:rPr lang="ru-RU" sz="1050" b="1" kern="1200" dirty="0" smtClean="0">
              <a:solidFill>
                <a:srgbClr val="C00000"/>
              </a:solidFill>
            </a:rPr>
            <a:t>поставлены на баланс и являются частью месторождения </a:t>
          </a:r>
          <a:r>
            <a:rPr lang="ru-RU" sz="1050" b="0" kern="1200" dirty="0" smtClean="0"/>
            <a:t>этих полезных ископаемых, частично расположенного на УН, границы которого предлагается изменить (за исключением вышележащих/нижележащих частей), </a:t>
          </a:r>
          <a:r>
            <a:rPr lang="ru-RU" sz="1050" b="1" kern="1200" dirty="0" smtClean="0">
              <a:solidFill>
                <a:srgbClr val="C00000"/>
              </a:solidFill>
            </a:rPr>
            <a:t>на основании заключения государственной экспертизы запасов</a:t>
          </a:r>
          <a:r>
            <a:rPr lang="ru-RU" sz="1050" b="0" kern="1200" dirty="0" smtClean="0"/>
            <a:t> полезных ископаемых и подземных вод </a:t>
          </a:r>
          <a:r>
            <a:rPr lang="ru-RU" sz="1050" b="1" kern="1200" dirty="0" smtClean="0">
              <a:solidFill>
                <a:srgbClr val="C00000"/>
              </a:solidFill>
            </a:rPr>
            <a:t>при выполнении следующих условий:</a:t>
          </a:r>
          <a:br>
            <a:rPr lang="ru-RU" sz="1050" b="1" kern="1200" dirty="0" smtClean="0">
              <a:solidFill>
                <a:srgbClr val="C00000"/>
              </a:solidFill>
            </a:rPr>
          </a:br>
          <a:endParaRPr lang="ru-RU" sz="1050" b="1" u="sng" kern="1200" dirty="0" smtClean="0">
            <a:solidFill>
              <a:srgbClr val="C00000"/>
            </a:solidFill>
          </a:endParaRPr>
        </a:p>
      </dsp:txBody>
      <dsp:txXfrm>
        <a:off x="780512" y="71393"/>
        <a:ext cx="11093356" cy="510468"/>
      </dsp:txXfrm>
    </dsp:sp>
    <dsp:sp modelId="{7914332D-10CE-460A-8101-2E3E678D7D73}">
      <dsp:nvSpPr>
        <dsp:cNvPr id="0" name=""/>
        <dsp:cNvSpPr/>
      </dsp:nvSpPr>
      <dsp:spPr>
        <a:xfrm>
          <a:off x="606560" y="581862"/>
          <a:ext cx="92774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609F96-B0BE-4FE7-8902-D2F20B539BE5}">
      <dsp:nvSpPr>
        <dsp:cNvPr id="0" name=""/>
        <dsp:cNvSpPr/>
      </dsp:nvSpPr>
      <dsp:spPr>
        <a:xfrm>
          <a:off x="780512" y="652279"/>
          <a:ext cx="10775279" cy="394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66725">
            <a:lnSpc>
              <a:spcPct val="90000"/>
            </a:lnSpc>
            <a:spcBef>
              <a:spcPct val="0"/>
            </a:spcBef>
            <a:spcAft>
              <a:spcPct val="35000"/>
            </a:spcAft>
          </a:pPr>
          <a:r>
            <a:rPr lang="ru-RU" sz="1050" b="0" kern="1200" dirty="0" smtClean="0"/>
            <a:t>осуществляется таким образом, </a:t>
          </a:r>
          <a:r>
            <a:rPr lang="ru-RU" sz="1050" b="1" kern="1200" dirty="0" smtClean="0">
              <a:solidFill>
                <a:srgbClr val="C00000"/>
              </a:solidFill>
            </a:rPr>
            <a:t>чтобы в измененные границы вошел весь объем поставленных на баланс запасов </a:t>
          </a:r>
          <a:r>
            <a:rPr lang="ru-RU" sz="1050" b="0" kern="1200" dirty="0" smtClean="0"/>
            <a:t>полезных ископаемых по соответствующему объекту учета баланса (месторождению полезных ископаемых или части (участку) месторождения полезных ископаемых) за пределами УН, границы которого предлагается изменить, </a:t>
          </a:r>
          <a:endParaRPr lang="ru-RU" sz="1050" b="0" u="sng" kern="1200" dirty="0" smtClean="0">
            <a:solidFill>
              <a:schemeClr val="tx1"/>
            </a:solidFill>
          </a:endParaRPr>
        </a:p>
      </dsp:txBody>
      <dsp:txXfrm>
        <a:off x="780512" y="652279"/>
        <a:ext cx="10775279" cy="394871"/>
      </dsp:txXfrm>
    </dsp:sp>
    <dsp:sp modelId="{5F4E6D77-FA21-40AA-A083-6E63519C3FB4}">
      <dsp:nvSpPr>
        <dsp:cNvPr id="0" name=""/>
        <dsp:cNvSpPr/>
      </dsp:nvSpPr>
      <dsp:spPr>
        <a:xfrm>
          <a:off x="606560" y="1047151"/>
          <a:ext cx="92774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23CB38-214B-487E-932E-B2B1AE0C0BD0}">
      <dsp:nvSpPr>
        <dsp:cNvPr id="0" name=""/>
        <dsp:cNvSpPr/>
      </dsp:nvSpPr>
      <dsp:spPr>
        <a:xfrm>
          <a:off x="780512" y="1117568"/>
          <a:ext cx="10996312" cy="287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66725">
            <a:lnSpc>
              <a:spcPct val="90000"/>
            </a:lnSpc>
            <a:spcBef>
              <a:spcPct val="0"/>
            </a:spcBef>
            <a:spcAft>
              <a:spcPct val="35000"/>
            </a:spcAft>
          </a:pPr>
          <a:r>
            <a:rPr lang="ru-RU" sz="1050" b="0" kern="1200" dirty="0" smtClean="0"/>
            <a:t>при условии, что </a:t>
          </a:r>
          <a:r>
            <a:rPr lang="ru-RU" sz="1050" b="1" kern="1200" dirty="0" smtClean="0">
              <a:solidFill>
                <a:srgbClr val="C00000"/>
              </a:solidFill>
            </a:rPr>
            <a:t>такие запасы являются частью месторождения </a:t>
          </a:r>
          <a:r>
            <a:rPr lang="ru-RU" sz="1050" b="0" kern="1200" dirty="0" smtClean="0"/>
            <a:t>полезного ископаемого, частично расположенного на данном УН </a:t>
          </a:r>
          <a:endParaRPr lang="ru-RU" sz="1050" b="0" u="sng" kern="1200" dirty="0" smtClean="0">
            <a:solidFill>
              <a:schemeClr val="tx1"/>
            </a:solidFill>
          </a:endParaRPr>
        </a:p>
      </dsp:txBody>
      <dsp:txXfrm>
        <a:off x="780512" y="1117568"/>
        <a:ext cx="10996312" cy="287119"/>
      </dsp:txXfrm>
    </dsp:sp>
    <dsp:sp modelId="{B923F47B-D93A-4863-B5D5-D4EF5511678D}">
      <dsp:nvSpPr>
        <dsp:cNvPr id="0" name=""/>
        <dsp:cNvSpPr/>
      </dsp:nvSpPr>
      <dsp:spPr>
        <a:xfrm>
          <a:off x="606560" y="1404688"/>
          <a:ext cx="92774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B02208-7325-4462-93F5-0681F7FDD984}">
      <dsp:nvSpPr>
        <dsp:cNvPr id="0" name=""/>
        <dsp:cNvSpPr/>
      </dsp:nvSpPr>
      <dsp:spPr>
        <a:xfrm>
          <a:off x="780512" y="1475105"/>
          <a:ext cx="10886251" cy="45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66725">
            <a:lnSpc>
              <a:spcPct val="90000"/>
            </a:lnSpc>
            <a:spcBef>
              <a:spcPct val="0"/>
            </a:spcBef>
            <a:spcAft>
              <a:spcPct val="35000"/>
            </a:spcAft>
          </a:pPr>
          <a:r>
            <a:rPr lang="ru-RU" sz="1050" b="0" kern="1200" dirty="0" smtClean="0"/>
            <a:t>и </a:t>
          </a:r>
          <a:r>
            <a:rPr lang="ru-RU" sz="1050" b="1" kern="1200" dirty="0" smtClean="0">
              <a:solidFill>
                <a:srgbClr val="C00000"/>
              </a:solidFill>
            </a:rPr>
            <a:t>объем всех присоединяемых запасов полезных ископаемых не превышает 20 % запасов </a:t>
          </a:r>
          <a:r>
            <a:rPr lang="ru-RU" sz="1050" b="0" kern="1200" dirty="0" smtClean="0"/>
            <a:t>полезных ископаемых </a:t>
          </a:r>
          <a:r>
            <a:rPr lang="ru-RU" sz="1050" b="1" kern="1200" dirty="0" smtClean="0">
              <a:solidFill>
                <a:srgbClr val="C00000"/>
              </a:solidFill>
            </a:rPr>
            <a:t>данного месторождения</a:t>
          </a:r>
          <a:r>
            <a:rPr lang="ru-RU" sz="1050" b="0" kern="1200" dirty="0" smtClean="0"/>
            <a:t>, </a:t>
          </a:r>
          <a:r>
            <a:rPr lang="ru-RU" sz="1050" b="1" kern="1200" dirty="0" smtClean="0">
              <a:solidFill>
                <a:srgbClr val="C00000"/>
              </a:solidFill>
            </a:rPr>
            <a:t>поставленных на баланс</a:t>
          </a:r>
          <a:r>
            <a:rPr lang="ru-RU" sz="1050" b="0" kern="1200" dirty="0" smtClean="0"/>
            <a:t> по соответствующему объекту учета баланса (месторождению полезных ископаемых или части (участку) месторождения полезных ископаемых) </a:t>
          </a:r>
          <a:r>
            <a:rPr lang="ru-RU" sz="1050" b="1" kern="1200" dirty="0" smtClean="0">
              <a:solidFill>
                <a:srgbClr val="C00000"/>
              </a:solidFill>
            </a:rPr>
            <a:t>до даты подачи заявки об изменении границ УН</a:t>
          </a:r>
          <a:r>
            <a:rPr lang="ru-RU" sz="1050" b="0" kern="1200" dirty="0" smtClean="0"/>
            <a:t>.</a:t>
          </a:r>
          <a:endParaRPr lang="ru-RU" sz="1050" b="0" u="sng" kern="1200" dirty="0" smtClean="0">
            <a:solidFill>
              <a:schemeClr val="tx1"/>
            </a:solidFill>
          </a:endParaRPr>
        </a:p>
      </dsp:txBody>
      <dsp:txXfrm>
        <a:off x="780512" y="1475105"/>
        <a:ext cx="10886251" cy="451163"/>
      </dsp:txXfrm>
    </dsp:sp>
    <dsp:sp modelId="{19629360-EA16-435B-99D3-8D42ECD1B8D1}">
      <dsp:nvSpPr>
        <dsp:cNvPr id="0" name=""/>
        <dsp:cNvSpPr/>
      </dsp:nvSpPr>
      <dsp:spPr>
        <a:xfrm>
          <a:off x="606560" y="1926268"/>
          <a:ext cx="92774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76C76-EDD1-4BA0-8B62-5C05DEB9C630}">
      <dsp:nvSpPr>
        <dsp:cNvPr id="0" name=""/>
        <dsp:cNvSpPr/>
      </dsp:nvSpPr>
      <dsp:spPr>
        <a:xfrm>
          <a:off x="0" y="0"/>
          <a:ext cx="118751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63F758-0B32-4F0B-805F-1260B0AB3795}">
      <dsp:nvSpPr>
        <dsp:cNvPr id="0" name=""/>
        <dsp:cNvSpPr/>
      </dsp:nvSpPr>
      <dsp:spPr>
        <a:xfrm>
          <a:off x="0" y="0"/>
          <a:ext cx="1746977" cy="2495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68580" tIns="68580" rIns="68580" bIns="68580" numCol="1" spcCol="1270" anchor="t" anchorCtr="0">
          <a:noAutofit/>
        </a:bodyPr>
        <a:lstStyle/>
        <a:p>
          <a:pPr lvl="0" algn="ctr" defTabSz="800100">
            <a:lnSpc>
              <a:spcPct val="90000"/>
            </a:lnSpc>
            <a:spcBef>
              <a:spcPct val="0"/>
            </a:spcBef>
            <a:spcAft>
              <a:spcPct val="35000"/>
            </a:spcAft>
          </a:pPr>
          <a:r>
            <a:rPr lang="ru-RU" sz="1800" b="1" u="none" kern="1200" dirty="0" smtClean="0">
              <a:solidFill>
                <a:srgbClr val="C00000"/>
              </a:solidFill>
              <a:effectLst>
                <a:outerShdw blurRad="38100" dist="38100" dir="2700000" algn="tl">
                  <a:srgbClr val="000000">
                    <a:alpha val="43137"/>
                  </a:srgbClr>
                </a:outerShdw>
              </a:effectLst>
            </a:rPr>
            <a:t>Абз.3, 4 - ИСКЛЮЧЕНИЕ</a:t>
          </a:r>
          <a:r>
            <a:rPr lang="ru-RU" sz="1800" b="1" u="none" kern="1200" dirty="0" smtClean="0">
              <a:solidFill>
                <a:srgbClr val="C00000"/>
              </a:solidFill>
            </a:rPr>
            <a:t> </a:t>
          </a:r>
          <a:r>
            <a:rPr lang="ru-RU" sz="1800" b="0" u="none" kern="1200" dirty="0" smtClean="0">
              <a:solidFill>
                <a:schemeClr val="tx1"/>
              </a:solidFill>
            </a:rPr>
            <a:t>по предельно допустимому объему запасов (20%)  для 2 оснований изменения границ</a:t>
          </a:r>
          <a:endParaRPr lang="ru-RU" sz="1800" b="0" u="none" kern="1200" dirty="0">
            <a:solidFill>
              <a:schemeClr val="tx1"/>
            </a:solidFill>
          </a:endParaRPr>
        </a:p>
      </dsp:txBody>
      <dsp:txXfrm>
        <a:off x="0" y="0"/>
        <a:ext cx="1746977" cy="2495551"/>
      </dsp:txXfrm>
    </dsp:sp>
    <dsp:sp modelId="{1A1E045E-F21B-405C-91CD-7D9AD88EE28B}">
      <dsp:nvSpPr>
        <dsp:cNvPr id="0" name=""/>
        <dsp:cNvSpPr/>
      </dsp:nvSpPr>
      <dsp:spPr>
        <a:xfrm>
          <a:off x="1925104" y="59342"/>
          <a:ext cx="8991530" cy="1130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u="none" kern="1200" dirty="0" smtClean="0">
              <a:solidFill>
                <a:schemeClr val="tx1"/>
              </a:solidFill>
            </a:rPr>
            <a:t>Абз.3</a:t>
          </a:r>
          <a:r>
            <a:rPr lang="ru-RU" sz="1600" b="1" u="none" kern="1200" dirty="0" smtClean="0">
              <a:solidFill>
                <a:srgbClr val="C00000"/>
              </a:solidFill>
            </a:rPr>
            <a:t> - по месторождению УВС в  НФН - запасы полезных ископаемых </a:t>
          </a:r>
          <a:r>
            <a:rPr lang="ru-RU" sz="1600" b="0" u="none" kern="1200" dirty="0" smtClean="0"/>
            <a:t>по соответствующему объекту учета баланса (месторождению полезных ископаемых или части (участку) месторождения полезных ископаемых) </a:t>
          </a:r>
          <a:r>
            <a:rPr lang="ru-RU" sz="1600" b="1" u="none" kern="1200" dirty="0" smtClean="0">
              <a:solidFill>
                <a:srgbClr val="C00000"/>
              </a:solidFill>
            </a:rPr>
            <a:t>за пределами УН были поставлены на баланс по результатам работ, осуществленных за счет собственных и (или) привлеченных средств пользователей недр</a:t>
          </a:r>
          <a:r>
            <a:rPr lang="ru-RU" sz="1600" b="0" u="none" kern="1200" dirty="0" smtClean="0"/>
            <a:t>.</a:t>
          </a:r>
        </a:p>
      </dsp:txBody>
      <dsp:txXfrm>
        <a:off x="1925104" y="59342"/>
        <a:ext cx="8991530" cy="1130354"/>
      </dsp:txXfrm>
    </dsp:sp>
    <dsp:sp modelId="{7914332D-10CE-460A-8101-2E3E678D7D73}">
      <dsp:nvSpPr>
        <dsp:cNvPr id="0" name=""/>
        <dsp:cNvSpPr/>
      </dsp:nvSpPr>
      <dsp:spPr>
        <a:xfrm>
          <a:off x="1746977" y="1189697"/>
          <a:ext cx="950012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156246-6E33-4E20-BBCF-512607177818}">
      <dsp:nvSpPr>
        <dsp:cNvPr id="0" name=""/>
        <dsp:cNvSpPr/>
      </dsp:nvSpPr>
      <dsp:spPr>
        <a:xfrm>
          <a:off x="1925104" y="1249039"/>
          <a:ext cx="9321995" cy="1186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u="none" kern="1200" dirty="0" smtClean="0">
              <a:solidFill>
                <a:schemeClr val="tx1"/>
              </a:solidFill>
            </a:rPr>
            <a:t>Абз.4 - В случае  </a:t>
          </a:r>
          <a:r>
            <a:rPr lang="ru-RU" sz="1600" b="1" u="none" kern="1200" dirty="0" smtClean="0">
              <a:solidFill>
                <a:srgbClr val="C00000"/>
              </a:solidFill>
            </a:rPr>
            <a:t>если подтверждена невозможность самостоятельной промышленной отработки</a:t>
          </a:r>
          <a:r>
            <a:rPr lang="ru-RU" sz="1600" b="1" u="none" kern="1200" dirty="0" smtClean="0">
              <a:solidFill>
                <a:srgbClr val="FF0000"/>
              </a:solidFill>
            </a:rPr>
            <a:t> </a:t>
          </a:r>
          <a:r>
            <a:rPr lang="ru-RU" sz="1600" b="0" u="none" kern="1200" dirty="0" smtClean="0">
              <a:solidFill>
                <a:schemeClr val="tx1"/>
              </a:solidFill>
            </a:rPr>
            <a:t>частей месторождения </a:t>
          </a:r>
          <a:r>
            <a:rPr lang="ru-RU" sz="1600" b="1" u="none" kern="1200" dirty="0" smtClean="0">
              <a:solidFill>
                <a:srgbClr val="C00000"/>
              </a:solidFill>
            </a:rPr>
            <a:t>углей, поваренных, калийных и (или) магниевых солей</a:t>
          </a:r>
          <a:r>
            <a:rPr lang="ru-RU" sz="1600" b="0" u="none" kern="1200" dirty="0" smtClean="0">
              <a:solidFill>
                <a:srgbClr val="C00000"/>
              </a:solidFill>
            </a:rPr>
            <a:t> </a:t>
          </a:r>
          <a:r>
            <a:rPr lang="ru-RU" sz="1600" b="1" u="none" kern="1200" dirty="0" smtClean="0">
              <a:solidFill>
                <a:srgbClr val="C00000"/>
              </a:solidFill>
            </a:rPr>
            <a:t>допустимо превышение </a:t>
          </a:r>
          <a:r>
            <a:rPr lang="ru-RU" sz="1600" b="0" u="none" kern="1200" dirty="0" smtClean="0">
              <a:solidFill>
                <a:schemeClr val="tx1"/>
              </a:solidFill>
            </a:rPr>
            <a:t>предельно допустимого объема запасов </a:t>
          </a:r>
        </a:p>
      </dsp:txBody>
      <dsp:txXfrm>
        <a:off x="1925104" y="1249039"/>
        <a:ext cx="9321995" cy="1186848"/>
      </dsp:txXfrm>
    </dsp:sp>
    <dsp:sp modelId="{F1CAD56A-C4E3-4D2E-9DCE-15E9DB4DCFE4}">
      <dsp:nvSpPr>
        <dsp:cNvPr id="0" name=""/>
        <dsp:cNvSpPr/>
      </dsp:nvSpPr>
      <dsp:spPr>
        <a:xfrm>
          <a:off x="1746977" y="2435888"/>
          <a:ext cx="950012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6894"/>
          <a:ext cx="11793313"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b="0" kern="1200" dirty="0" smtClean="0"/>
            <a:t>12. Изменение границ УН в сторону его увеличения осуществляется таким образом, чтобы в эти границы вошел весь объем поставленных на баланс запасов полезных ископаемых</a:t>
          </a:r>
        </a:p>
      </dsp:txBody>
      <dsp:txXfrm>
        <a:off x="31070" y="37964"/>
        <a:ext cx="11731173" cy="5743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AC3E4-DE7A-4AD4-A512-BE7A7AC8D40C}">
      <dsp:nvSpPr>
        <dsp:cNvPr id="0" name=""/>
        <dsp:cNvSpPr/>
      </dsp:nvSpPr>
      <dsp:spPr>
        <a:xfrm>
          <a:off x="0" y="0"/>
          <a:ext cx="1177867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D3103B-54A1-4D2D-8CE5-E833DD83F3EA}">
      <dsp:nvSpPr>
        <dsp:cNvPr id="0" name=""/>
        <dsp:cNvSpPr/>
      </dsp:nvSpPr>
      <dsp:spPr>
        <a:xfrm>
          <a:off x="0" y="0"/>
          <a:ext cx="877911" cy="4305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91440" tIns="91440" rIns="91440" bIns="91440" numCol="1" spcCol="1270" anchor="t" anchorCtr="0">
          <a:noAutofit/>
        </a:bodyPr>
        <a:lstStyle/>
        <a:p>
          <a:pPr lvl="0" algn="l" defTabSz="1066800">
            <a:lnSpc>
              <a:spcPct val="90000"/>
            </a:lnSpc>
            <a:spcBef>
              <a:spcPct val="0"/>
            </a:spcBef>
            <a:spcAft>
              <a:spcPct val="35000"/>
            </a:spcAft>
          </a:pPr>
          <a:r>
            <a:rPr lang="ru-RU" sz="2400" b="1" u="sng" kern="1200" dirty="0" smtClean="0"/>
            <a:t>Правительством Российской Федерации</a:t>
          </a:r>
          <a:endParaRPr lang="ru-RU" sz="2400" b="1" u="sng" kern="1200" dirty="0"/>
        </a:p>
      </dsp:txBody>
      <dsp:txXfrm>
        <a:off x="0" y="0"/>
        <a:ext cx="877911" cy="4305464"/>
      </dsp:txXfrm>
    </dsp:sp>
    <dsp:sp modelId="{C71A5145-869D-407C-8C70-E4C7D8AC4806}">
      <dsp:nvSpPr>
        <dsp:cNvPr id="0" name=""/>
        <dsp:cNvSpPr/>
      </dsp:nvSpPr>
      <dsp:spPr>
        <a:xfrm>
          <a:off x="1054591" y="108477"/>
          <a:ext cx="10627277" cy="2169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smtClean="0"/>
            <a:t>а) </a:t>
          </a:r>
          <a:r>
            <a:rPr lang="ru-RU" sz="1600" b="1" kern="1200" dirty="0" smtClean="0">
              <a:solidFill>
                <a:srgbClr val="C00000"/>
              </a:solidFill>
            </a:rPr>
            <a:t>при подготовке перечня УФЗ</a:t>
          </a:r>
          <a:r>
            <a:rPr lang="ru-RU" sz="1600" b="0" kern="1200" dirty="0" smtClean="0"/>
            <a:t>, которые предоставляются в пользование </a:t>
          </a:r>
          <a:r>
            <a:rPr lang="ru-RU" sz="1600" b="1" kern="1200" dirty="0" smtClean="0">
              <a:solidFill>
                <a:srgbClr val="C00000"/>
              </a:solidFill>
            </a:rPr>
            <a:t>без проведения аукционов </a:t>
          </a:r>
        </a:p>
        <a:p>
          <a:pPr lvl="0" algn="l" defTabSz="711200">
            <a:lnSpc>
              <a:spcPct val="90000"/>
            </a:lnSpc>
            <a:spcBef>
              <a:spcPct val="0"/>
            </a:spcBef>
            <a:spcAft>
              <a:spcPct val="35000"/>
            </a:spcAft>
          </a:pPr>
          <a:r>
            <a:rPr lang="ru-RU" sz="1600" b="0" kern="1200" dirty="0" smtClean="0"/>
            <a:t>- для геологического изучения УФЗ внутренних морских вод и территориального моря Российской Федерации в целях поиска и оценки месторождений углеводородного сырья из утверждаемого Правительством РФ перечня УФЗ</a:t>
          </a:r>
          <a:br>
            <a:rPr lang="ru-RU" sz="1600" b="0" kern="1200" dirty="0" smtClean="0"/>
          </a:br>
          <a:r>
            <a:rPr lang="ru-RU" sz="1600" b="0" kern="1200" dirty="0" smtClean="0"/>
            <a:t>- для разведки и добычи или для геологического изучения недр, разведки и добычи, осуществляемых по совмещенной лицензии, на УФЗ континентального шельфа РФ, на УФЗ, расположенном на территории РФ и простирающемся на ее континентальный шельф, на УФЗ, содержащем газ, из утверждаемого Правительством РФ перечня УФЗ</a:t>
          </a:r>
          <a:endParaRPr lang="ru-RU" sz="1600" kern="1200" dirty="0"/>
        </a:p>
      </dsp:txBody>
      <dsp:txXfrm>
        <a:off x="1054591" y="108477"/>
        <a:ext cx="10627277" cy="2169550"/>
      </dsp:txXfrm>
    </dsp:sp>
    <dsp:sp modelId="{0AC76259-D05C-49A2-9845-D291B43DC690}">
      <dsp:nvSpPr>
        <dsp:cNvPr id="0" name=""/>
        <dsp:cNvSpPr/>
      </dsp:nvSpPr>
      <dsp:spPr>
        <a:xfrm>
          <a:off x="877911" y="2278027"/>
          <a:ext cx="94229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DB71EA-383E-452C-9C6A-13D68B067AC7}">
      <dsp:nvSpPr>
        <dsp:cNvPr id="0" name=""/>
        <dsp:cNvSpPr/>
      </dsp:nvSpPr>
      <dsp:spPr>
        <a:xfrm>
          <a:off x="1054591" y="2386505"/>
          <a:ext cx="10510867" cy="1807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smtClean="0"/>
            <a:t>б) </a:t>
          </a:r>
          <a:r>
            <a:rPr lang="ru-RU" sz="1600" b="1" kern="1200" dirty="0" smtClean="0">
              <a:solidFill>
                <a:srgbClr val="C00000"/>
              </a:solidFill>
            </a:rPr>
            <a:t>при </a:t>
          </a:r>
          <a:r>
            <a:rPr lang="ru-RU" sz="1600" b="1" i="0" kern="1200" dirty="0" smtClean="0">
              <a:solidFill>
                <a:srgbClr val="C00000"/>
              </a:solidFill>
            </a:rPr>
            <a:t>принятии решений о проведении аукциона на право пользования участком недр </a:t>
          </a:r>
          <a:r>
            <a:rPr lang="ru-RU" sz="1600" b="0" i="0" kern="1200" dirty="0" smtClean="0"/>
            <a:t>в соответствии </a:t>
          </a:r>
          <a:r>
            <a:rPr lang="ru-RU" sz="1600" b="0" i="0" kern="1200" dirty="0" smtClean="0">
              <a:solidFill>
                <a:srgbClr val="C00000"/>
              </a:solidFill>
            </a:rPr>
            <a:t>с решением создаваемой Правительством РФ аукционной комиссии </a:t>
          </a:r>
          <a:r>
            <a:rPr lang="ru-RU" sz="1600" b="0" i="0" kern="1200" dirty="0" smtClean="0"/>
            <a:t>о предоставлении по результатам аукциона права пользования </a:t>
          </a:r>
          <a:r>
            <a:rPr lang="ru-RU" sz="1600" b="1" i="0" kern="1200" dirty="0" smtClean="0">
              <a:solidFill>
                <a:srgbClr val="C00000"/>
              </a:solidFill>
            </a:rPr>
            <a:t>УФЗ </a:t>
          </a:r>
          <a:r>
            <a:rPr lang="ru-RU" sz="1600" b="0" i="0" kern="1200" dirty="0" smtClean="0"/>
            <a:t>для разведки и добычи полезных ископаемых или для геологического изучения недр, разведки и добычи полезных ископаемых, осуществляемых по совмещенной лицензии, а в случае наличия единственного заявителя -  о предоставлении права пользования указанным участком недр лицу, заявка которого соответствует требованиям Закона о недрах и условиям объявленного аукциона, или единственному участнику аукциона</a:t>
          </a:r>
        </a:p>
      </dsp:txBody>
      <dsp:txXfrm>
        <a:off x="1054591" y="2386505"/>
        <a:ext cx="10510867" cy="1807842"/>
      </dsp:txXfrm>
    </dsp:sp>
    <dsp:sp modelId="{AB491BB5-B1B5-4413-9497-56304E7D43EE}">
      <dsp:nvSpPr>
        <dsp:cNvPr id="0" name=""/>
        <dsp:cNvSpPr/>
      </dsp:nvSpPr>
      <dsp:spPr>
        <a:xfrm>
          <a:off x="877911" y="4194348"/>
          <a:ext cx="94229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76C76-EDD1-4BA0-8B62-5C05DEB9C630}">
      <dsp:nvSpPr>
        <dsp:cNvPr id="0" name=""/>
        <dsp:cNvSpPr/>
      </dsp:nvSpPr>
      <dsp:spPr>
        <a:xfrm>
          <a:off x="0" y="1372"/>
          <a:ext cx="118751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63F758-0B32-4F0B-805F-1260B0AB3795}">
      <dsp:nvSpPr>
        <dsp:cNvPr id="0" name=""/>
        <dsp:cNvSpPr/>
      </dsp:nvSpPr>
      <dsp:spPr>
        <a:xfrm>
          <a:off x="0" y="1372"/>
          <a:ext cx="828933" cy="2807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60960" tIns="60960" rIns="60960" bIns="60960" numCol="1" spcCol="1270" anchor="t" anchorCtr="0">
          <a:noAutofit/>
        </a:bodyPr>
        <a:lstStyle/>
        <a:p>
          <a:pPr lvl="0" algn="ctr" defTabSz="711200">
            <a:lnSpc>
              <a:spcPct val="90000"/>
            </a:lnSpc>
            <a:spcBef>
              <a:spcPct val="0"/>
            </a:spcBef>
            <a:spcAft>
              <a:spcPct val="35000"/>
            </a:spcAft>
          </a:pPr>
          <a:r>
            <a:rPr lang="ru-RU" sz="1600" b="1" kern="1200" dirty="0" smtClean="0">
              <a:solidFill>
                <a:srgbClr val="C00000"/>
              </a:solidFill>
            </a:rPr>
            <a:t>Абз.5 п.12 - Как определить % запасов полезных ископаемых</a:t>
          </a:r>
          <a:endParaRPr lang="ru-RU" sz="1600" b="1" kern="1200" dirty="0">
            <a:solidFill>
              <a:srgbClr val="C00000"/>
            </a:solidFill>
          </a:endParaRPr>
        </a:p>
      </dsp:txBody>
      <dsp:txXfrm>
        <a:off x="0" y="1372"/>
        <a:ext cx="828933" cy="2807568"/>
      </dsp:txXfrm>
    </dsp:sp>
    <dsp:sp modelId="{A34C17E8-146E-41C7-83A8-B688DF146EB9}">
      <dsp:nvSpPr>
        <dsp:cNvPr id="0" name=""/>
        <dsp:cNvSpPr/>
      </dsp:nvSpPr>
      <dsp:spPr>
        <a:xfrm>
          <a:off x="1007060" y="139694"/>
          <a:ext cx="10844276" cy="2530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100000"/>
            </a:lnSpc>
            <a:spcBef>
              <a:spcPct val="0"/>
            </a:spcBef>
            <a:spcAft>
              <a:spcPts val="0"/>
            </a:spcAft>
          </a:pPr>
          <a:r>
            <a:rPr lang="ru-RU" sz="1600" b="0" kern="1200" dirty="0" smtClean="0"/>
            <a:t>Проценты запасов полезных ископаемых определяются </a:t>
          </a:r>
          <a:r>
            <a:rPr lang="ru-RU" sz="1600" b="1" kern="1200" dirty="0" smtClean="0">
              <a:solidFill>
                <a:srgbClr val="C00000"/>
              </a:solidFill>
            </a:rPr>
            <a:t>от </a:t>
          </a:r>
          <a:r>
            <a:rPr lang="ru-RU" sz="1600" b="1" u="sng" kern="1200" dirty="0" smtClean="0">
              <a:solidFill>
                <a:srgbClr val="C00000"/>
              </a:solidFill>
            </a:rPr>
            <a:t>суммы </a:t>
          </a:r>
          <a:r>
            <a:rPr lang="ru-RU" sz="1600" b="1" u="none" kern="1200" dirty="0" smtClean="0">
              <a:solidFill>
                <a:srgbClr val="C00000"/>
              </a:solidFill>
            </a:rPr>
            <a:t>запасов полезных ископаемых </a:t>
          </a:r>
          <a:r>
            <a:rPr lang="ru-RU" sz="1600" b="0" kern="1200" dirty="0" smtClean="0"/>
            <a:t>по соответствующему объекту учета баланса (месторождению полезных ископаемых или части (участку) месторождения полезных ископаемых), расположенному </a:t>
          </a:r>
          <a:r>
            <a:rPr lang="ru-RU" sz="1600" b="1" kern="1200" dirty="0" smtClean="0">
              <a:solidFill>
                <a:srgbClr val="C00000"/>
              </a:solidFill>
            </a:rPr>
            <a:t>на УН, границы которого предлагается изменить, учтенных на балансе</a:t>
          </a:r>
          <a:r>
            <a:rPr lang="ru-RU" sz="1600" b="0" kern="1200" dirty="0" smtClean="0"/>
            <a:t> в пределах данного УН </a:t>
          </a:r>
          <a:r>
            <a:rPr lang="ru-RU" sz="1600" b="1" kern="1200" dirty="0" smtClean="0">
              <a:solidFill>
                <a:srgbClr val="C00000"/>
              </a:solidFill>
            </a:rPr>
            <a:t>по состоянию на дату подачи заявки об изменении границ УН</a:t>
          </a:r>
          <a:r>
            <a:rPr lang="ru-RU" sz="1600" b="0" kern="1200" dirty="0" smtClean="0"/>
            <a:t>, поданной </a:t>
          </a:r>
          <a:r>
            <a:rPr lang="ru-RU" sz="1600" b="1" kern="1200" dirty="0" smtClean="0">
              <a:solidFill>
                <a:srgbClr val="C00000"/>
              </a:solidFill>
            </a:rPr>
            <a:t>первоначально</a:t>
          </a:r>
          <a:r>
            <a:rPr lang="ru-RU" sz="1600" b="0" kern="1200" dirty="0" smtClean="0"/>
            <a:t>, </a:t>
          </a:r>
        </a:p>
        <a:p>
          <a:pPr lvl="0" algn="l" defTabSz="711200">
            <a:lnSpc>
              <a:spcPct val="100000"/>
            </a:lnSpc>
            <a:spcBef>
              <a:spcPct val="0"/>
            </a:spcBef>
            <a:spcAft>
              <a:spcPts val="0"/>
            </a:spcAft>
          </a:pPr>
          <a:r>
            <a:rPr lang="ru-RU" sz="1600" b="1" kern="1200" dirty="0" smtClean="0">
              <a:solidFill>
                <a:srgbClr val="C00000"/>
              </a:solidFill>
            </a:rPr>
            <a:t>+ запасов </a:t>
          </a:r>
          <a:r>
            <a:rPr lang="ru-RU" sz="1600" b="0" kern="1200" dirty="0" smtClean="0"/>
            <a:t>по соответствующему объекту учета баланса (месторождению полезных ископаемых или части (участку) месторождения полезных ископаемых), расположенному на УН, границы которого предлагается изменить, </a:t>
          </a:r>
          <a:r>
            <a:rPr lang="ru-RU" sz="1600" b="1" kern="1200" dirty="0" smtClean="0">
              <a:solidFill>
                <a:srgbClr val="C00000"/>
              </a:solidFill>
            </a:rPr>
            <a:t>списанных с баланса в пределах данного УН в связи с их добычей</a:t>
          </a:r>
          <a:r>
            <a:rPr lang="ru-RU" sz="1600" b="0" kern="1200" dirty="0" smtClean="0">
              <a:solidFill>
                <a:srgbClr val="C00000"/>
              </a:solidFill>
            </a:rPr>
            <a:t>, </a:t>
          </a:r>
          <a:r>
            <a:rPr lang="ru-RU" sz="1600" b="1" kern="1200" dirty="0" smtClean="0">
              <a:solidFill>
                <a:srgbClr val="C00000"/>
              </a:solidFill>
            </a:rPr>
            <a:t>по состоянию на дату подачи заявки об изменении границ УН, поданной первоначально</a:t>
          </a:r>
          <a:r>
            <a:rPr lang="ru-RU" sz="1600" b="0" kern="1200" dirty="0" smtClean="0">
              <a:solidFill>
                <a:srgbClr val="C00000"/>
              </a:solidFill>
            </a:rPr>
            <a:t>. </a:t>
          </a:r>
          <a:r>
            <a:rPr lang="ru-RU" sz="1600" b="1" u="sng" kern="1200" dirty="0" err="1" smtClean="0">
              <a:solidFill>
                <a:srgbClr val="C00000"/>
              </a:solidFill>
            </a:rPr>
            <a:t>Т.е</a:t>
          </a:r>
          <a:r>
            <a:rPr lang="ru-RU" sz="1600" b="1" u="sng" kern="1200" dirty="0" smtClean="0">
              <a:solidFill>
                <a:srgbClr val="C00000"/>
              </a:solidFill>
            </a:rPr>
            <a:t>, 20% от начальных запасов полезных ископаемых по месторождению или части (участку) месторождения</a:t>
          </a:r>
          <a:r>
            <a:rPr lang="ru-RU" sz="1600" b="1" kern="1200" dirty="0" smtClean="0">
              <a:solidFill>
                <a:srgbClr val="C00000"/>
              </a:solidFill>
            </a:rPr>
            <a:t>.</a:t>
          </a:r>
          <a:endParaRPr lang="ru-RU" sz="1600" b="1" kern="1200" dirty="0">
            <a:solidFill>
              <a:srgbClr val="C00000"/>
            </a:solidFill>
          </a:endParaRPr>
        </a:p>
      </dsp:txBody>
      <dsp:txXfrm>
        <a:off x="1007060" y="139694"/>
        <a:ext cx="10844276" cy="2530021"/>
      </dsp:txXfrm>
    </dsp:sp>
    <dsp:sp modelId="{A0A8211D-1FBD-49B2-A466-4A21386BA125}">
      <dsp:nvSpPr>
        <dsp:cNvPr id="0" name=""/>
        <dsp:cNvSpPr/>
      </dsp:nvSpPr>
      <dsp:spPr>
        <a:xfrm>
          <a:off x="828933" y="2669716"/>
          <a:ext cx="950012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76C76-EDD1-4BA0-8B62-5C05DEB9C630}">
      <dsp:nvSpPr>
        <dsp:cNvPr id="0" name=""/>
        <dsp:cNvSpPr/>
      </dsp:nvSpPr>
      <dsp:spPr>
        <a:xfrm>
          <a:off x="0" y="0"/>
          <a:ext cx="116773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63F758-0B32-4F0B-805F-1260B0AB3795}">
      <dsp:nvSpPr>
        <dsp:cNvPr id="0" name=""/>
        <dsp:cNvSpPr/>
      </dsp:nvSpPr>
      <dsp:spPr>
        <a:xfrm>
          <a:off x="0" y="0"/>
          <a:ext cx="814869" cy="2225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60960" tIns="60960" rIns="60960" bIns="60960" numCol="1" spcCol="1270" anchor="t" anchorCtr="0">
          <a:noAutofit/>
        </a:bodyPr>
        <a:lstStyle/>
        <a:p>
          <a:pPr lvl="0" algn="ctr" defTabSz="711200">
            <a:lnSpc>
              <a:spcPct val="90000"/>
            </a:lnSpc>
            <a:spcBef>
              <a:spcPct val="0"/>
            </a:spcBef>
            <a:spcAft>
              <a:spcPts val="0"/>
            </a:spcAft>
          </a:pPr>
          <a:r>
            <a:rPr lang="ru-RU" sz="1600" b="1" kern="1200" dirty="0" smtClean="0">
              <a:solidFill>
                <a:srgbClr val="C00000"/>
              </a:solidFill>
            </a:rPr>
            <a:t>Абз.6 п.12 </a:t>
          </a:r>
          <a:r>
            <a:rPr lang="ru-RU" sz="2400" b="1" kern="1200" dirty="0" smtClean="0">
              <a:solidFill>
                <a:srgbClr val="C00000"/>
              </a:solidFill>
            </a:rPr>
            <a:t>– </a:t>
          </a:r>
        </a:p>
        <a:p>
          <a:pPr lvl="0" algn="ctr" defTabSz="711200">
            <a:lnSpc>
              <a:spcPct val="90000"/>
            </a:lnSpc>
            <a:spcBef>
              <a:spcPct val="0"/>
            </a:spcBef>
            <a:spcAft>
              <a:spcPts val="0"/>
            </a:spcAft>
          </a:pPr>
          <a:r>
            <a:rPr lang="ru-RU" sz="1800" b="1" u="sng" kern="1200" dirty="0" smtClean="0">
              <a:solidFill>
                <a:srgbClr val="C00000"/>
              </a:solidFill>
              <a:effectLst>
                <a:outerShdw blurRad="38100" dist="38100" dir="2700000" algn="tl">
                  <a:srgbClr val="000000">
                    <a:alpha val="43137"/>
                  </a:srgbClr>
                </a:outerShdw>
              </a:effectLst>
            </a:rPr>
            <a:t>не допускается</a:t>
          </a:r>
          <a:endParaRPr lang="ru-RU" sz="1800" b="1" u="sng" kern="1200" dirty="0">
            <a:solidFill>
              <a:srgbClr val="C00000"/>
            </a:solidFill>
            <a:effectLst>
              <a:outerShdw blurRad="38100" dist="38100" dir="2700000" algn="tl">
                <a:srgbClr val="000000">
                  <a:alpha val="43137"/>
                </a:srgbClr>
              </a:outerShdw>
            </a:effectLst>
          </a:endParaRPr>
        </a:p>
      </dsp:txBody>
      <dsp:txXfrm>
        <a:off x="0" y="0"/>
        <a:ext cx="814869" cy="2225501"/>
      </dsp:txXfrm>
    </dsp:sp>
    <dsp:sp modelId="{A34C17E8-146E-41C7-83A8-B688DF146EB9}">
      <dsp:nvSpPr>
        <dsp:cNvPr id="0" name=""/>
        <dsp:cNvSpPr/>
      </dsp:nvSpPr>
      <dsp:spPr>
        <a:xfrm>
          <a:off x="983701" y="109645"/>
          <a:ext cx="10685483" cy="2005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b="0" kern="1200" dirty="0" smtClean="0"/>
            <a:t>В случае </a:t>
          </a:r>
          <a:r>
            <a:rPr lang="ru-RU" sz="1800" b="1" kern="1200" dirty="0" smtClean="0">
              <a:solidFill>
                <a:srgbClr val="C00000"/>
              </a:solidFill>
            </a:rPr>
            <a:t>если за границами участка недр</a:t>
          </a:r>
          <a:r>
            <a:rPr lang="ru-RU" sz="1800" b="0" kern="1200" dirty="0" smtClean="0"/>
            <a:t>, границы которого предлагается изменить в сторону его увеличения по основанию, предусмотренному абзацем вторым подпункта "б" пункта 9 настоящих Правил (</a:t>
          </a:r>
          <a:r>
            <a:rPr lang="ru-RU" sz="1800" b="1" kern="1200" dirty="0" smtClean="0">
              <a:solidFill>
                <a:srgbClr val="C00000"/>
              </a:solidFill>
            </a:rPr>
            <a:t>прирезка по площади месторождения НФН</a:t>
          </a:r>
          <a:r>
            <a:rPr lang="ru-RU" sz="1800" b="0" kern="1200" dirty="0" smtClean="0"/>
            <a:t>), </a:t>
          </a:r>
          <a:r>
            <a:rPr lang="ru-RU" sz="1800" b="1" kern="1200" dirty="0" smtClean="0">
              <a:solidFill>
                <a:srgbClr val="C00000"/>
              </a:solidFill>
            </a:rPr>
            <a:t>на баланс </a:t>
          </a:r>
          <a:r>
            <a:rPr lang="ru-RU" sz="1800" b="0" kern="1200" dirty="0" smtClean="0"/>
            <a:t>по соответствующему объекту учета баланса (месторождению полезных ископаемых или части (участку) месторождения полезных ископаемых) </a:t>
          </a:r>
          <a:r>
            <a:rPr lang="ru-RU" sz="1800" b="1" kern="1200" dirty="0" smtClean="0">
              <a:solidFill>
                <a:srgbClr val="C00000"/>
              </a:solidFill>
            </a:rPr>
            <a:t>поставлен объем запасов</a:t>
          </a:r>
          <a:r>
            <a:rPr lang="ru-RU" sz="1800" b="0" kern="1200" dirty="0" smtClean="0"/>
            <a:t> полезных ископаемых, </a:t>
          </a:r>
          <a:r>
            <a:rPr lang="ru-RU" sz="1800" b="1" kern="1200" dirty="0" smtClean="0">
              <a:solidFill>
                <a:srgbClr val="C00000"/>
              </a:solidFill>
            </a:rPr>
            <a:t>превышающий</a:t>
          </a:r>
          <a:r>
            <a:rPr lang="ru-RU" sz="1800" b="0" kern="1200" dirty="0" smtClean="0"/>
            <a:t> указанный в абзаце втором настоящего пункта </a:t>
          </a:r>
          <a:r>
            <a:rPr lang="ru-RU" sz="1800" b="1" kern="1200" dirty="0" smtClean="0">
              <a:solidFill>
                <a:srgbClr val="C00000"/>
              </a:solidFill>
            </a:rPr>
            <a:t>предельный объем присоединяемых запасов (20%)</a:t>
          </a:r>
          <a:r>
            <a:rPr lang="ru-RU" sz="1800" b="0" kern="1200" dirty="0" smtClean="0"/>
            <a:t>, </a:t>
          </a:r>
          <a:r>
            <a:rPr lang="ru-RU" sz="1800" b="1" kern="1200" dirty="0" smtClean="0">
              <a:solidFill>
                <a:srgbClr val="C00000"/>
              </a:solidFill>
            </a:rPr>
            <a:t>изменение границ участка недр</a:t>
          </a:r>
          <a:r>
            <a:rPr lang="ru-RU" sz="1800" b="0" kern="1200" dirty="0" smtClean="0"/>
            <a:t> в отношении части месторождения, содержащей указанные запасы, </a:t>
          </a:r>
          <a:r>
            <a:rPr lang="ru-RU" sz="1800" b="1" kern="1200" dirty="0" smtClean="0">
              <a:solidFill>
                <a:srgbClr val="C00000"/>
              </a:solidFill>
            </a:rPr>
            <a:t>не допускается</a:t>
          </a:r>
          <a:r>
            <a:rPr lang="ru-RU" sz="1800" b="0" kern="1200" dirty="0" smtClean="0"/>
            <a:t>.</a:t>
          </a:r>
        </a:p>
      </dsp:txBody>
      <dsp:txXfrm>
        <a:off x="983701" y="109645"/>
        <a:ext cx="10685483" cy="2005495"/>
      </dsp:txXfrm>
    </dsp:sp>
    <dsp:sp modelId="{A0A8211D-1FBD-49B2-A466-4A21386BA125}">
      <dsp:nvSpPr>
        <dsp:cNvPr id="0" name=""/>
        <dsp:cNvSpPr/>
      </dsp:nvSpPr>
      <dsp:spPr>
        <a:xfrm>
          <a:off x="814869" y="2115140"/>
          <a:ext cx="90043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6894"/>
          <a:ext cx="11793313"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b="0" kern="1200" dirty="0" smtClean="0"/>
            <a:t>12. Изменение границ УН в сторону его увеличения осуществляется таким образом, чтобы в эти границы вошел весь объем поставленных на баланс запасов полезных ископаемых</a:t>
          </a:r>
        </a:p>
      </dsp:txBody>
      <dsp:txXfrm>
        <a:off x="31070" y="37964"/>
        <a:ext cx="11731173" cy="574340"/>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76C76-EDD1-4BA0-8B62-5C05DEB9C630}">
      <dsp:nvSpPr>
        <dsp:cNvPr id="0" name=""/>
        <dsp:cNvSpPr/>
      </dsp:nvSpPr>
      <dsp:spPr>
        <a:xfrm>
          <a:off x="0" y="2343"/>
          <a:ext cx="118751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63F758-0B32-4F0B-805F-1260B0AB3795}">
      <dsp:nvSpPr>
        <dsp:cNvPr id="0" name=""/>
        <dsp:cNvSpPr/>
      </dsp:nvSpPr>
      <dsp:spPr>
        <a:xfrm>
          <a:off x="0" y="2343"/>
          <a:ext cx="621118" cy="4795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68580" tIns="68580" rIns="68580" bIns="68580" numCol="1" spcCol="1270" anchor="t" anchorCtr="0">
          <a:noAutofit/>
        </a:bodyPr>
        <a:lstStyle/>
        <a:p>
          <a:pPr lvl="0" algn="ctr" defTabSz="800100">
            <a:lnSpc>
              <a:spcPct val="90000"/>
            </a:lnSpc>
            <a:spcBef>
              <a:spcPct val="0"/>
            </a:spcBef>
            <a:spcAft>
              <a:spcPct val="35000"/>
            </a:spcAft>
          </a:pPr>
          <a:r>
            <a:rPr lang="ru-RU" sz="1800" b="1" kern="1200" dirty="0" err="1" smtClean="0">
              <a:solidFill>
                <a:srgbClr val="C00000"/>
              </a:solidFill>
            </a:rPr>
            <a:t>Абз</a:t>
          </a:r>
          <a:r>
            <a:rPr lang="ru-RU" sz="1800" b="1" kern="1200" dirty="0" smtClean="0">
              <a:solidFill>
                <a:srgbClr val="C00000"/>
              </a:solidFill>
            </a:rPr>
            <a:t>.</a:t>
          </a:r>
          <a:r>
            <a:rPr lang="en-US" sz="1800" b="1" kern="1200" dirty="0" smtClean="0">
              <a:solidFill>
                <a:srgbClr val="C00000"/>
              </a:solidFill>
            </a:rPr>
            <a:t>7</a:t>
          </a:r>
          <a:r>
            <a:rPr lang="ru-RU" sz="1800" b="1" kern="1200" dirty="0" smtClean="0">
              <a:solidFill>
                <a:srgbClr val="C00000"/>
              </a:solidFill>
            </a:rPr>
            <a:t> п.12 - Как определить % запасов полезных ископаемых</a:t>
          </a:r>
          <a:endParaRPr lang="ru-RU" sz="1800" b="1" kern="1200" dirty="0">
            <a:solidFill>
              <a:srgbClr val="C00000"/>
            </a:solidFill>
          </a:endParaRPr>
        </a:p>
      </dsp:txBody>
      <dsp:txXfrm>
        <a:off x="0" y="2343"/>
        <a:ext cx="621118" cy="4795369"/>
      </dsp:txXfrm>
    </dsp:sp>
    <dsp:sp modelId="{A34C17E8-146E-41C7-83A8-B688DF146EB9}">
      <dsp:nvSpPr>
        <dsp:cNvPr id="0" name=""/>
        <dsp:cNvSpPr/>
      </dsp:nvSpPr>
      <dsp:spPr>
        <a:xfrm>
          <a:off x="799245" y="238600"/>
          <a:ext cx="10844276" cy="432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100000"/>
            </a:lnSpc>
            <a:spcBef>
              <a:spcPct val="0"/>
            </a:spcBef>
            <a:spcAft>
              <a:spcPts val="0"/>
            </a:spcAft>
          </a:pPr>
          <a:r>
            <a:rPr lang="ru-RU" sz="1400" b="0" i="1" kern="1200" dirty="0" smtClean="0"/>
            <a:t>По основаниям изменения границ :</a:t>
          </a:r>
        </a:p>
        <a:p>
          <a:pPr lvl="0" algn="l" defTabSz="622300">
            <a:spcBef>
              <a:spcPct val="0"/>
            </a:spcBef>
          </a:pPr>
          <a:r>
            <a:rPr lang="ru-RU" sz="1400" b="0" kern="1200" dirty="0" smtClean="0"/>
            <a:t> - </a:t>
          </a:r>
          <a:r>
            <a:rPr lang="ru-RU" sz="1400" b="1" kern="1200" dirty="0" smtClean="0"/>
            <a:t>прирезка по площади месторождения НФН (абзац 2 подпункта "б" пункта 9)</a:t>
          </a:r>
        </a:p>
        <a:p>
          <a:pPr lvl="0" algn="l" defTabSz="622300">
            <a:spcBef>
              <a:spcPct val="0"/>
            </a:spcBef>
          </a:pPr>
          <a:r>
            <a:rPr lang="ru-RU" sz="1400" b="1" kern="1200" dirty="0" smtClean="0"/>
            <a:t>- прирезка по глубине (абзац 3 подпункта "б" пункта 9)</a:t>
          </a:r>
        </a:p>
        <a:p>
          <a:pPr lvl="0" algn="l" defTabSz="622300">
            <a:spcBef>
              <a:spcPct val="0"/>
            </a:spcBef>
          </a:pPr>
          <a:r>
            <a:rPr lang="ru-RU" sz="1400" b="1" kern="1200" dirty="0" smtClean="0"/>
            <a:t>- прирезка по площади месторождения подземных вод НФН (абзац 6 подпункта "б" пункта 9)</a:t>
          </a:r>
        </a:p>
        <a:p>
          <a:pPr lvl="0" algn="l" defTabSz="622300">
            <a:lnSpc>
              <a:spcPct val="100000"/>
            </a:lnSpc>
            <a:spcBef>
              <a:spcPct val="0"/>
            </a:spcBef>
            <a:spcAft>
              <a:spcPts val="0"/>
            </a:spcAft>
          </a:pPr>
          <a:r>
            <a:rPr lang="ru-RU" sz="1400" b="0" kern="1200" dirty="0" smtClean="0"/>
            <a:t>При </a:t>
          </a:r>
          <a:r>
            <a:rPr lang="ru-RU" sz="1400" b="1" kern="1200" dirty="0" smtClean="0">
              <a:solidFill>
                <a:srgbClr val="C00000"/>
              </a:solidFill>
            </a:rPr>
            <a:t>определении объема запасов </a:t>
          </a:r>
          <a:r>
            <a:rPr lang="ru-RU" sz="1400" b="0" kern="1200" dirty="0" smtClean="0"/>
            <a:t>полезных ископаемых, </a:t>
          </a:r>
          <a:r>
            <a:rPr lang="ru-RU" sz="1400" b="1" kern="1200" dirty="0" smtClean="0">
              <a:solidFill>
                <a:srgbClr val="C00000"/>
              </a:solidFill>
            </a:rPr>
            <a:t>подлежащих включению </a:t>
          </a:r>
          <a:r>
            <a:rPr lang="ru-RU" sz="1400" b="0" kern="1200" dirty="0" smtClean="0"/>
            <a:t>в изменяемые границы участка недр, </a:t>
          </a:r>
          <a:r>
            <a:rPr lang="ru-RU" sz="1400" b="1" kern="1200" dirty="0" smtClean="0">
              <a:solidFill>
                <a:srgbClr val="C00000"/>
              </a:solidFill>
            </a:rPr>
            <a:t>учитываются запасы</a:t>
          </a:r>
          <a:r>
            <a:rPr lang="ru-RU" sz="1400" b="0" kern="1200" dirty="0" smtClean="0"/>
            <a:t> полезных ископаемых </a:t>
          </a:r>
          <a:r>
            <a:rPr lang="ru-RU" sz="1400" b="1" kern="1200" dirty="0" smtClean="0">
              <a:solidFill>
                <a:srgbClr val="C00000"/>
              </a:solidFill>
            </a:rPr>
            <a:t>по</a:t>
          </a:r>
          <a:r>
            <a:rPr lang="ru-RU" sz="1400" b="0" kern="1200" dirty="0" smtClean="0"/>
            <a:t> соответствующему </a:t>
          </a:r>
          <a:r>
            <a:rPr lang="ru-RU" sz="1400" b="0" kern="1200" dirty="0" smtClean="0">
              <a:solidFill>
                <a:schemeClr val="tx1"/>
              </a:solidFill>
            </a:rPr>
            <a:t>объекту учета баланса </a:t>
          </a:r>
          <a:r>
            <a:rPr lang="ru-RU" sz="1400" b="0" kern="1200" dirty="0" smtClean="0"/>
            <a:t>(</a:t>
          </a:r>
          <a:r>
            <a:rPr lang="ru-RU" sz="1400" b="1" kern="1200" dirty="0" smtClean="0">
              <a:solidFill>
                <a:srgbClr val="C00000"/>
              </a:solidFill>
            </a:rPr>
            <a:t>месторождению</a:t>
          </a:r>
          <a:r>
            <a:rPr lang="ru-RU" sz="1400" b="0" kern="1200" dirty="0" smtClean="0"/>
            <a:t> полезных ископаемых или части (участку) месторождения полезных ископаемых</a:t>
          </a:r>
          <a:r>
            <a:rPr lang="ru-RU" sz="1400" b="0" kern="1200" dirty="0" smtClean="0">
              <a:solidFill>
                <a:schemeClr val="tx1"/>
              </a:solidFill>
            </a:rPr>
            <a:t>)</a:t>
          </a:r>
          <a:r>
            <a:rPr lang="ru-RU" sz="1400" b="1" kern="1200" dirty="0" smtClean="0">
              <a:solidFill>
                <a:srgbClr val="C00000"/>
              </a:solidFill>
            </a:rPr>
            <a:t>, расположенному в границах участка недр, границы которого предлагается изменить</a:t>
          </a:r>
          <a:r>
            <a:rPr lang="ru-RU" sz="1400" b="0" kern="1200" dirty="0" smtClean="0"/>
            <a:t>, </a:t>
          </a:r>
          <a:r>
            <a:rPr lang="ru-RU" sz="1400" b="1" kern="1200" dirty="0" smtClean="0">
              <a:solidFill>
                <a:srgbClr val="C00000"/>
              </a:solidFill>
            </a:rPr>
            <a:t>и в сопредельной с ним части недр, находящейся в нераспределенном фонде недр</a:t>
          </a:r>
          <a:endParaRPr lang="ru-RU" sz="1400" b="0" kern="1200" dirty="0" smtClean="0"/>
        </a:p>
        <a:p>
          <a:pPr lvl="0" algn="l" defTabSz="622300">
            <a:lnSpc>
              <a:spcPct val="100000"/>
            </a:lnSpc>
            <a:spcBef>
              <a:spcPct val="0"/>
            </a:spcBef>
            <a:spcAft>
              <a:spcPts val="0"/>
            </a:spcAft>
          </a:pPr>
          <a:r>
            <a:rPr lang="ru-RU" sz="1400" b="0" i="1" kern="1200" dirty="0" smtClean="0"/>
            <a:t>По основаниям изменения границ </a:t>
          </a:r>
          <a:r>
            <a:rPr lang="ru-RU" sz="1400" b="0" kern="1200" dirty="0" smtClean="0"/>
            <a:t>:</a:t>
          </a:r>
        </a:p>
        <a:p>
          <a:pPr marL="0" marR="0" lvl="0" indent="0" algn="l" defTabSz="914400" eaLnBrk="1" fontAlgn="auto" latinLnBrk="0" hangingPunct="1">
            <a:lnSpc>
              <a:spcPct val="100000"/>
            </a:lnSpc>
            <a:spcBef>
              <a:spcPct val="0"/>
            </a:spcBef>
            <a:spcAft>
              <a:spcPts val="0"/>
            </a:spcAft>
            <a:buClrTx/>
            <a:buSzTx/>
            <a:buFontTx/>
            <a:buNone/>
            <a:tabLst/>
            <a:defRPr/>
          </a:pPr>
          <a:r>
            <a:rPr lang="ru-RU" sz="1400" b="1" kern="1200" dirty="0" smtClean="0"/>
            <a:t>- прирезка по площади месторождения РФН (пользователи в одной группе (ВИНК) по результатам ГИН в пределах лицензии НП и НР (статус геол. отвода)(абзац 4 подпункта "б" пункта 9)</a:t>
          </a:r>
        </a:p>
        <a:p>
          <a:pPr lvl="0" algn="l" defTabSz="622300">
            <a:lnSpc>
              <a:spcPct val="100000"/>
            </a:lnSpc>
            <a:spcBef>
              <a:spcPct val="0"/>
            </a:spcBef>
            <a:spcAft>
              <a:spcPts val="0"/>
            </a:spcAft>
          </a:pPr>
          <a:r>
            <a:rPr lang="ru-RU" sz="1400" b="1" kern="1200" dirty="0" smtClean="0"/>
            <a:t>- прирезка по площади месторождения НФН, РФН (пользователи в одной группе (ВИНК)) по результатам ГИН и разведки за счет собств. средств в пределах лицензии НЭ и НР (статус горного отвода)(абзац 5 подпункта "б" пункта 9)</a:t>
          </a:r>
          <a:endParaRPr lang="ru-RU" sz="1400" b="0" kern="1200" dirty="0" smtClean="0"/>
        </a:p>
        <a:p>
          <a:pPr algn="l">
            <a:spcBef>
              <a:spcPct val="0"/>
            </a:spcBef>
          </a:pPr>
          <a:r>
            <a:rPr lang="ru-RU" sz="1400" b="0" kern="1200" dirty="0" smtClean="0"/>
            <a:t>При </a:t>
          </a:r>
          <a:r>
            <a:rPr lang="ru-RU" sz="1400" b="1" kern="1200" dirty="0" smtClean="0">
              <a:solidFill>
                <a:srgbClr val="C00000"/>
              </a:solidFill>
            </a:rPr>
            <a:t>определении объема запасов </a:t>
          </a:r>
          <a:r>
            <a:rPr lang="ru-RU" sz="1400" b="0" kern="1200" dirty="0" smtClean="0"/>
            <a:t>полезных ископаемых, </a:t>
          </a:r>
          <a:r>
            <a:rPr lang="ru-RU" sz="1400" b="1" kern="1200" dirty="0" smtClean="0">
              <a:solidFill>
                <a:srgbClr val="C00000"/>
              </a:solidFill>
            </a:rPr>
            <a:t>подлежащих включению</a:t>
          </a:r>
          <a:r>
            <a:rPr lang="ru-RU" sz="1400" b="0" kern="1200" dirty="0" smtClean="0"/>
            <a:t> в изменяемые границы участка недр, учитываются запасы полезных ископаемых </a:t>
          </a:r>
          <a:r>
            <a:rPr lang="ru-RU" sz="1400" b="1" kern="1200" dirty="0" smtClean="0">
              <a:solidFill>
                <a:srgbClr val="C00000"/>
              </a:solidFill>
            </a:rPr>
            <a:t>по</a:t>
          </a:r>
          <a:r>
            <a:rPr lang="ru-RU" sz="1400" b="0" kern="1200" dirty="0" smtClean="0"/>
            <a:t> соответствующему объекту учета баланса (</a:t>
          </a:r>
          <a:r>
            <a:rPr lang="ru-RU" sz="1400" b="1" kern="1200" dirty="0" smtClean="0">
              <a:solidFill>
                <a:srgbClr val="C00000"/>
              </a:solidFill>
            </a:rPr>
            <a:t>месторождению</a:t>
          </a:r>
          <a:r>
            <a:rPr lang="ru-RU" sz="1400" b="0" kern="1200" dirty="0" smtClean="0"/>
            <a:t> полезных ископаемых или части (участку) месторождения полезных ископаемых), </a:t>
          </a:r>
          <a:r>
            <a:rPr lang="ru-RU" sz="1400" b="1" kern="1200" dirty="0" smtClean="0">
              <a:solidFill>
                <a:srgbClr val="C00000"/>
              </a:solidFill>
            </a:rPr>
            <a:t>расположенному в границах участка недр</a:t>
          </a:r>
          <a:r>
            <a:rPr lang="ru-RU" sz="1400" b="0" kern="1200" dirty="0" smtClean="0"/>
            <a:t>, границы которого предлагается изменить, и </a:t>
          </a:r>
          <a:r>
            <a:rPr lang="ru-RU" sz="1400" b="1" kern="1200" dirty="0" smtClean="0">
              <a:solidFill>
                <a:srgbClr val="C00000"/>
              </a:solidFill>
            </a:rPr>
            <a:t>в сопредельной с ним части недр, находящейся в границах предоставленного в пользование участка недр, являющегося сопредельным по отношению к участку недр,</a:t>
          </a:r>
          <a:r>
            <a:rPr lang="ru-RU" sz="1400" b="0" kern="1200" dirty="0" smtClean="0"/>
            <a:t> границы которого предлагается изменить</a:t>
          </a:r>
          <a:endParaRPr lang="ru-RU" sz="1400" b="1" kern="1200" dirty="0">
            <a:solidFill>
              <a:srgbClr val="C00000"/>
            </a:solidFill>
          </a:endParaRPr>
        </a:p>
      </dsp:txBody>
      <dsp:txXfrm>
        <a:off x="799245" y="238600"/>
        <a:ext cx="10844276" cy="4321315"/>
      </dsp:txXfrm>
    </dsp:sp>
    <dsp:sp modelId="{A0A8211D-1FBD-49B2-A466-4A21386BA125}">
      <dsp:nvSpPr>
        <dsp:cNvPr id="0" name=""/>
        <dsp:cNvSpPr/>
      </dsp:nvSpPr>
      <dsp:spPr>
        <a:xfrm>
          <a:off x="621118" y="4559915"/>
          <a:ext cx="950012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5247"/>
          <a:ext cx="11793313"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0" kern="1200" dirty="0" smtClean="0"/>
            <a:t>12. Изменение границ УН в сторону его увеличения осуществляется таким образом, чтобы в эти границы вошел весь объем поставленных на баланс запасов полезных ископаемых</a:t>
          </a:r>
        </a:p>
      </dsp:txBody>
      <dsp:txXfrm>
        <a:off x="38838" y="44085"/>
        <a:ext cx="11715637" cy="717924"/>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20DB8-51BF-46F5-BB5B-763C904BDDFF}">
      <dsp:nvSpPr>
        <dsp:cNvPr id="0" name=""/>
        <dsp:cNvSpPr/>
      </dsp:nvSpPr>
      <dsp:spPr>
        <a:xfrm>
          <a:off x="0" y="0"/>
          <a:ext cx="118751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A7C4B9-D5EB-455C-85AC-112F2C25ED0C}">
      <dsp:nvSpPr>
        <dsp:cNvPr id="0" name=""/>
        <dsp:cNvSpPr/>
      </dsp:nvSpPr>
      <dsp:spPr>
        <a:xfrm>
          <a:off x="0" y="0"/>
          <a:ext cx="439874" cy="2306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6200" tIns="76200" rIns="76200" bIns="76200" numCol="1" spcCol="1270" anchor="t" anchorCtr="0">
          <a:noAutofit/>
        </a:bodyPr>
        <a:lstStyle/>
        <a:p>
          <a:pPr lvl="0" algn="l" defTabSz="889000">
            <a:lnSpc>
              <a:spcPct val="90000"/>
            </a:lnSpc>
            <a:spcBef>
              <a:spcPct val="0"/>
            </a:spcBef>
            <a:spcAft>
              <a:spcPct val="35000"/>
            </a:spcAft>
          </a:pPr>
          <a:r>
            <a:rPr lang="ru-RU" sz="2000" b="1" kern="1200" dirty="0" smtClean="0">
              <a:solidFill>
                <a:srgbClr val="C00000"/>
              </a:solidFill>
            </a:rPr>
            <a:t>НОВОЕ!!!!</a:t>
          </a:r>
          <a:endParaRPr lang="ru-RU" sz="2000" b="1" kern="1200" dirty="0">
            <a:solidFill>
              <a:srgbClr val="C00000"/>
            </a:solidFill>
          </a:endParaRPr>
        </a:p>
      </dsp:txBody>
      <dsp:txXfrm>
        <a:off x="0" y="0"/>
        <a:ext cx="439874" cy="2306390"/>
      </dsp:txXfrm>
    </dsp:sp>
    <dsp:sp modelId="{06B8FF69-B792-47E7-B008-ED790C451E99}">
      <dsp:nvSpPr>
        <dsp:cNvPr id="0" name=""/>
        <dsp:cNvSpPr/>
      </dsp:nvSpPr>
      <dsp:spPr>
        <a:xfrm>
          <a:off x="616435" y="104733"/>
          <a:ext cx="11257538" cy="2094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1" i="1" kern="1200" dirty="0" smtClean="0">
              <a:solidFill>
                <a:srgbClr val="C00000"/>
              </a:solidFill>
            </a:rPr>
            <a:t>Прирезка по площади месторождения поваренных, калийных и (или) магниевых солей НФН по результатам ГИН за счет собственных средств</a:t>
          </a:r>
        </a:p>
        <a:p>
          <a:pPr lvl="0" algn="l" defTabSz="711200">
            <a:lnSpc>
              <a:spcPct val="90000"/>
            </a:lnSpc>
            <a:spcBef>
              <a:spcPct val="0"/>
            </a:spcBef>
            <a:spcAft>
              <a:spcPct val="35000"/>
            </a:spcAft>
          </a:pPr>
          <a:r>
            <a:rPr lang="ru-RU" sz="1600" b="0" kern="1200" dirty="0" smtClean="0"/>
            <a:t>При определении объема запасов поваренных, калийных и (или) магниевых солей, подлежащих включению в изменяемые границы участка недр, учитываются запасы поваренных, калийных и (или) магниевых солей по соответствующим объектам учета баланса (частям (участкам) месторождения поваренных, калийных и (или) магниевых солей), один из которых расположен в границах участка недр, границы которого предлагается изменить, а другой - в сопредельной с ним части недр, находящейся в нераспределенном фонде недр, поставленные на баланс по результатам работ по геологическому изучению недр, осуществленных за счет собственных и (или) привлеченных средств пользователя недр.</a:t>
          </a:r>
          <a:endParaRPr lang="ru-RU" sz="1600" kern="1200" dirty="0"/>
        </a:p>
      </dsp:txBody>
      <dsp:txXfrm>
        <a:off x="616435" y="104733"/>
        <a:ext cx="11257538" cy="2094670"/>
      </dsp:txXfrm>
    </dsp:sp>
    <dsp:sp modelId="{803C5204-705E-47A0-BC60-744724A59C36}">
      <dsp:nvSpPr>
        <dsp:cNvPr id="0" name=""/>
        <dsp:cNvSpPr/>
      </dsp:nvSpPr>
      <dsp:spPr>
        <a:xfrm>
          <a:off x="439874" y="2199404"/>
          <a:ext cx="941662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15441"/>
          <a:ext cx="11793313" cy="698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b="1" kern="1200" dirty="0" smtClean="0">
              <a:solidFill>
                <a:srgbClr val="C00000"/>
              </a:solidFill>
              <a:effectLst>
                <a:outerShdw blurRad="38100" dist="38100" dir="2700000" algn="tl">
                  <a:srgbClr val="000000">
                    <a:alpha val="43137"/>
                  </a:srgbClr>
                </a:outerShdw>
              </a:effectLst>
            </a:rPr>
            <a:t>НОВОЕ!!!!  </a:t>
          </a:r>
          <a:r>
            <a:rPr lang="ru-RU" sz="1700" b="0" kern="1200" dirty="0" smtClean="0"/>
            <a:t>13. Изменение границ УН в сторону его увеличения или в сторону его уменьшения не допускается в случае, если в результате такого изменения:</a:t>
          </a:r>
        </a:p>
      </dsp:txBody>
      <dsp:txXfrm>
        <a:off x="34112" y="49553"/>
        <a:ext cx="11725089" cy="630566"/>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20DB8-51BF-46F5-BB5B-763C904BDDFF}">
      <dsp:nvSpPr>
        <dsp:cNvPr id="0" name=""/>
        <dsp:cNvSpPr/>
      </dsp:nvSpPr>
      <dsp:spPr>
        <a:xfrm>
          <a:off x="0" y="0"/>
          <a:ext cx="118751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A7C4B9-D5EB-455C-85AC-112F2C25ED0C}">
      <dsp:nvSpPr>
        <dsp:cNvPr id="0" name=""/>
        <dsp:cNvSpPr/>
      </dsp:nvSpPr>
      <dsp:spPr>
        <a:xfrm>
          <a:off x="0" y="0"/>
          <a:ext cx="571507" cy="5283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45720" tIns="45720" rIns="45720" bIns="45720" numCol="1" spcCol="1270" anchor="t" anchorCtr="0">
          <a:noAutofit/>
        </a:bodyPr>
        <a:lstStyle/>
        <a:p>
          <a:pPr lvl="0" algn="l" defTabSz="533400">
            <a:lnSpc>
              <a:spcPct val="90000"/>
            </a:lnSpc>
            <a:spcBef>
              <a:spcPct val="0"/>
            </a:spcBef>
            <a:spcAft>
              <a:spcPct val="35000"/>
            </a:spcAft>
          </a:pPr>
          <a:r>
            <a:rPr lang="ru-RU" sz="1200" b="1" kern="1200" dirty="0" smtClean="0">
              <a:solidFill>
                <a:schemeClr val="tx1"/>
              </a:solidFill>
            </a:rPr>
            <a:t>Ст.13. Изменение границ УН в сторону его увеличения или в сторону его уменьшения не допускается в случае, если в результате такого изменения:</a:t>
          </a:r>
          <a:endParaRPr lang="ru-RU" sz="1200" b="1" kern="1200" dirty="0">
            <a:solidFill>
              <a:srgbClr val="C00000"/>
            </a:solidFill>
          </a:endParaRPr>
        </a:p>
      </dsp:txBody>
      <dsp:txXfrm>
        <a:off x="0" y="0"/>
        <a:ext cx="571507" cy="5283199"/>
      </dsp:txXfrm>
    </dsp:sp>
    <dsp:sp modelId="{06B8FF69-B792-47E7-B008-ED790C451E99}">
      <dsp:nvSpPr>
        <dsp:cNvPr id="0" name=""/>
        <dsp:cNvSpPr/>
      </dsp:nvSpPr>
      <dsp:spPr>
        <a:xfrm>
          <a:off x="745982" y="189091"/>
          <a:ext cx="11124444" cy="511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ru-RU" sz="1000" b="0" kern="1200" dirty="0" smtClean="0"/>
            <a:t>а) возникнут основания для признания пользователя недр налогоплательщиком НДД в соответствии с </a:t>
          </a:r>
          <a:r>
            <a:rPr lang="ru-RU" sz="1000" b="0" kern="1200" dirty="0" smtClean="0">
              <a:hlinkClick xmlns:r="http://schemas.openxmlformats.org/officeDocument/2006/relationships" r:id="rId1"/>
            </a:rPr>
            <a:t>главой 25.4</a:t>
          </a:r>
          <a:r>
            <a:rPr lang="ru-RU" sz="1000" b="0" kern="1200" dirty="0" smtClean="0"/>
            <a:t> Налогового кодекса Российской Федерации (на основании данных баланса по состоянию на 1 января года подачи заявки об изменении границ УН, а в случае их отсутствия - на основании сведений, содержащихся в заключении ГКЗ);</a:t>
          </a:r>
          <a:br>
            <a:rPr lang="ru-RU" sz="1000" b="0" kern="1200" dirty="0" smtClean="0"/>
          </a:br>
          <a:endParaRPr lang="ru-RU" sz="1000" kern="1200" dirty="0"/>
        </a:p>
      </dsp:txBody>
      <dsp:txXfrm>
        <a:off x="745982" y="189091"/>
        <a:ext cx="11124444" cy="511945"/>
      </dsp:txXfrm>
    </dsp:sp>
    <dsp:sp modelId="{803C5204-705E-47A0-BC60-744724A59C36}">
      <dsp:nvSpPr>
        <dsp:cNvPr id="0" name=""/>
        <dsp:cNvSpPr/>
      </dsp:nvSpPr>
      <dsp:spPr>
        <a:xfrm>
          <a:off x="571507" y="701036"/>
          <a:ext cx="93052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A3ED1D-FAA1-41FB-B2C6-F87D66B01DD4}">
      <dsp:nvSpPr>
        <dsp:cNvPr id="0" name=""/>
        <dsp:cNvSpPr/>
      </dsp:nvSpPr>
      <dsp:spPr>
        <a:xfrm>
          <a:off x="782962" y="765213"/>
          <a:ext cx="10450681" cy="4199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ru-RU" sz="900" b="0" kern="1200" dirty="0" smtClean="0"/>
            <a:t>б) степень </a:t>
          </a:r>
          <a:r>
            <a:rPr lang="ru-RU" sz="900" b="0" kern="1200" dirty="0" err="1" smtClean="0"/>
            <a:t>выработанности</a:t>
          </a:r>
          <a:r>
            <a:rPr lang="ru-RU" sz="900" b="0" kern="1200" dirty="0" smtClean="0"/>
            <a:t> запасов нефти УН, границы которого предлагается изменить, определяемая на основании сведений, содержащихся в заключении ГКЗ, в порядке, предусмотренном </a:t>
          </a:r>
          <a:r>
            <a:rPr lang="ru-RU" sz="900" b="0" kern="1200" dirty="0" smtClean="0">
              <a:hlinkClick xmlns:r="http://schemas.openxmlformats.org/officeDocument/2006/relationships" r:id="rId2"/>
            </a:rPr>
            <a:t>подпунктом 1 пункта 5 статьи 333.43</a:t>
          </a:r>
          <a:r>
            <a:rPr lang="ru-RU" sz="900" b="0" kern="1200" dirty="0" smtClean="0"/>
            <a:t> или </a:t>
          </a:r>
          <a:r>
            <a:rPr lang="ru-RU" sz="900" b="0" kern="1200" dirty="0" smtClean="0">
              <a:hlinkClick xmlns:r="http://schemas.openxmlformats.org/officeDocument/2006/relationships" r:id="rId3"/>
            </a:rPr>
            <a:t>пунктом 3 статьи 342.5</a:t>
          </a:r>
          <a:r>
            <a:rPr lang="ru-RU" sz="900" b="0" kern="1200" dirty="0" smtClean="0"/>
            <a:t> Налогового кодекса Российской Федерации,</a:t>
          </a:r>
          <a:r>
            <a:rPr lang="en-US" sz="900" b="0" kern="1200" dirty="0" smtClean="0"/>
            <a:t> </a:t>
          </a:r>
          <a:r>
            <a:rPr lang="ru-RU" sz="900" b="0" kern="1200" dirty="0" smtClean="0"/>
            <a:t>уменьшится до значения, равного 0,05 или ниже 0,05, либо увеличится;</a:t>
          </a:r>
        </a:p>
        <a:p>
          <a:pPr lvl="0" algn="l" defTabSz="400050">
            <a:lnSpc>
              <a:spcPct val="90000"/>
            </a:lnSpc>
            <a:spcBef>
              <a:spcPct val="0"/>
            </a:spcBef>
            <a:spcAft>
              <a:spcPct val="35000"/>
            </a:spcAft>
          </a:pPr>
          <a:r>
            <a:rPr lang="ru-RU" sz="900" b="0" kern="1200" dirty="0" smtClean="0">
              <a:hlinkClick xmlns:r="http://schemas.openxmlformats.org/officeDocument/2006/relationships" r:id="rId4"/>
            </a:rPr>
            <a:t>подпункт 1 пункта 5 статьи 333.43</a:t>
          </a:r>
          <a:r>
            <a:rPr lang="ru-RU" sz="900" b="0" kern="1200" dirty="0" smtClean="0"/>
            <a:t> НК РФ - степень </a:t>
          </a:r>
          <a:r>
            <a:rPr lang="ru-RU" sz="900" b="0" kern="1200" dirty="0" err="1" smtClean="0"/>
            <a:t>выработанности</a:t>
          </a:r>
          <a:r>
            <a:rPr lang="ru-RU" sz="900" b="0" kern="1200" dirty="0" smtClean="0"/>
            <a:t> запасов нефти УН рассчитывается налогоплательщиком самостоятельно на основании данных </a:t>
          </a:r>
          <a:r>
            <a:rPr lang="ru-RU" sz="900" b="0" kern="1200" dirty="0" err="1" smtClean="0"/>
            <a:t>гос.баланса</a:t>
          </a:r>
          <a:r>
            <a:rPr lang="ru-RU" sz="900" b="0" kern="1200" dirty="0" smtClean="0"/>
            <a:t> запасов на соответствующую дату как частное от деления суммы накопленной добычи нефти (включая потери при добыче) на УН на НИЗ нефти УН. Рассчитанное  значение степени </a:t>
          </a:r>
          <a:r>
            <a:rPr lang="ru-RU" sz="900" b="0" kern="1200" dirty="0" err="1" smtClean="0"/>
            <a:t>выработанности</a:t>
          </a:r>
          <a:r>
            <a:rPr lang="ru-RU" sz="900" b="0" kern="1200" dirty="0" smtClean="0"/>
            <a:t> запасов нефти округляется до 2 знака после запятой в соответствии с действующим порядком округления; </a:t>
          </a:r>
        </a:p>
        <a:p>
          <a:pPr lvl="0" algn="l" defTabSz="400050">
            <a:lnSpc>
              <a:spcPct val="90000"/>
            </a:lnSpc>
            <a:spcBef>
              <a:spcPct val="0"/>
            </a:spcBef>
            <a:spcAft>
              <a:spcPct val="35000"/>
            </a:spcAft>
          </a:pPr>
          <a:r>
            <a:rPr lang="ru-RU" sz="900" b="0" kern="1200" dirty="0" smtClean="0">
              <a:hlinkClick xmlns:r="http://schemas.openxmlformats.org/officeDocument/2006/relationships" r:id="rId5"/>
            </a:rPr>
            <a:t>пункт 3 статьи 342.5</a:t>
          </a:r>
          <a:r>
            <a:rPr lang="ru-RU" sz="900" b="0" kern="1200" dirty="0" smtClean="0"/>
            <a:t> НК РФ - , Коэффициент </a:t>
          </a:r>
          <a:r>
            <a:rPr lang="ru-RU" sz="900" b="0" kern="1200" dirty="0" err="1" smtClean="0"/>
            <a:t>К</a:t>
          </a:r>
          <a:r>
            <a:rPr lang="ru-RU" sz="900" b="0" kern="1200" baseline="-25000" dirty="0" err="1" smtClean="0"/>
            <a:t>з</a:t>
          </a:r>
          <a:r>
            <a:rPr lang="ru-RU" sz="900" b="0" kern="1200" dirty="0" smtClean="0"/>
            <a:t>, характеризующий величину запасов конкретного УН, определяется налогоплательщиком</a:t>
          </a:r>
        </a:p>
        <a:p>
          <a:pPr lvl="0" algn="l" defTabSz="400050">
            <a:lnSpc>
              <a:spcPct val="90000"/>
            </a:lnSpc>
            <a:spcBef>
              <a:spcPct val="0"/>
            </a:spcBef>
            <a:spcAft>
              <a:spcPct val="35000"/>
            </a:spcAft>
          </a:pPr>
          <a:r>
            <a:rPr lang="ru-RU" sz="900" b="0" kern="1200" dirty="0" smtClean="0"/>
            <a:t>В случае, если величина НИЗ нефти (</a:t>
          </a:r>
          <a:r>
            <a:rPr lang="ru-RU" sz="900" b="0" kern="1200" dirty="0" err="1" smtClean="0"/>
            <a:t>V</a:t>
          </a:r>
          <a:r>
            <a:rPr lang="ru-RU" sz="900" b="0" kern="1200" baseline="-25000" dirty="0" err="1" smtClean="0"/>
            <a:t>з</a:t>
          </a:r>
          <a:r>
            <a:rPr lang="ru-RU" sz="900" b="0" kern="1200" dirty="0" smtClean="0"/>
            <a:t>) по конкретному участку недр меньше 5 млн. тонн и степень </a:t>
          </a:r>
          <a:r>
            <a:rPr lang="ru-RU" sz="900" b="0" kern="1200" dirty="0" err="1" smtClean="0"/>
            <a:t>выработанности</a:t>
          </a:r>
          <a:r>
            <a:rPr lang="ru-RU" sz="900" b="0" kern="1200" dirty="0" smtClean="0"/>
            <a:t> запасов (</a:t>
          </a:r>
          <a:r>
            <a:rPr lang="ru-RU" sz="900" b="0" kern="1200" dirty="0" err="1" smtClean="0"/>
            <a:t>С</a:t>
          </a:r>
          <a:r>
            <a:rPr lang="ru-RU" sz="900" b="0" kern="1200" baseline="-25000" dirty="0" err="1" smtClean="0"/>
            <a:t>вз</a:t>
          </a:r>
          <a:r>
            <a:rPr lang="ru-RU" sz="900" b="0" kern="1200" dirty="0" smtClean="0"/>
            <a:t>) конкретного УН, меньше или равна 0,05, коэффициент </a:t>
          </a:r>
          <a:r>
            <a:rPr lang="ru-RU" sz="900" b="0" kern="1200" dirty="0" err="1" smtClean="0"/>
            <a:t>К</a:t>
          </a:r>
          <a:r>
            <a:rPr lang="ru-RU" sz="900" b="0" kern="1200" baseline="-25000" dirty="0" err="1" smtClean="0"/>
            <a:t>з</a:t>
          </a:r>
          <a:r>
            <a:rPr lang="ru-RU" sz="900" b="0" kern="1200" dirty="0" smtClean="0"/>
            <a:t> рассчитывается по формуле:</a:t>
          </a:r>
        </a:p>
        <a:p>
          <a:pPr lvl="0" algn="l" defTabSz="400050">
            <a:lnSpc>
              <a:spcPct val="90000"/>
            </a:lnSpc>
            <a:spcBef>
              <a:spcPct val="0"/>
            </a:spcBef>
            <a:spcAft>
              <a:spcPct val="35000"/>
            </a:spcAft>
          </a:pPr>
          <a:r>
            <a:rPr lang="ru-RU" sz="900" b="0" kern="1200" dirty="0" err="1" smtClean="0"/>
            <a:t>К</a:t>
          </a:r>
          <a:r>
            <a:rPr lang="ru-RU" sz="900" b="0" kern="1200" baseline="-25000" dirty="0" err="1" smtClean="0"/>
            <a:t>з</a:t>
          </a:r>
          <a:r>
            <a:rPr lang="ru-RU" sz="900" b="0" kern="1200" dirty="0" smtClean="0"/>
            <a:t> = 0,125 x </a:t>
          </a:r>
          <a:r>
            <a:rPr lang="ru-RU" sz="900" b="0" kern="1200" dirty="0" err="1" smtClean="0"/>
            <a:t>V</a:t>
          </a:r>
          <a:r>
            <a:rPr lang="ru-RU" sz="900" b="0" kern="1200" baseline="-25000" dirty="0" err="1" smtClean="0"/>
            <a:t>з</a:t>
          </a:r>
          <a:r>
            <a:rPr lang="ru-RU" sz="900" b="0" kern="1200" dirty="0" smtClean="0"/>
            <a:t> + 0,375, </a:t>
          </a:r>
        </a:p>
        <a:p>
          <a:pPr lvl="0" algn="l" defTabSz="400050">
            <a:lnSpc>
              <a:spcPct val="90000"/>
            </a:lnSpc>
            <a:spcBef>
              <a:spcPct val="0"/>
            </a:spcBef>
            <a:spcAft>
              <a:spcPct val="35000"/>
            </a:spcAft>
          </a:pPr>
          <a:r>
            <a:rPr lang="ru-RU" sz="900" b="0" kern="1200" dirty="0" smtClean="0"/>
            <a:t>где </a:t>
          </a:r>
          <a:r>
            <a:rPr lang="ru-RU" sz="900" b="0" kern="1200" dirty="0" err="1" smtClean="0"/>
            <a:t>V</a:t>
          </a:r>
          <a:r>
            <a:rPr lang="ru-RU" sz="900" b="0" kern="1200" baseline="-25000" dirty="0" err="1" smtClean="0"/>
            <a:t>з</a:t>
          </a:r>
          <a:r>
            <a:rPr lang="ru-RU" sz="900" b="0" kern="1200" dirty="0" smtClean="0"/>
            <a:t> – НИЗ нефти (в млн. тонн) с точностью до 3-го знака после запятой, утвержденные с учетом прироста и списания запасов нефти и определяемые как сумма извлекаемых запасов всех категорий на 1 января года, предшествующего году налогового периода, и накопленной добычи с начала разработки конкретного УН в соответствии с данными </a:t>
          </a:r>
          <a:r>
            <a:rPr lang="ru-RU" sz="900" b="0" kern="1200" dirty="0" err="1" smtClean="0"/>
            <a:t>гос.баланса</a:t>
          </a:r>
          <a:r>
            <a:rPr lang="ru-RU" sz="900" b="0" kern="1200" dirty="0" smtClean="0"/>
            <a:t> запасов, утвержденного в году, предшествующем году налогового периода. </a:t>
          </a:r>
        </a:p>
        <a:p>
          <a:pPr lvl="0" algn="l" defTabSz="400050">
            <a:lnSpc>
              <a:spcPct val="90000"/>
            </a:lnSpc>
            <a:spcBef>
              <a:spcPct val="0"/>
            </a:spcBef>
            <a:spcAft>
              <a:spcPct val="35000"/>
            </a:spcAft>
          </a:pPr>
          <a:r>
            <a:rPr lang="ru-RU" sz="900" b="0" kern="1200" dirty="0" smtClean="0"/>
            <a:t>Степень </a:t>
          </a:r>
          <a:r>
            <a:rPr lang="ru-RU" sz="900" b="0" kern="1200" dirty="0" err="1" smtClean="0"/>
            <a:t>выработанности</a:t>
          </a:r>
          <a:r>
            <a:rPr lang="ru-RU" sz="900" b="0" kern="1200" dirty="0" smtClean="0"/>
            <a:t> запасов конкретного УН (</a:t>
          </a:r>
          <a:r>
            <a:rPr lang="ru-RU" sz="900" b="0" kern="1200" dirty="0" err="1" smtClean="0"/>
            <a:t>С</a:t>
          </a:r>
          <a:r>
            <a:rPr lang="ru-RU" sz="900" b="0" kern="1200" baseline="-25000" dirty="0" err="1" smtClean="0"/>
            <a:t>вз</a:t>
          </a:r>
          <a:r>
            <a:rPr lang="ru-RU" sz="900" b="0" kern="1200" dirty="0" smtClean="0"/>
            <a:t>), лицензия на право пользования которым предоставлена до 1 января 2012 года, определяется по состоянию на 1 января 2012 года на основании данных гос. баланса запасов, утвержденного в 2011 году, как частное от деления суммы накопленной добычи нефти на конкретном УН (N) на НИЗ нефти (</a:t>
          </a:r>
          <a:r>
            <a:rPr lang="ru-RU" sz="900" b="0" kern="1200" dirty="0" err="1" smtClean="0"/>
            <a:t>V</a:t>
          </a:r>
          <a:r>
            <a:rPr lang="ru-RU" sz="900" b="0" kern="1200" baseline="-25000" dirty="0" err="1" smtClean="0"/>
            <a:t>з</a:t>
          </a:r>
          <a:r>
            <a:rPr lang="ru-RU" sz="900" b="0" kern="1200" dirty="0" smtClean="0"/>
            <a:t>) конкретного УН. </a:t>
          </a:r>
        </a:p>
        <a:p>
          <a:pPr lvl="0" algn="l" defTabSz="400050">
            <a:lnSpc>
              <a:spcPct val="90000"/>
            </a:lnSpc>
            <a:spcBef>
              <a:spcPct val="0"/>
            </a:spcBef>
            <a:spcAft>
              <a:spcPct val="35000"/>
            </a:spcAft>
          </a:pPr>
          <a:r>
            <a:rPr lang="ru-RU" sz="900" b="0" kern="1200" dirty="0" smtClean="0"/>
            <a:t>Степень </a:t>
          </a:r>
          <a:r>
            <a:rPr lang="ru-RU" sz="900" b="0" kern="1200" dirty="0" err="1" smtClean="0"/>
            <a:t>выработанности</a:t>
          </a:r>
          <a:r>
            <a:rPr lang="ru-RU" sz="900" b="0" kern="1200" dirty="0" smtClean="0"/>
            <a:t> запасов конкретного УН (</a:t>
          </a:r>
          <a:r>
            <a:rPr lang="ru-RU" sz="900" b="0" kern="1200" dirty="0" err="1" smtClean="0"/>
            <a:t>С</a:t>
          </a:r>
          <a:r>
            <a:rPr lang="ru-RU" sz="900" b="0" kern="1200" baseline="-25000" dirty="0" err="1" smtClean="0"/>
            <a:t>вз</a:t>
          </a:r>
          <a:r>
            <a:rPr lang="ru-RU" sz="900" b="0" kern="1200" dirty="0" smtClean="0"/>
            <a:t>), лицензия на право пользования которым предоставлена начиная с 1 января 2012 года, определяется по состоянию на 1 января года, в котором предоставлена лицензия на право пользования недрами, на основании данных ГБЗ, утвержденного в году, предшествующем году получения лицензии на право пользования недрами, как частное от деления суммы накопленной добычи нефти на конкретном УН (N) на НИЗ нефти (</a:t>
          </a:r>
          <a:r>
            <a:rPr lang="ru-RU" sz="900" b="0" kern="1200" dirty="0" err="1" smtClean="0"/>
            <a:t>V</a:t>
          </a:r>
          <a:r>
            <a:rPr lang="ru-RU" sz="900" b="0" kern="1200" baseline="-25000" dirty="0" err="1" smtClean="0"/>
            <a:t>з</a:t>
          </a:r>
          <a:r>
            <a:rPr lang="ru-RU" sz="900" b="0" kern="1200" dirty="0" smtClean="0"/>
            <a:t>) конкретного УН. </a:t>
          </a:r>
        </a:p>
        <a:p>
          <a:pPr lvl="0" algn="l" defTabSz="400050">
            <a:lnSpc>
              <a:spcPct val="90000"/>
            </a:lnSpc>
            <a:spcBef>
              <a:spcPct val="0"/>
            </a:spcBef>
            <a:spcAft>
              <a:spcPct val="35000"/>
            </a:spcAft>
          </a:pPr>
          <a:r>
            <a:rPr lang="ru-RU" sz="900" b="0" kern="1200" dirty="0" smtClean="0"/>
            <a:t>В случае, если запасы нефти поставлены на ГБЗ в году, предшествующем году налогового периода, или в году налогового периода, сумма накопленной добычи нефти на конкретном УН (N) и НИЗ(</a:t>
          </a:r>
          <a:r>
            <a:rPr lang="ru-RU" sz="900" b="0" kern="1200" dirty="0" err="1" smtClean="0"/>
            <a:t>V</a:t>
          </a:r>
          <a:r>
            <a:rPr lang="ru-RU" sz="900" b="0" kern="1200" baseline="-25000" dirty="0" err="1" smtClean="0"/>
            <a:t>з</a:t>
          </a:r>
          <a:r>
            <a:rPr lang="ru-RU" sz="900" b="0" kern="1200" dirty="0" smtClean="0"/>
            <a:t>) для применения коэффициента </a:t>
          </a:r>
          <a:r>
            <a:rPr lang="ru-RU" sz="900" b="0" kern="1200" dirty="0" err="1" smtClean="0"/>
            <a:t>К</a:t>
          </a:r>
          <a:r>
            <a:rPr lang="ru-RU" sz="900" b="0" kern="1200" baseline="-25000" dirty="0" err="1" smtClean="0"/>
            <a:t>з</a:t>
          </a:r>
          <a:r>
            <a:rPr lang="ru-RU" sz="900" b="0" kern="1200" dirty="0" smtClean="0"/>
            <a:t> определяются налогоплательщиком самостоятельно на основании заключения гос. экспертизы запасов нефти, утвержденного федеральным органом исполнительной власти, осуществляющим в установленном порядке ведение ГБЗ, и после утверждения ГБЗ уточняются в порядке, установленном настоящим пунктом. </a:t>
          </a:r>
        </a:p>
        <a:p>
          <a:pPr lvl="0" algn="l" defTabSz="400050">
            <a:lnSpc>
              <a:spcPct val="90000"/>
            </a:lnSpc>
            <a:spcBef>
              <a:spcPct val="0"/>
            </a:spcBef>
            <a:spcAft>
              <a:spcPct val="35000"/>
            </a:spcAft>
          </a:pPr>
          <a:r>
            <a:rPr lang="ru-RU" sz="900" b="0" kern="1200" dirty="0" smtClean="0"/>
            <a:t>В случае, если в соответствии с настоящим пунктом величина начальных извлекаемых запасов (</a:t>
          </a:r>
          <a:r>
            <a:rPr lang="ru-RU" sz="900" b="0" kern="1200" dirty="0" err="1" smtClean="0"/>
            <a:t>V</a:t>
          </a:r>
          <a:r>
            <a:rPr lang="ru-RU" sz="900" b="0" kern="1200" baseline="-25000" dirty="0" err="1" smtClean="0"/>
            <a:t>з</a:t>
          </a:r>
          <a:r>
            <a:rPr lang="ru-RU" sz="900" b="0" kern="1200" dirty="0" smtClean="0"/>
            <a:t>) конкретного УН превышает или равна 5 млн. тонн и (или) степень </a:t>
          </a:r>
          <a:r>
            <a:rPr lang="ru-RU" sz="900" b="0" kern="1200" dirty="0" err="1" smtClean="0"/>
            <a:t>выработанности</a:t>
          </a:r>
          <a:r>
            <a:rPr lang="ru-RU" sz="900" b="0" kern="1200" dirty="0" smtClean="0"/>
            <a:t> запасов (</a:t>
          </a:r>
          <a:r>
            <a:rPr lang="ru-RU" sz="900" b="0" kern="1200" dirty="0" err="1" smtClean="0"/>
            <a:t>С</a:t>
          </a:r>
          <a:r>
            <a:rPr lang="ru-RU" sz="900" b="0" kern="1200" baseline="-25000" dirty="0" err="1" smtClean="0"/>
            <a:t>вз</a:t>
          </a:r>
          <a:r>
            <a:rPr lang="ru-RU" sz="900" b="0" kern="1200" dirty="0" smtClean="0"/>
            <a:t>) конкретного УН превышает 0,05, коэффициент </a:t>
          </a:r>
          <a:r>
            <a:rPr lang="ru-RU" sz="900" b="0" kern="1200" dirty="0" err="1" smtClean="0"/>
            <a:t>К</a:t>
          </a:r>
          <a:r>
            <a:rPr lang="ru-RU" sz="900" b="0" kern="1200" baseline="-25000" dirty="0" err="1" smtClean="0"/>
            <a:t>з</a:t>
          </a:r>
          <a:r>
            <a:rPr lang="ru-RU" sz="900" b="0" kern="1200" dirty="0" smtClean="0"/>
            <a:t> принимается равным 1. </a:t>
          </a:r>
        </a:p>
        <a:p>
          <a:pPr lvl="0" algn="l" defTabSz="400050">
            <a:lnSpc>
              <a:spcPct val="90000"/>
            </a:lnSpc>
            <a:spcBef>
              <a:spcPct val="0"/>
            </a:spcBef>
            <a:spcAft>
              <a:spcPct val="35000"/>
            </a:spcAft>
          </a:pPr>
          <a:r>
            <a:rPr lang="ru-RU" sz="900" b="0" kern="1200" dirty="0" smtClean="0"/>
            <a:t>В случае, если сумма накопленной добычи нефти на конкретном УН (N) превышает начальные извлекаемые запасы нефти (</a:t>
          </a:r>
          <a:r>
            <a:rPr lang="ru-RU" sz="900" b="0" kern="1200" dirty="0" err="1" smtClean="0"/>
            <a:t>V</a:t>
          </a:r>
          <a:r>
            <a:rPr lang="ru-RU" sz="900" b="0" kern="1200" baseline="-25000" dirty="0" err="1" smtClean="0"/>
            <a:t>з</a:t>
          </a:r>
          <a:r>
            <a:rPr lang="ru-RU" sz="900" b="0" kern="1200" dirty="0" smtClean="0"/>
            <a:t>), использованные при расчете коэффициента </a:t>
          </a:r>
          <a:r>
            <a:rPr lang="ru-RU" sz="900" b="0" kern="1200" dirty="0" err="1" smtClean="0"/>
            <a:t>К</a:t>
          </a:r>
          <a:r>
            <a:rPr lang="ru-RU" sz="900" b="0" kern="1200" baseline="-25000" dirty="0" err="1" smtClean="0"/>
            <a:t>з</a:t>
          </a:r>
          <a:r>
            <a:rPr lang="ru-RU" sz="900" b="0" kern="1200" dirty="0" smtClean="0"/>
            <a:t> по формуле, приведенной в настоящем пункте, к сумме превышения применяется коэффициент </a:t>
          </a:r>
          <a:r>
            <a:rPr lang="ru-RU" sz="900" b="0" kern="1200" dirty="0" err="1" smtClean="0"/>
            <a:t>К</a:t>
          </a:r>
          <a:r>
            <a:rPr lang="ru-RU" sz="900" b="0" kern="1200" baseline="-25000" dirty="0" err="1" smtClean="0"/>
            <a:t>з</a:t>
          </a:r>
          <a:r>
            <a:rPr lang="ru-RU" sz="900" b="0" kern="1200" dirty="0" smtClean="0"/>
            <a:t>, равный 1. </a:t>
          </a:r>
        </a:p>
        <a:p>
          <a:pPr lvl="0" algn="l" defTabSz="400050">
            <a:lnSpc>
              <a:spcPct val="90000"/>
            </a:lnSpc>
            <a:spcBef>
              <a:spcPct val="0"/>
            </a:spcBef>
            <a:spcAft>
              <a:spcPct val="35000"/>
            </a:spcAft>
          </a:pPr>
          <a:r>
            <a:rPr lang="ru-RU" sz="900" b="0" kern="1200" dirty="0" smtClean="0"/>
            <a:t>Рассчитанный в порядке, определенном настоящим пунктом, коэффициент </a:t>
          </a:r>
          <a:r>
            <a:rPr lang="ru-RU" sz="900" b="0" kern="1200" dirty="0" err="1" smtClean="0"/>
            <a:t>К</a:t>
          </a:r>
          <a:r>
            <a:rPr lang="ru-RU" sz="900" b="0" kern="1200" baseline="-25000" dirty="0" err="1" smtClean="0"/>
            <a:t>з</a:t>
          </a:r>
          <a:r>
            <a:rPr lang="ru-RU" sz="900" b="0" kern="1200" dirty="0" smtClean="0"/>
            <a:t> округляется до 4-го знака в соответствии с действующим порядком округления. </a:t>
          </a:r>
        </a:p>
        <a:p>
          <a:pPr lvl="0" algn="l" defTabSz="400050">
            <a:lnSpc>
              <a:spcPct val="90000"/>
            </a:lnSpc>
            <a:spcBef>
              <a:spcPct val="0"/>
            </a:spcBef>
            <a:spcAft>
              <a:spcPct val="35000"/>
            </a:spcAft>
          </a:pPr>
          <a:r>
            <a:rPr lang="ru-RU" sz="900" b="0" kern="1200" dirty="0" smtClean="0"/>
            <a:t>Порядок определения коэффициента </a:t>
          </a:r>
          <a:r>
            <a:rPr lang="ru-RU" sz="900" b="0" kern="1200" dirty="0" err="1" smtClean="0"/>
            <a:t>К</a:t>
          </a:r>
          <a:r>
            <a:rPr lang="ru-RU" sz="900" b="0" kern="1200" baseline="-25000" dirty="0" err="1" smtClean="0"/>
            <a:t>з</a:t>
          </a:r>
          <a:r>
            <a:rPr lang="ru-RU" sz="900" b="0" kern="1200" dirty="0" smtClean="0"/>
            <a:t> по формуле, приведенной в настоящем пункте, не применяется в отношении нефти, облагаемой по ставке 0 рублей, установленной </a:t>
          </a:r>
          <a:r>
            <a:rPr lang="ru-RU" sz="900" b="0" kern="1200" dirty="0" smtClean="0">
              <a:hlinkClick xmlns:r="http://schemas.openxmlformats.org/officeDocument/2006/relationships" r:id="rId6"/>
            </a:rPr>
            <a:t>пунктом 1 статьи 342</a:t>
          </a:r>
          <a:r>
            <a:rPr lang="ru-RU" sz="900" b="0" kern="1200" dirty="0" smtClean="0"/>
            <a:t> настоящего Кодекса. При этом коэффициент </a:t>
          </a:r>
          <a:r>
            <a:rPr lang="ru-RU" sz="900" b="0" kern="1200" dirty="0" err="1" smtClean="0"/>
            <a:t>К</a:t>
          </a:r>
          <a:r>
            <a:rPr lang="ru-RU" sz="900" b="0" kern="1200" baseline="-25000" dirty="0" err="1" smtClean="0"/>
            <a:t>з</a:t>
          </a:r>
          <a:r>
            <a:rPr lang="ru-RU" sz="900" b="0" kern="1200" dirty="0" smtClean="0"/>
            <a:t> принимается равным 1. </a:t>
          </a:r>
          <a:endParaRPr lang="ru-RU" sz="900" b="0" kern="1200" dirty="0"/>
        </a:p>
      </dsp:txBody>
      <dsp:txXfrm>
        <a:off x="782962" y="765213"/>
        <a:ext cx="10450681" cy="4199107"/>
      </dsp:txXfrm>
    </dsp:sp>
    <dsp:sp modelId="{2057B9DD-B04B-46BC-9187-D99274608E90}">
      <dsp:nvSpPr>
        <dsp:cNvPr id="0" name=""/>
        <dsp:cNvSpPr/>
      </dsp:nvSpPr>
      <dsp:spPr>
        <a:xfrm>
          <a:off x="571507" y="5089234"/>
          <a:ext cx="93052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15441"/>
          <a:ext cx="11793313" cy="698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b="1" kern="1200" dirty="0" smtClean="0">
              <a:solidFill>
                <a:srgbClr val="C00000"/>
              </a:solidFill>
              <a:effectLst>
                <a:outerShdw blurRad="38100" dist="38100" dir="2700000" algn="tl">
                  <a:srgbClr val="000000">
                    <a:alpha val="43137"/>
                  </a:srgbClr>
                </a:outerShdw>
              </a:effectLst>
            </a:rPr>
            <a:t>НОВОЕ!!!!  </a:t>
          </a:r>
          <a:r>
            <a:rPr lang="ru-RU" sz="1700" b="0" kern="1200" dirty="0" smtClean="0"/>
            <a:t>13. Изменение границ УН в сторону его увеличения или в сторону его уменьшения не допускается в случае, если в результате такого изменения:</a:t>
          </a:r>
        </a:p>
      </dsp:txBody>
      <dsp:txXfrm>
        <a:off x="34112" y="49553"/>
        <a:ext cx="11725089" cy="630566"/>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20DB8-51BF-46F5-BB5B-763C904BDDFF}">
      <dsp:nvSpPr>
        <dsp:cNvPr id="0" name=""/>
        <dsp:cNvSpPr/>
      </dsp:nvSpPr>
      <dsp:spPr>
        <a:xfrm>
          <a:off x="0" y="2363"/>
          <a:ext cx="118751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A7C4B9-D5EB-455C-85AC-112F2C25ED0C}">
      <dsp:nvSpPr>
        <dsp:cNvPr id="0" name=""/>
        <dsp:cNvSpPr/>
      </dsp:nvSpPr>
      <dsp:spPr>
        <a:xfrm>
          <a:off x="0" y="2363"/>
          <a:ext cx="549285" cy="4835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45720" tIns="45720" rIns="45720" bIns="45720" numCol="1" spcCol="1270" anchor="t" anchorCtr="0">
          <a:noAutofit/>
        </a:bodyPr>
        <a:lstStyle/>
        <a:p>
          <a:pPr lvl="0" algn="l" defTabSz="533400">
            <a:lnSpc>
              <a:spcPct val="90000"/>
            </a:lnSpc>
            <a:spcBef>
              <a:spcPct val="0"/>
            </a:spcBef>
            <a:spcAft>
              <a:spcPct val="35000"/>
            </a:spcAft>
          </a:pPr>
          <a:r>
            <a:rPr lang="ru-RU" sz="1200" b="1" kern="1200" dirty="0" smtClean="0">
              <a:solidFill>
                <a:schemeClr val="tx1"/>
              </a:solidFill>
            </a:rPr>
            <a:t>Ст.13. Изменение границ УН в сторону его увеличения или в сторону его уменьшения не допускается в случае, если в результате такого изменения:</a:t>
          </a:r>
          <a:endParaRPr lang="ru-RU" sz="1200" b="1" kern="1200" dirty="0">
            <a:solidFill>
              <a:srgbClr val="C00000"/>
            </a:solidFill>
          </a:endParaRPr>
        </a:p>
      </dsp:txBody>
      <dsp:txXfrm>
        <a:off x="0" y="2363"/>
        <a:ext cx="549285" cy="4835127"/>
      </dsp:txXfrm>
    </dsp:sp>
    <dsp:sp modelId="{4BD42ED6-6A2C-45C9-90E7-C6E12B7D93EB}">
      <dsp:nvSpPr>
        <dsp:cNvPr id="0" name=""/>
        <dsp:cNvSpPr/>
      </dsp:nvSpPr>
      <dsp:spPr>
        <a:xfrm>
          <a:off x="716976" y="105652"/>
          <a:ext cx="9863104" cy="808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0" kern="1200" dirty="0" smtClean="0"/>
            <a:t>в) величина начальных извлекаемых запасов нефти УН, границы которого предлагается изменить, определяемая на основании сведений, содержащихся в заключении ГКЗ, в порядке, предусмотренном </a:t>
          </a:r>
          <a:r>
            <a:rPr lang="ru-RU" sz="1200" b="0" kern="1200" dirty="0" smtClean="0">
              <a:hlinkClick xmlns:r="http://schemas.openxmlformats.org/officeDocument/2006/relationships" r:id="rId1"/>
            </a:rPr>
            <a:t>пунктом 3 статьи 342.5</a:t>
          </a:r>
          <a:r>
            <a:rPr lang="ru-RU" sz="1200" b="0" kern="1200" dirty="0" smtClean="0"/>
            <a:t> НК РФ, составит 5 млн. тонн или меньше 5 млн. тонн;</a:t>
          </a:r>
        </a:p>
        <a:p>
          <a:pPr lvl="0" algn="l" defTabSz="533400">
            <a:lnSpc>
              <a:spcPct val="90000"/>
            </a:lnSpc>
            <a:spcBef>
              <a:spcPct val="0"/>
            </a:spcBef>
            <a:spcAft>
              <a:spcPct val="35000"/>
            </a:spcAft>
          </a:pPr>
          <a:r>
            <a:rPr lang="ru-RU" sz="1200" b="0" kern="1200" dirty="0" smtClean="0">
              <a:hlinkClick xmlns:r="http://schemas.openxmlformats.org/officeDocument/2006/relationships" r:id="rId1"/>
            </a:rPr>
            <a:t>пункт 3 статьи 342.5</a:t>
          </a:r>
          <a:r>
            <a:rPr lang="ru-RU" sz="1200" b="0" kern="1200" dirty="0" smtClean="0"/>
            <a:t> НК РФ – </a:t>
          </a:r>
          <a:r>
            <a:rPr lang="ru-RU" sz="1200" b="0" i="1" kern="1200" dirty="0" err="1" smtClean="0"/>
            <a:t>см.предыдущий</a:t>
          </a:r>
          <a:r>
            <a:rPr lang="ru-RU" sz="1200" b="0" i="1" kern="1200" dirty="0" smtClean="0"/>
            <a:t> слайд</a:t>
          </a:r>
          <a:r>
            <a:rPr lang="ru-RU" sz="1200" b="0" kern="1200" dirty="0" smtClean="0"/>
            <a:t/>
          </a:r>
          <a:br>
            <a:rPr lang="ru-RU" sz="1200" b="0" kern="1200" dirty="0" smtClean="0"/>
          </a:br>
          <a:endParaRPr lang="ru-RU" sz="1200" b="1" kern="1200" dirty="0">
            <a:solidFill>
              <a:srgbClr val="C00000"/>
            </a:solidFill>
          </a:endParaRPr>
        </a:p>
      </dsp:txBody>
      <dsp:txXfrm>
        <a:off x="716976" y="105652"/>
        <a:ext cx="9863104" cy="808384"/>
      </dsp:txXfrm>
    </dsp:sp>
    <dsp:sp modelId="{139EC1DE-F60A-4A04-86F0-CA24CEBD7A21}">
      <dsp:nvSpPr>
        <dsp:cNvPr id="0" name=""/>
        <dsp:cNvSpPr/>
      </dsp:nvSpPr>
      <dsp:spPr>
        <a:xfrm>
          <a:off x="549285" y="914037"/>
          <a:ext cx="894347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E2089C-E92D-4EC9-9800-98D2C635B2E7}">
      <dsp:nvSpPr>
        <dsp:cNvPr id="0" name=""/>
        <dsp:cNvSpPr/>
      </dsp:nvSpPr>
      <dsp:spPr>
        <a:xfrm>
          <a:off x="716976" y="1017326"/>
          <a:ext cx="11149985" cy="1546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0" kern="1200" dirty="0" smtClean="0"/>
            <a:t>г) степень </a:t>
          </a:r>
          <a:r>
            <a:rPr lang="ru-RU" sz="1200" b="0" kern="1200" dirty="0" err="1" smtClean="0"/>
            <a:t>выработанности</a:t>
          </a:r>
          <a:r>
            <a:rPr lang="ru-RU" sz="1200" b="0" kern="1200" dirty="0" smtClean="0"/>
            <a:t> запасов газа горючего природного УН, границы которого предлагается изменить, определяемая на основании сведений, содержащихся в заключении ГКЗ, в порядке, предусмотренном </a:t>
          </a:r>
          <a:r>
            <a:rPr lang="ru-RU" sz="1200" b="0" kern="1200" dirty="0" smtClean="0">
              <a:hlinkClick xmlns:r="http://schemas.openxmlformats.org/officeDocument/2006/relationships" r:id="rId2"/>
            </a:rPr>
            <a:t>пунктом 13 статьи 342.4</a:t>
          </a:r>
          <a:r>
            <a:rPr lang="ru-RU" sz="1200" b="0" kern="1200" dirty="0" smtClean="0"/>
            <a:t> НК РФ, уменьшится до значения, равного 1 проценту или ниже 1 процента, либо увеличится; </a:t>
          </a:r>
        </a:p>
        <a:p>
          <a:pPr lvl="0" algn="l" defTabSz="533400">
            <a:lnSpc>
              <a:spcPct val="90000"/>
            </a:lnSpc>
            <a:spcBef>
              <a:spcPct val="0"/>
            </a:spcBef>
            <a:spcAft>
              <a:spcPct val="35000"/>
            </a:spcAft>
          </a:pPr>
          <a:r>
            <a:rPr lang="ru-RU" sz="1200" b="0" kern="1200" dirty="0" smtClean="0">
              <a:hlinkClick xmlns:r="http://schemas.openxmlformats.org/officeDocument/2006/relationships" r:id="rId2"/>
            </a:rPr>
            <a:t>пункт 13 статьи 342.4</a:t>
          </a:r>
          <a:r>
            <a:rPr lang="ru-RU" sz="1200" b="0" kern="1200" dirty="0" smtClean="0"/>
            <a:t> НК РФ - для целей настоящей статьи степень </a:t>
          </a:r>
          <a:r>
            <a:rPr lang="ru-RU" sz="1200" b="0" kern="1200" dirty="0" err="1" smtClean="0"/>
            <a:t>выработанности</a:t>
          </a:r>
          <a:r>
            <a:rPr lang="ru-RU" sz="1200" b="0" kern="1200" dirty="0" smtClean="0"/>
            <a:t> запасов газа горючего природного конкретного УН (</a:t>
          </a:r>
          <a:r>
            <a:rPr lang="ru-RU" sz="1200" b="0" kern="1200" dirty="0" err="1" smtClean="0"/>
            <a:t>С</a:t>
          </a:r>
          <a:r>
            <a:rPr lang="ru-RU" sz="1200" b="0" kern="1200" baseline="-25000" dirty="0" err="1" smtClean="0"/>
            <a:t>вг</a:t>
          </a:r>
          <a:r>
            <a:rPr lang="ru-RU" sz="1200" b="0" kern="1200" dirty="0" smtClean="0"/>
            <a:t>) рассчитывается налогоплательщиком самостоятельно по данным ГБЗ по состоянию на 1 января года, предшествующего году налогового периода, как частное от деления суммы накопленной добычи газа горючего природного (за исключением попутного газа) на данном УН (включая потери при добыче) на начальные запасы газа горючего природного (за исключением попутного газа), определяемые как сумма запасов всех категорий и накопленной добычи с начала разработки УН.</a:t>
          </a:r>
          <a:br>
            <a:rPr lang="ru-RU" sz="1200" b="0" kern="1200" dirty="0" smtClean="0"/>
          </a:br>
          <a:endParaRPr lang="ru-RU" sz="1200" b="0" kern="1200" dirty="0"/>
        </a:p>
      </dsp:txBody>
      <dsp:txXfrm>
        <a:off x="716976" y="1017326"/>
        <a:ext cx="11149985" cy="1546098"/>
      </dsp:txXfrm>
    </dsp:sp>
    <dsp:sp modelId="{07517918-1E24-4900-9666-7885410285D3}">
      <dsp:nvSpPr>
        <dsp:cNvPr id="0" name=""/>
        <dsp:cNvSpPr/>
      </dsp:nvSpPr>
      <dsp:spPr>
        <a:xfrm>
          <a:off x="549285" y="2563425"/>
          <a:ext cx="894347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DB38C2-7DCF-4802-A0A2-5356F0E5F611}">
      <dsp:nvSpPr>
        <dsp:cNvPr id="0" name=""/>
        <dsp:cNvSpPr/>
      </dsp:nvSpPr>
      <dsp:spPr>
        <a:xfrm>
          <a:off x="716976" y="2666715"/>
          <a:ext cx="10909177" cy="2065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0" kern="1200" dirty="0" smtClean="0"/>
            <a:t>д) степень </a:t>
          </a:r>
          <a:r>
            <a:rPr lang="ru-RU" sz="1200" b="0" kern="1200" dirty="0" err="1" smtClean="0"/>
            <a:t>выработанности</a:t>
          </a:r>
          <a:r>
            <a:rPr lang="ru-RU" sz="1200" b="0" kern="1200" dirty="0" smtClean="0"/>
            <a:t> запасов полезного ископаемого на УН, границы которого предлагается изменить, определяемая на основании сведений, содержащихся в заключении ГКЗ, в порядке, предусмотренном </a:t>
          </a:r>
          <a:r>
            <a:rPr lang="ru-RU" sz="1200" b="0" kern="1200" dirty="0" smtClean="0">
              <a:hlinkClick xmlns:r="http://schemas.openxmlformats.org/officeDocument/2006/relationships" r:id="rId3"/>
            </a:rPr>
            <a:t>пунктом 11 статьи 342.8</a:t>
          </a:r>
          <a:r>
            <a:rPr lang="ru-RU" sz="1200" b="0" kern="1200" dirty="0" smtClean="0"/>
            <a:t> НК РФ, уменьшится до значения, равного 1 проценту или ниже 1 процента, либо увеличится; </a:t>
          </a:r>
        </a:p>
        <a:p>
          <a:pPr lvl="0" algn="l" defTabSz="533400">
            <a:lnSpc>
              <a:spcPct val="90000"/>
            </a:lnSpc>
            <a:spcBef>
              <a:spcPct val="0"/>
            </a:spcBef>
            <a:spcAft>
              <a:spcPct val="35000"/>
            </a:spcAft>
          </a:pPr>
          <a:r>
            <a:rPr lang="ru-RU" sz="1200" b="0" kern="1200" dirty="0" smtClean="0">
              <a:hlinkClick xmlns:r="http://schemas.openxmlformats.org/officeDocument/2006/relationships" r:id="rId3"/>
            </a:rPr>
            <a:t>пункт 11 статьи 342.8</a:t>
          </a:r>
          <a:r>
            <a:rPr lang="ru-RU" sz="1200" b="0" kern="1200" dirty="0" smtClean="0"/>
            <a:t> НК РФ - в целях настоящей статьи:</a:t>
          </a:r>
        </a:p>
        <a:p>
          <a:pPr lvl="0" algn="l" defTabSz="533400">
            <a:lnSpc>
              <a:spcPct val="90000"/>
            </a:lnSpc>
            <a:spcBef>
              <a:spcPct val="0"/>
            </a:spcBef>
            <a:spcAft>
              <a:spcPct val="35000"/>
            </a:spcAft>
          </a:pPr>
          <a:r>
            <a:rPr lang="ru-RU" sz="1200" b="0" kern="1200" dirty="0" smtClean="0"/>
            <a:t>1) степень </a:t>
          </a:r>
          <a:r>
            <a:rPr lang="ru-RU" sz="1200" b="0" kern="1200" dirty="0" err="1" smtClean="0"/>
            <a:t>выработанности</a:t>
          </a:r>
          <a:r>
            <a:rPr lang="ru-RU" sz="1200" b="0" kern="1200" dirty="0" smtClean="0"/>
            <a:t> запасов полезного ископаемого на УН рассчитывается налогоплательщиком самостоятельно на основании данных ГБЗ по состоянию на соответствующую дату как частное от деления суммы накопленной добычи полезного ископаемого (включая потери при добыче) на УН на начальные извлекаемые запасы полезного ископаемого на УН. Рассчитанное в порядке, установленном настоящим пунктом, значение степени </a:t>
          </a:r>
          <a:r>
            <a:rPr lang="ru-RU" sz="1200" b="0" kern="1200" dirty="0" err="1" smtClean="0"/>
            <a:t>выработанности</a:t>
          </a:r>
          <a:r>
            <a:rPr lang="ru-RU" sz="1200" b="0" kern="1200" dirty="0" smtClean="0"/>
            <a:t> запасов полезного ископаемого округляется до второго знака после запятой в соответствии с действующим порядком округления; </a:t>
          </a:r>
        </a:p>
        <a:p>
          <a:pPr lvl="0" algn="l" defTabSz="533400">
            <a:lnSpc>
              <a:spcPct val="90000"/>
            </a:lnSpc>
            <a:spcBef>
              <a:spcPct val="0"/>
            </a:spcBef>
            <a:spcAft>
              <a:spcPct val="35000"/>
            </a:spcAft>
          </a:pPr>
          <a:r>
            <a:rPr lang="ru-RU" sz="1200" b="0" kern="1200" dirty="0" smtClean="0"/>
            <a:t>2) под годом начала промышленной добычи полезного ископаемого на УН понимается год, по состоянию на 1-е число которого степень </a:t>
          </a:r>
          <a:r>
            <a:rPr lang="ru-RU" sz="1200" b="0" kern="1200" dirty="0" err="1" smtClean="0"/>
            <a:t>выработанности</a:t>
          </a:r>
          <a:r>
            <a:rPr lang="ru-RU" sz="1200" b="0" kern="1200" dirty="0" smtClean="0"/>
            <a:t> запасов полезного ископаемого на таком УН впервые превысила 1 процент. </a:t>
          </a:r>
          <a:endParaRPr lang="ru-RU" sz="1200" b="0" kern="1200" dirty="0"/>
        </a:p>
      </dsp:txBody>
      <dsp:txXfrm>
        <a:off x="716976" y="2666715"/>
        <a:ext cx="10909177" cy="2065789"/>
      </dsp:txXfrm>
    </dsp:sp>
    <dsp:sp modelId="{6FC1A28F-5E95-4ECA-8D9B-AFE374A87D71}">
      <dsp:nvSpPr>
        <dsp:cNvPr id="0" name=""/>
        <dsp:cNvSpPr/>
      </dsp:nvSpPr>
      <dsp:spPr>
        <a:xfrm>
          <a:off x="549285" y="4732504"/>
          <a:ext cx="894347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AC3E4-DE7A-4AD4-A512-BE7A7AC8D40C}">
      <dsp:nvSpPr>
        <dsp:cNvPr id="0" name=""/>
        <dsp:cNvSpPr/>
      </dsp:nvSpPr>
      <dsp:spPr>
        <a:xfrm>
          <a:off x="0" y="2475"/>
          <a:ext cx="1177867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D3103B-54A1-4D2D-8CE5-E833DD83F3EA}">
      <dsp:nvSpPr>
        <dsp:cNvPr id="0" name=""/>
        <dsp:cNvSpPr/>
      </dsp:nvSpPr>
      <dsp:spPr>
        <a:xfrm>
          <a:off x="0" y="2475"/>
          <a:ext cx="835044" cy="5065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87630" tIns="87630" rIns="87630" bIns="87630" numCol="1" spcCol="1270" anchor="t" anchorCtr="0">
          <a:noAutofit/>
        </a:bodyPr>
        <a:lstStyle/>
        <a:p>
          <a:pPr lvl="0" algn="l" defTabSz="1022350">
            <a:lnSpc>
              <a:spcPct val="90000"/>
            </a:lnSpc>
            <a:spcBef>
              <a:spcPct val="0"/>
            </a:spcBef>
            <a:spcAft>
              <a:spcPct val="35000"/>
            </a:spcAft>
          </a:pPr>
          <a:r>
            <a:rPr lang="ru-RU" sz="2300" b="1" u="sng" kern="1200" dirty="0" smtClean="0"/>
            <a:t>ФАН или его территориальными органами</a:t>
          </a:r>
          <a:endParaRPr lang="ru-RU" sz="2300" b="1" u="sng" kern="1200" dirty="0"/>
        </a:p>
      </dsp:txBody>
      <dsp:txXfrm>
        <a:off x="0" y="2475"/>
        <a:ext cx="835044" cy="5065619"/>
      </dsp:txXfrm>
    </dsp:sp>
    <dsp:sp modelId="{C71A5145-869D-407C-8C70-E4C7D8AC4806}">
      <dsp:nvSpPr>
        <dsp:cNvPr id="0" name=""/>
        <dsp:cNvSpPr/>
      </dsp:nvSpPr>
      <dsp:spPr>
        <a:xfrm>
          <a:off x="1003097" y="111431"/>
          <a:ext cx="10724793" cy="2179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smtClean="0"/>
            <a:t>в) </a:t>
          </a:r>
          <a:r>
            <a:rPr lang="ru-RU" sz="1600" b="1" kern="1200" dirty="0" smtClean="0">
              <a:solidFill>
                <a:srgbClr val="C00000"/>
              </a:solidFill>
            </a:rPr>
            <a:t>при подготовке перечней УН </a:t>
          </a:r>
          <a:r>
            <a:rPr lang="ru-RU" sz="1600" b="0" kern="1200" dirty="0" smtClean="0"/>
            <a:t>(за исключением УФЗ и УНМЗ) </a:t>
          </a:r>
        </a:p>
        <a:p>
          <a:pPr lvl="0" algn="l" defTabSz="711200">
            <a:lnSpc>
              <a:spcPct val="90000"/>
            </a:lnSpc>
            <a:spcBef>
              <a:spcPct val="0"/>
            </a:spcBef>
            <a:spcAft>
              <a:spcPct val="35000"/>
            </a:spcAft>
          </a:pPr>
          <a:r>
            <a:rPr lang="ru-RU" sz="1600" b="1" kern="1200" dirty="0" smtClean="0">
              <a:solidFill>
                <a:srgbClr val="C00000"/>
              </a:solidFill>
            </a:rPr>
            <a:t>для регионального геологического изучения недр</a:t>
          </a:r>
          <a:r>
            <a:rPr lang="ru-RU" sz="1600" b="0" kern="1200" dirty="0" smtClean="0"/>
            <a:t>, осуществляемого за счет средств федерального бюджета и (или) собственных и (или) привлеченных средств пользователей недр, </a:t>
          </a:r>
        </a:p>
        <a:p>
          <a:pPr lvl="0" algn="l" defTabSz="711200">
            <a:lnSpc>
              <a:spcPct val="90000"/>
            </a:lnSpc>
            <a:spcBef>
              <a:spcPct val="0"/>
            </a:spcBef>
            <a:spcAft>
              <a:spcPct val="35000"/>
            </a:spcAft>
          </a:pPr>
          <a:r>
            <a:rPr lang="ru-RU" sz="1600" b="1" kern="1200" dirty="0" smtClean="0">
              <a:solidFill>
                <a:srgbClr val="C00000"/>
              </a:solidFill>
            </a:rPr>
            <a:t>для геологического изучения недр</a:t>
          </a:r>
          <a:r>
            <a:rPr lang="ru-RU" sz="1600" b="0" kern="1200" dirty="0" smtClean="0"/>
            <a:t>, осуществляемого за счет средств федерального бюджета или средств бюджета субъекта РФ, </a:t>
          </a:r>
        </a:p>
        <a:p>
          <a:pPr lvl="0" algn="l" defTabSz="711200">
            <a:lnSpc>
              <a:spcPct val="90000"/>
            </a:lnSpc>
            <a:spcBef>
              <a:spcPct val="0"/>
            </a:spcBef>
            <a:spcAft>
              <a:spcPct val="35000"/>
            </a:spcAft>
          </a:pPr>
          <a:r>
            <a:rPr lang="ru-RU" sz="1600" b="1" kern="1200" dirty="0" smtClean="0">
              <a:solidFill>
                <a:srgbClr val="C00000"/>
              </a:solidFill>
            </a:rPr>
            <a:t>для геологического изучения недр, для разведки и добычи полезных ископаемых</a:t>
          </a:r>
          <a:r>
            <a:rPr lang="ru-RU" sz="1600" b="0" kern="1200" dirty="0" smtClean="0"/>
            <a:t>, осуществляемых по совмещенной лицензии, </a:t>
          </a:r>
        </a:p>
        <a:p>
          <a:pPr lvl="0" algn="l" defTabSz="711200">
            <a:lnSpc>
              <a:spcPct val="90000"/>
            </a:lnSpc>
            <a:spcBef>
              <a:spcPct val="0"/>
            </a:spcBef>
            <a:spcAft>
              <a:spcPct val="35000"/>
            </a:spcAft>
          </a:pPr>
          <a:r>
            <a:rPr lang="ru-RU" sz="1600" b="1" kern="1200" dirty="0" smtClean="0">
              <a:solidFill>
                <a:srgbClr val="C00000"/>
              </a:solidFill>
            </a:rPr>
            <a:t>для разработки технологий </a:t>
          </a:r>
          <a:r>
            <a:rPr lang="ru-RU" sz="1600" b="0" kern="1200" dirty="0" smtClean="0"/>
            <a:t>геологического изучения, разведки и добычи </a:t>
          </a:r>
          <a:r>
            <a:rPr lang="ru-RU" sz="1600" b="1" kern="1200" dirty="0" err="1" smtClean="0">
              <a:solidFill>
                <a:srgbClr val="C00000"/>
              </a:solidFill>
            </a:rPr>
            <a:t>трудноизвлекаемых</a:t>
          </a:r>
          <a:r>
            <a:rPr lang="ru-RU" sz="1600" b="1" kern="1200" dirty="0" smtClean="0">
              <a:solidFill>
                <a:srgbClr val="C00000"/>
              </a:solidFill>
            </a:rPr>
            <a:t> полезных ископаемых</a:t>
          </a:r>
          <a:r>
            <a:rPr lang="ru-RU" sz="1600" b="0" kern="1200" dirty="0" smtClean="0"/>
            <a:t>;</a:t>
          </a:r>
          <a:endParaRPr lang="ru-RU" sz="1600" kern="1200" dirty="0"/>
        </a:p>
      </dsp:txBody>
      <dsp:txXfrm>
        <a:off x="1003097" y="111431"/>
        <a:ext cx="10724793" cy="2179106"/>
      </dsp:txXfrm>
    </dsp:sp>
    <dsp:sp modelId="{0AC76259-D05C-49A2-9845-D291B43DC690}">
      <dsp:nvSpPr>
        <dsp:cNvPr id="0" name=""/>
        <dsp:cNvSpPr/>
      </dsp:nvSpPr>
      <dsp:spPr>
        <a:xfrm>
          <a:off x="835044" y="2290537"/>
          <a:ext cx="896283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DB71EA-383E-452C-9C6A-13D68B067AC7}">
      <dsp:nvSpPr>
        <dsp:cNvPr id="0" name=""/>
        <dsp:cNvSpPr/>
      </dsp:nvSpPr>
      <dsp:spPr>
        <a:xfrm>
          <a:off x="1003097" y="2399493"/>
          <a:ext cx="10607383" cy="1293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smtClean="0"/>
            <a:t>ж) </a:t>
          </a:r>
          <a:r>
            <a:rPr lang="ru-RU" sz="1600" b="1" kern="1200" dirty="0" smtClean="0">
              <a:solidFill>
                <a:srgbClr val="C00000"/>
              </a:solidFill>
            </a:rPr>
            <a:t>при утверждении государственного задания</a:t>
          </a:r>
          <a:r>
            <a:rPr lang="ru-RU" sz="1600" b="0" kern="1200" dirty="0" smtClean="0"/>
            <a:t>, предусматривающего осуществление государственного геологического изучения недр государственными (бюджетными или автономными) учреждениями, находящимися в ведении ФАН или его тер. органов; </a:t>
          </a:r>
          <a:endParaRPr lang="ru-RU" sz="1600" b="0" i="0" kern="1200" dirty="0" smtClean="0"/>
        </a:p>
      </dsp:txBody>
      <dsp:txXfrm>
        <a:off x="1003097" y="2399493"/>
        <a:ext cx="10607383" cy="1293365"/>
      </dsp:txXfrm>
    </dsp:sp>
    <dsp:sp modelId="{AB491BB5-B1B5-4413-9497-56304E7D43EE}">
      <dsp:nvSpPr>
        <dsp:cNvPr id="0" name=""/>
        <dsp:cNvSpPr/>
      </dsp:nvSpPr>
      <dsp:spPr>
        <a:xfrm>
          <a:off x="835044" y="3692858"/>
          <a:ext cx="896283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E2F720-52B6-4A96-BE5B-0B5871B05795}">
      <dsp:nvSpPr>
        <dsp:cNvPr id="0" name=""/>
        <dsp:cNvSpPr/>
      </dsp:nvSpPr>
      <dsp:spPr>
        <a:xfrm>
          <a:off x="1003097" y="3801813"/>
          <a:ext cx="10764897" cy="1155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smtClean="0"/>
            <a:t>е) </a:t>
          </a:r>
          <a:r>
            <a:rPr lang="ru-RU" sz="1600" b="1" i="0" kern="1200" dirty="0" smtClean="0">
              <a:solidFill>
                <a:srgbClr val="C00000"/>
              </a:solidFill>
            </a:rPr>
            <a:t>заключении государственного контракта на выполнение работ по геологическому изучению недр </a:t>
          </a:r>
          <a:r>
            <a:rPr lang="ru-RU" sz="1600" b="0" kern="1200" dirty="0" smtClean="0"/>
            <a:t>в соответствии с Федеральным </a:t>
          </a:r>
          <a:r>
            <a:rPr lang="ru-RU" sz="1600" b="0" kern="1200" dirty="0" smtClean="0">
              <a:hlinkClick xmlns:r="http://schemas.openxmlformats.org/officeDocument/2006/relationships" r:id="rId1"/>
            </a:rPr>
            <a:t>законом</a:t>
          </a:r>
          <a:r>
            <a:rPr lang="ru-RU" sz="1600" b="0" kern="1200" dirty="0" smtClean="0"/>
            <a:t> "О контрактной системе в сфере закупок товаров, работ, услуг для обеспечения государственных и муниципальных нужд";</a:t>
          </a:r>
          <a:endParaRPr lang="ru-RU" sz="1600" b="0" i="0" kern="1200" dirty="0" smtClean="0"/>
        </a:p>
      </dsp:txBody>
      <dsp:txXfrm>
        <a:off x="1003097" y="3801813"/>
        <a:ext cx="10764897" cy="1155035"/>
      </dsp:txXfrm>
    </dsp:sp>
    <dsp:sp modelId="{2D7D09E9-B077-4C50-A8A7-592587FE701A}">
      <dsp:nvSpPr>
        <dsp:cNvPr id="0" name=""/>
        <dsp:cNvSpPr/>
      </dsp:nvSpPr>
      <dsp:spPr>
        <a:xfrm>
          <a:off x="835044" y="4956849"/>
          <a:ext cx="896283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15441"/>
          <a:ext cx="11793313" cy="698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b="1" kern="1200" dirty="0" smtClean="0">
              <a:solidFill>
                <a:srgbClr val="C00000"/>
              </a:solidFill>
              <a:effectLst>
                <a:outerShdw blurRad="38100" dist="38100" dir="2700000" algn="tl">
                  <a:srgbClr val="000000">
                    <a:alpha val="43137"/>
                  </a:srgbClr>
                </a:outerShdw>
              </a:effectLst>
            </a:rPr>
            <a:t>НОВОЕ!!!!  </a:t>
          </a:r>
          <a:r>
            <a:rPr lang="ru-RU" sz="1700" b="0" kern="1200" dirty="0" smtClean="0"/>
            <a:t>13. Изменение границ УН в сторону его увеличения или в сторону его уменьшения не допускается в случае, если в результате такого изменения:</a:t>
          </a:r>
        </a:p>
      </dsp:txBody>
      <dsp:txXfrm>
        <a:off x="34112" y="49553"/>
        <a:ext cx="11725089" cy="630566"/>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20DB8-51BF-46F5-BB5B-763C904BDDFF}">
      <dsp:nvSpPr>
        <dsp:cNvPr id="0" name=""/>
        <dsp:cNvSpPr/>
      </dsp:nvSpPr>
      <dsp:spPr>
        <a:xfrm>
          <a:off x="0" y="2397"/>
          <a:ext cx="118751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A7C4B9-D5EB-455C-85AC-112F2C25ED0C}">
      <dsp:nvSpPr>
        <dsp:cNvPr id="0" name=""/>
        <dsp:cNvSpPr/>
      </dsp:nvSpPr>
      <dsp:spPr>
        <a:xfrm>
          <a:off x="0" y="2397"/>
          <a:ext cx="1016001" cy="4904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60960" tIns="60960" rIns="60960" bIns="60960" numCol="1" spcCol="1270" anchor="t" anchorCtr="0">
          <a:noAutofit/>
        </a:bodyPr>
        <a:lstStyle/>
        <a:p>
          <a:pPr lvl="0" algn="l" defTabSz="711200">
            <a:lnSpc>
              <a:spcPct val="90000"/>
            </a:lnSpc>
            <a:spcBef>
              <a:spcPct val="0"/>
            </a:spcBef>
            <a:spcAft>
              <a:spcPct val="35000"/>
            </a:spcAft>
          </a:pPr>
          <a:r>
            <a:rPr lang="ru-RU" sz="1600" b="1" kern="1200" dirty="0" smtClean="0">
              <a:solidFill>
                <a:schemeClr val="tx1"/>
              </a:solidFill>
            </a:rPr>
            <a:t>Ст.13. Изменение границ УН в сторону его увеличения или в сторону его уменьшения не допускается в случае, если в результате такого изменения:</a:t>
          </a:r>
          <a:endParaRPr lang="ru-RU" sz="1600" b="1" kern="1200" dirty="0">
            <a:solidFill>
              <a:srgbClr val="C00000"/>
            </a:solidFill>
          </a:endParaRPr>
        </a:p>
      </dsp:txBody>
      <dsp:txXfrm>
        <a:off x="0" y="2397"/>
        <a:ext cx="1016001" cy="4904332"/>
      </dsp:txXfrm>
    </dsp:sp>
    <dsp:sp modelId="{87E4F4BC-E2CC-4865-AD6A-CD75068489CB}">
      <dsp:nvSpPr>
        <dsp:cNvPr id="0" name=""/>
        <dsp:cNvSpPr/>
      </dsp:nvSpPr>
      <dsp:spPr>
        <a:xfrm>
          <a:off x="1176385" y="79275"/>
          <a:ext cx="10692315" cy="4554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0" kern="1200" dirty="0" smtClean="0"/>
            <a:t>е) новые географические координаты угловых точек границ УН не будут соответствовать географическим координатам УН, предусмотренным соглашением о добыче и сохранении занятости, заключенным в соответствии со </a:t>
          </a:r>
          <a:r>
            <a:rPr lang="ru-RU" sz="1200" b="0" kern="1200" dirty="0" smtClean="0">
              <a:hlinkClick xmlns:r="http://schemas.openxmlformats.org/officeDocument/2006/relationships" r:id="rId1"/>
            </a:rPr>
            <a:t>статьей 342.8</a:t>
          </a:r>
          <a:r>
            <a:rPr lang="ru-RU" sz="1200" b="0" kern="1200" dirty="0" smtClean="0"/>
            <a:t> НК РФ, инвестиционным соглашением о добыче металлов платиновой группы на УН, указанных в </a:t>
          </a:r>
          <a:r>
            <a:rPr lang="ru-RU" sz="1200" b="0" kern="1200" dirty="0" smtClean="0">
              <a:hlinkClick xmlns:r="http://schemas.openxmlformats.org/officeDocument/2006/relationships" r:id="rId2"/>
            </a:rPr>
            <a:t>пункте 3.1 статьи 342.10</a:t>
          </a:r>
          <a:r>
            <a:rPr lang="ru-RU" sz="1200" b="0" kern="1200" dirty="0" smtClean="0"/>
            <a:t> НК РФ, инвестиционными соглашениями о стимулировании добычи нефти на УН, указанных в </a:t>
          </a:r>
          <a:r>
            <a:rPr lang="ru-RU" sz="1200" b="0" kern="1200" dirty="0" smtClean="0">
              <a:hlinkClick xmlns:r="http://schemas.openxmlformats.org/officeDocument/2006/relationships" r:id="rId3"/>
            </a:rPr>
            <a:t>пунктах 3.3</a:t>
          </a:r>
          <a:r>
            <a:rPr lang="ru-RU" sz="1200" b="0" kern="1200" dirty="0" smtClean="0"/>
            <a:t> и </a:t>
          </a:r>
          <a:r>
            <a:rPr lang="ru-RU" sz="1200" b="0" kern="1200" dirty="0" smtClean="0">
              <a:hlinkClick xmlns:r="http://schemas.openxmlformats.org/officeDocument/2006/relationships" r:id="rId4"/>
            </a:rPr>
            <a:t>3.8 статьи 343.2</a:t>
          </a:r>
          <a:r>
            <a:rPr lang="ru-RU" sz="1200" b="0" kern="1200" dirty="0" smtClean="0"/>
            <a:t> НК РФ.</a:t>
          </a:r>
        </a:p>
        <a:p>
          <a:pPr lvl="0" algn="l" defTabSz="533400">
            <a:lnSpc>
              <a:spcPct val="90000"/>
            </a:lnSpc>
            <a:spcBef>
              <a:spcPct val="0"/>
            </a:spcBef>
            <a:spcAft>
              <a:spcPct val="35000"/>
            </a:spcAft>
          </a:pPr>
          <a:r>
            <a:rPr lang="ru-RU" sz="1100" b="0" kern="1200" dirty="0" smtClean="0">
              <a:hlinkClick xmlns:r="http://schemas.openxmlformats.org/officeDocument/2006/relationships" r:id="rId1"/>
            </a:rPr>
            <a:t>статья 342.8</a:t>
          </a:r>
          <a:r>
            <a:rPr lang="ru-RU" sz="1100" b="0" kern="1200" dirty="0" smtClean="0"/>
            <a:t> НК РФ - </a:t>
          </a:r>
          <a:r>
            <a:rPr lang="ru-RU" sz="1100" b="1" kern="1200" dirty="0" smtClean="0"/>
            <a:t>Порядок определения и применения рентного коэффициента К</a:t>
          </a:r>
          <a:r>
            <a:rPr lang="ru-RU" sz="1100" b="1" kern="1200" baseline="-25000" dirty="0" smtClean="0"/>
            <a:t>РЕНТА</a:t>
          </a:r>
        </a:p>
        <a:p>
          <a:pPr lvl="0" algn="l" defTabSz="533400">
            <a:lnSpc>
              <a:spcPct val="90000"/>
            </a:lnSpc>
            <a:spcBef>
              <a:spcPct val="0"/>
            </a:spcBef>
            <a:spcAft>
              <a:spcPct val="35000"/>
            </a:spcAft>
          </a:pPr>
          <a:r>
            <a:rPr lang="ru-RU" sz="1100" b="0" kern="1200" dirty="0" smtClean="0">
              <a:hlinkClick xmlns:r="http://schemas.openxmlformats.org/officeDocument/2006/relationships" r:id="rId2"/>
            </a:rPr>
            <a:t>пункт 3.1 статьи 342.10</a:t>
          </a:r>
          <a:r>
            <a:rPr lang="ru-RU" sz="1100" b="0" kern="1200" dirty="0" smtClean="0"/>
            <a:t> НК РФ - Коэффициент К</a:t>
          </a:r>
          <a:r>
            <a:rPr lang="ru-RU" sz="1100" b="0" kern="1200" baseline="-25000" dirty="0" smtClean="0"/>
            <a:t>МКР</a:t>
          </a:r>
          <a:r>
            <a:rPr lang="ru-RU" sz="1100" b="0" kern="1200" dirty="0" smtClean="0"/>
            <a:t> принимается равным 0 в течение сроков, установленных настоящим пунктом, при добыче многокомпонентных комплексных руд, содержащих медь, и (или) никель, и (или) металлы платиновой группы, на УН, расположенных полностью или частично на территории Красноярского края, лицензия на пользование которыми впервые выдана до 1 января 2014 года и степень </a:t>
          </a:r>
          <a:r>
            <a:rPr lang="ru-RU" sz="1100" b="0" kern="1200" dirty="0" err="1" smtClean="0"/>
            <a:t>выработанности</a:t>
          </a:r>
          <a:r>
            <a:rPr lang="ru-RU" sz="1100" b="0" kern="1200" dirty="0" smtClean="0"/>
            <a:t> запасов которых по состоянию на 1 января 2022 года составляет менее 1 процента, при одновременном выполнении следующих требований</a:t>
          </a:r>
          <a:br>
            <a:rPr lang="ru-RU" sz="1100" b="0" kern="1200" dirty="0" smtClean="0"/>
          </a:br>
          <a:r>
            <a:rPr lang="ru-RU" sz="1100" b="0" kern="1200" dirty="0" smtClean="0">
              <a:hlinkClick xmlns:r="http://schemas.openxmlformats.org/officeDocument/2006/relationships" r:id="rId3"/>
            </a:rPr>
            <a:t>пункт 3.3</a:t>
          </a:r>
          <a:r>
            <a:rPr lang="ru-RU" sz="1100" b="0" kern="1200" dirty="0" smtClean="0"/>
            <a:t> НК РФ - Налогоплательщик вправе уменьшить общую сумму налога, исчисленную при добыче нефти обезвоженной, обессоленной и стабилизированной на УН, отвечающих условиям, установленным настоящим пунктом, на сумму налогового вычета, определяемого в порядке, установленном настоящим пунктом (далее в настоящем пункте - налоговый вычет).</a:t>
          </a:r>
          <a:br>
            <a:rPr lang="ru-RU" sz="1100" b="0" kern="1200" dirty="0" smtClean="0"/>
          </a:br>
          <a:r>
            <a:rPr lang="ru-RU" sz="1100" b="0" kern="1200" dirty="0" smtClean="0"/>
            <a:t>Налоговый вычет применяется при добыче нефти обезвоженной, обессоленной и стабилизированной на УН, которые одновременно расположены в границах </a:t>
          </a:r>
          <a:r>
            <a:rPr lang="ru-RU" sz="1100" b="0" kern="1200" dirty="0" err="1" smtClean="0"/>
            <a:t>Сургутского</a:t>
          </a:r>
          <a:r>
            <a:rPr lang="ru-RU" sz="1100" b="0" kern="1200" dirty="0" smtClean="0"/>
            <a:t> и Ханты-Мансийского районов Ханты-Мансийского автономного округа - Югры, лицензии на пользование которыми выданы до 1 января 2018 года и начальные извлекаемые запасы нефти каждого из которых составляют 1 000 миллионов тонн и более по состоянию на 1 января 2018 года. </a:t>
          </a:r>
        </a:p>
        <a:p>
          <a:pPr lvl="0" algn="l" defTabSz="533400">
            <a:lnSpc>
              <a:spcPct val="90000"/>
            </a:lnSpc>
            <a:spcBef>
              <a:spcPct val="0"/>
            </a:spcBef>
            <a:spcAft>
              <a:spcPct val="35000"/>
            </a:spcAft>
          </a:pPr>
          <a:r>
            <a:rPr lang="ru-RU" sz="1100" b="0" kern="1200" dirty="0" smtClean="0"/>
            <a:t>Налоговый вычет применяется при условии заключения налогоплательщиком, владеющим лицензиями на пользование УН, указанными в настоящем пункте, инвестиционного соглашения о стимулировании добычи нефти на указанных УН (далее в настоящем пункте - соглашение о добыче) с Министерством финансов Российской Федерации и федеральным органом исполнительной власти, осуществляющим функции по выработке государственной политики и нормативно-правовому регулированию в сфере изучения, использования, воспроизводства и охраны природных ресурсов. </a:t>
          </a:r>
        </a:p>
        <a:p>
          <a:pPr lvl="0" algn="l" defTabSz="533400">
            <a:lnSpc>
              <a:spcPct val="90000"/>
            </a:lnSpc>
            <a:spcBef>
              <a:spcPct val="0"/>
            </a:spcBef>
            <a:spcAft>
              <a:spcPct val="35000"/>
            </a:spcAft>
          </a:pPr>
          <a:r>
            <a:rPr lang="ru-RU" sz="1100" b="0" kern="1200" dirty="0" smtClean="0">
              <a:hlinkClick xmlns:r="http://schemas.openxmlformats.org/officeDocument/2006/relationships" r:id="rId3"/>
            </a:rPr>
            <a:t>пункт</a:t>
          </a:r>
          <a:r>
            <a:rPr lang="ru-RU" sz="1100" b="0" kern="1200" dirty="0" smtClean="0"/>
            <a:t> </a:t>
          </a:r>
          <a:r>
            <a:rPr lang="ru-RU" sz="1100" b="0" kern="1200" dirty="0" smtClean="0">
              <a:hlinkClick xmlns:r="http://schemas.openxmlformats.org/officeDocument/2006/relationships" r:id="rId4"/>
            </a:rPr>
            <a:t>3.8 статьи 343.2</a:t>
          </a:r>
          <a:r>
            <a:rPr lang="ru-RU" sz="1100" b="0" kern="1200" dirty="0" smtClean="0"/>
            <a:t> НК РФ - Налогоплательщик вправе уменьшить общую сумму налога, исчисленную при добыче нефти обезвоженной, обессоленной и стабилизированной на УН, отвечающих условиям, установленным настоящим пунктом, на сумму налогового вычета, определяемого в порядке, установленном настоящим пунктом (далее в настоящем пункте - налоговый вычет).</a:t>
          </a:r>
          <a:br>
            <a:rPr lang="ru-RU" sz="1100" b="0" kern="1200" dirty="0" smtClean="0"/>
          </a:br>
          <a:r>
            <a:rPr lang="ru-RU" sz="1100" b="0" kern="1200" dirty="0" smtClean="0"/>
            <a:t>Налоговый вычет применяется при добыче нефти обезвоженной, обессоленной и стабилизированной на УН, которые расположены полностью или частично в границах Ханты-Мансийского района Ханты-Мансийского автономного округа - Югры, лицензии на пользование которыми выданы до 1 января 2018 года и начальные извлекаемые запасы нефти на каждом из которых составляют не менее 450 миллионов тонн и не более 470 миллионов тонн по состоянию на 1 января 2018 года. </a:t>
          </a:r>
        </a:p>
        <a:p>
          <a:pPr lvl="0" algn="l" defTabSz="533400">
            <a:lnSpc>
              <a:spcPct val="90000"/>
            </a:lnSpc>
            <a:spcBef>
              <a:spcPct val="0"/>
            </a:spcBef>
            <a:spcAft>
              <a:spcPct val="35000"/>
            </a:spcAft>
          </a:pPr>
          <a:r>
            <a:rPr lang="ru-RU" sz="1100" b="0" kern="1200" dirty="0" smtClean="0"/>
            <a:t>Налоговый вычет применяется при условии заключения налогоплательщиком, владеющим лицензиями на пользование УН, указанными в настоящем пункте, инвестиционного соглашения о стимулировании добычи нефти на указанных УН (далее в настоящем пункте - соглашение о добыче) </a:t>
          </a:r>
          <a:endParaRPr lang="ru-RU" sz="1400" b="1" kern="1200" dirty="0">
            <a:solidFill>
              <a:srgbClr val="C00000"/>
            </a:solidFill>
          </a:endParaRPr>
        </a:p>
      </dsp:txBody>
      <dsp:txXfrm>
        <a:off x="1176385" y="79275"/>
        <a:ext cx="10692315" cy="4554925"/>
      </dsp:txXfrm>
    </dsp:sp>
    <dsp:sp modelId="{F3915C0B-E2D7-459D-A1DA-DB3168F6DE50}">
      <dsp:nvSpPr>
        <dsp:cNvPr id="0" name=""/>
        <dsp:cNvSpPr/>
      </dsp:nvSpPr>
      <dsp:spPr>
        <a:xfrm>
          <a:off x="1016001" y="4731177"/>
          <a:ext cx="855382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15441"/>
          <a:ext cx="11793313" cy="698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b="1" kern="1200" dirty="0" smtClean="0">
              <a:solidFill>
                <a:srgbClr val="C00000"/>
              </a:solidFill>
              <a:effectLst>
                <a:outerShdw blurRad="38100" dist="38100" dir="2700000" algn="tl">
                  <a:srgbClr val="000000">
                    <a:alpha val="43137"/>
                  </a:srgbClr>
                </a:outerShdw>
              </a:effectLst>
            </a:rPr>
            <a:t>НОВОЕ!!!!  </a:t>
          </a:r>
          <a:r>
            <a:rPr lang="ru-RU" sz="1700" b="0" kern="1200" dirty="0" smtClean="0"/>
            <a:t>14. Изменение границ УН в сторону его уменьшения осуществляется при наличии следующих оснований:</a:t>
          </a:r>
          <a:br>
            <a:rPr lang="ru-RU" sz="1700" b="0" kern="1200" dirty="0" smtClean="0"/>
          </a:br>
          <a:endParaRPr lang="ru-RU" sz="1700" b="0" kern="1200" dirty="0" smtClean="0"/>
        </a:p>
      </dsp:txBody>
      <dsp:txXfrm>
        <a:off x="34112" y="49553"/>
        <a:ext cx="11725089" cy="630566"/>
      </dsp:txXfrm>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20DB8-51BF-46F5-BB5B-763C904BDDFF}">
      <dsp:nvSpPr>
        <dsp:cNvPr id="0" name=""/>
        <dsp:cNvSpPr/>
      </dsp:nvSpPr>
      <dsp:spPr>
        <a:xfrm>
          <a:off x="0" y="2397"/>
          <a:ext cx="118751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A7C4B9-D5EB-455C-85AC-112F2C25ED0C}">
      <dsp:nvSpPr>
        <dsp:cNvPr id="0" name=""/>
        <dsp:cNvSpPr/>
      </dsp:nvSpPr>
      <dsp:spPr>
        <a:xfrm>
          <a:off x="0" y="2397"/>
          <a:ext cx="749164" cy="4904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68580" tIns="68580" rIns="68580" bIns="68580" numCol="1" spcCol="1270" anchor="t" anchorCtr="0">
          <a:noAutofit/>
        </a:bodyPr>
        <a:lstStyle/>
        <a:p>
          <a:pPr lvl="0" algn="l" defTabSz="800100">
            <a:lnSpc>
              <a:spcPct val="90000"/>
            </a:lnSpc>
            <a:spcBef>
              <a:spcPct val="0"/>
            </a:spcBef>
            <a:spcAft>
              <a:spcPct val="35000"/>
            </a:spcAft>
          </a:pPr>
          <a:r>
            <a:rPr lang="ru-RU" sz="1800" b="1" kern="1200" dirty="0" smtClean="0">
              <a:solidFill>
                <a:schemeClr val="tx1"/>
              </a:solidFill>
            </a:rPr>
            <a:t>Ст.14. </a:t>
          </a:r>
          <a:r>
            <a:rPr lang="ru-RU" sz="1800" b="1" kern="1200" dirty="0" smtClean="0">
              <a:solidFill>
                <a:schemeClr val="accent1">
                  <a:lumMod val="50000"/>
                </a:schemeClr>
              </a:solidFill>
            </a:rPr>
            <a:t>Основания для уменьшения границ УН</a:t>
          </a:r>
          <a:endParaRPr lang="ru-RU" sz="1800" b="1" kern="1200" dirty="0">
            <a:solidFill>
              <a:srgbClr val="C00000"/>
            </a:solidFill>
          </a:endParaRPr>
        </a:p>
      </dsp:txBody>
      <dsp:txXfrm>
        <a:off x="0" y="2397"/>
        <a:ext cx="749164" cy="4904332"/>
      </dsp:txXfrm>
    </dsp:sp>
    <dsp:sp modelId="{87E4F4BC-E2CC-4865-AD6A-CD75068489CB}">
      <dsp:nvSpPr>
        <dsp:cNvPr id="0" name=""/>
        <dsp:cNvSpPr/>
      </dsp:nvSpPr>
      <dsp:spPr>
        <a:xfrm>
          <a:off x="796425" y="67415"/>
          <a:ext cx="10961073" cy="1520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smtClean="0"/>
            <a:t>а) </a:t>
          </a:r>
          <a:r>
            <a:rPr lang="ru-RU" sz="1600" b="1" kern="1200" dirty="0" smtClean="0">
              <a:solidFill>
                <a:srgbClr val="C00000"/>
              </a:solidFill>
            </a:rPr>
            <a:t>отказ пользователя недр от части УН по результатам </a:t>
          </a:r>
          <a:r>
            <a:rPr lang="ru-RU" sz="1600" b="0" kern="1200" dirty="0" smtClean="0">
              <a:solidFill>
                <a:schemeClr val="tx1"/>
              </a:solidFill>
            </a:rPr>
            <a:t>соответствующего вида </a:t>
          </a:r>
          <a:r>
            <a:rPr lang="ru-RU" sz="1600" b="1" kern="1200" dirty="0" smtClean="0">
              <a:solidFill>
                <a:srgbClr val="C00000"/>
              </a:solidFill>
            </a:rPr>
            <a:t>проведенных на УН работ по геологическому изучению недр и (или) разведке </a:t>
          </a:r>
          <a:r>
            <a:rPr lang="ru-RU" sz="1600" b="0" kern="1200" dirty="0" smtClean="0">
              <a:solidFill>
                <a:schemeClr val="tx1"/>
              </a:solidFill>
            </a:rPr>
            <a:t>полезных ископаемых</a:t>
          </a:r>
          <a:r>
            <a:rPr lang="ru-RU" sz="1600" b="0" kern="1200" dirty="0" smtClean="0"/>
            <a:t>, </a:t>
          </a:r>
          <a:r>
            <a:rPr lang="ru-RU" sz="1600" b="1" kern="1200" dirty="0" smtClean="0">
              <a:solidFill>
                <a:srgbClr val="C00000"/>
              </a:solidFill>
            </a:rPr>
            <a:t>подтверждающих отсутствие перспективных для дальнейшего освоения геологических объектов на предлагаемой к исключению части УН</a:t>
          </a:r>
          <a:r>
            <a:rPr lang="ru-RU" sz="1600" b="0" kern="1200" dirty="0" smtClean="0"/>
            <a:t>, </a:t>
          </a:r>
          <a:r>
            <a:rPr lang="ru-RU" sz="1600" b="1" kern="1200" dirty="0" smtClean="0">
              <a:solidFill>
                <a:srgbClr val="C00000"/>
              </a:solidFill>
            </a:rPr>
            <a:t>на основании </a:t>
          </a:r>
          <a:r>
            <a:rPr lang="ru-RU" sz="1600" b="0" kern="1200" dirty="0" smtClean="0"/>
            <a:t>данных, содержащихся в </a:t>
          </a:r>
          <a:r>
            <a:rPr lang="ru-RU" sz="1600" b="1" kern="1200" dirty="0" smtClean="0">
              <a:solidFill>
                <a:srgbClr val="C00000"/>
              </a:solidFill>
            </a:rPr>
            <a:t>геологическом отчете</a:t>
          </a:r>
          <a:r>
            <a:rPr lang="ru-RU" sz="1600" b="0" kern="1200" dirty="0" smtClean="0"/>
            <a:t>, представленном в федеральный ФГИ и его территориальные фонды, а также в ФГИ субъектов РФ, если пользование недрами осуществляется на УНМЗ, в соответствии с условиями лицензии на пользование недрами;</a:t>
          </a:r>
          <a:br>
            <a:rPr lang="ru-RU" sz="1600" b="0" kern="1200" dirty="0" smtClean="0"/>
          </a:br>
          <a:endParaRPr lang="ru-RU" sz="1800" b="1" kern="1200" dirty="0">
            <a:solidFill>
              <a:srgbClr val="C00000"/>
            </a:solidFill>
          </a:endParaRPr>
        </a:p>
      </dsp:txBody>
      <dsp:txXfrm>
        <a:off x="796425" y="67415"/>
        <a:ext cx="10961073" cy="1520216"/>
      </dsp:txXfrm>
    </dsp:sp>
    <dsp:sp modelId="{F3915C0B-E2D7-459D-A1DA-DB3168F6DE50}">
      <dsp:nvSpPr>
        <dsp:cNvPr id="0" name=""/>
        <dsp:cNvSpPr/>
      </dsp:nvSpPr>
      <dsp:spPr>
        <a:xfrm>
          <a:off x="749164" y="1669647"/>
          <a:ext cx="86187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4EBB1A-F623-4FCE-A948-364F488FD738}">
      <dsp:nvSpPr>
        <dsp:cNvPr id="0" name=""/>
        <dsp:cNvSpPr/>
      </dsp:nvSpPr>
      <dsp:spPr>
        <a:xfrm>
          <a:off x="701197" y="1835737"/>
          <a:ext cx="10766304" cy="294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smtClean="0"/>
            <a:t>б) </a:t>
          </a:r>
          <a:r>
            <a:rPr lang="ru-RU" sz="1600" b="1" kern="1200" dirty="0" smtClean="0">
              <a:solidFill>
                <a:srgbClr val="C00000"/>
              </a:solidFill>
            </a:rPr>
            <a:t>выделение из границ </a:t>
          </a:r>
        </a:p>
        <a:p>
          <a:pPr lvl="0" algn="l" defTabSz="711200">
            <a:lnSpc>
              <a:spcPct val="90000"/>
            </a:lnSpc>
            <a:spcBef>
              <a:spcPct val="0"/>
            </a:spcBef>
            <a:spcAft>
              <a:spcPct val="35000"/>
            </a:spcAft>
          </a:pPr>
          <a:r>
            <a:rPr lang="ru-RU" sz="1600" b="0" kern="1200" dirty="0" smtClean="0"/>
            <a:t>-</a:t>
          </a:r>
          <a:r>
            <a:rPr lang="ru-RU" sz="1600" b="1" kern="1200" dirty="0" smtClean="0">
              <a:solidFill>
                <a:srgbClr val="C00000"/>
              </a:solidFill>
            </a:rPr>
            <a:t>УН, предоставленного в пользование для геологического изучения недр, </a:t>
          </a:r>
          <a:r>
            <a:rPr lang="ru-RU" sz="1600" b="0" kern="1200" dirty="0" smtClean="0"/>
            <a:t>включающего поиски и оценку месторождений полезных ископаемых, </a:t>
          </a:r>
        </a:p>
        <a:p>
          <a:pPr lvl="0" algn="l" defTabSz="711200">
            <a:lnSpc>
              <a:spcPct val="90000"/>
            </a:lnSpc>
            <a:spcBef>
              <a:spcPct val="0"/>
            </a:spcBef>
            <a:spcAft>
              <a:spcPct val="35000"/>
            </a:spcAft>
          </a:pPr>
          <a:r>
            <a:rPr lang="ru-RU" sz="1600" b="0" kern="1200" dirty="0" smtClean="0"/>
            <a:t>-</a:t>
          </a:r>
          <a:r>
            <a:rPr lang="ru-RU" sz="1600" b="1" kern="1200" dirty="0" smtClean="0">
              <a:solidFill>
                <a:srgbClr val="C00000"/>
              </a:solidFill>
            </a:rPr>
            <a:t>УН, содержащего месторождение полезных ископаемых, открытое за счет собственных и (или) привлеченных средств пользователя недр</a:t>
          </a:r>
          <a:r>
            <a:rPr lang="ru-RU" sz="1600" b="0" kern="1200" dirty="0" smtClean="0"/>
            <a:t>, проводившего работы по геологическому изучению недр такого УН, </a:t>
          </a:r>
          <a:r>
            <a:rPr lang="ru-RU" sz="1600" b="1" kern="1200" dirty="0" smtClean="0">
              <a:solidFill>
                <a:srgbClr val="C00000"/>
              </a:solidFill>
            </a:rPr>
            <a:t>на основании свидетельства об установлении факта открытия месторождения</a:t>
          </a:r>
          <a:r>
            <a:rPr lang="ru-RU" sz="1600" b="0" kern="1200" dirty="0" smtClean="0"/>
            <a:t> полезных ископаемых, лицензии на пользование участком недр, содержащим месторождение, для разведки и добычи полезных ископаемых данного месторождения; </a:t>
          </a:r>
          <a:endParaRPr lang="ru-RU" sz="1600" b="0" kern="1200" dirty="0"/>
        </a:p>
      </dsp:txBody>
      <dsp:txXfrm>
        <a:off x="701197" y="1835737"/>
        <a:ext cx="10766304" cy="2940684"/>
      </dsp:txXfrm>
    </dsp:sp>
    <dsp:sp modelId="{4D0925DB-2DF6-48D1-832F-75F1426B59AE}">
      <dsp:nvSpPr>
        <dsp:cNvPr id="0" name=""/>
        <dsp:cNvSpPr/>
      </dsp:nvSpPr>
      <dsp:spPr>
        <a:xfrm>
          <a:off x="749164" y="4757365"/>
          <a:ext cx="86187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15441"/>
          <a:ext cx="11793313" cy="698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b="1" kern="1200" dirty="0" smtClean="0">
              <a:solidFill>
                <a:srgbClr val="C00000"/>
              </a:solidFill>
              <a:effectLst>
                <a:outerShdw blurRad="38100" dist="38100" dir="2700000" algn="tl">
                  <a:srgbClr val="000000">
                    <a:alpha val="43137"/>
                  </a:srgbClr>
                </a:outerShdw>
              </a:effectLst>
            </a:rPr>
            <a:t>НОВОЕ!!!!  </a:t>
          </a:r>
          <a:r>
            <a:rPr lang="ru-RU" sz="1700" b="0" kern="1200" dirty="0" smtClean="0"/>
            <a:t>14. Изменение границ УН в сторону его уменьшения осуществляется при наличии следующих оснований:</a:t>
          </a:r>
          <a:br>
            <a:rPr lang="ru-RU" sz="1700" b="0" kern="1200" dirty="0" smtClean="0"/>
          </a:br>
          <a:endParaRPr lang="ru-RU" sz="1700" b="0" kern="1200" dirty="0" smtClean="0"/>
        </a:p>
      </dsp:txBody>
      <dsp:txXfrm>
        <a:off x="34112" y="49553"/>
        <a:ext cx="11725089" cy="630566"/>
      </dsp:txXfrm>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20DB8-51BF-46F5-BB5B-763C904BDDFF}">
      <dsp:nvSpPr>
        <dsp:cNvPr id="0" name=""/>
        <dsp:cNvSpPr/>
      </dsp:nvSpPr>
      <dsp:spPr>
        <a:xfrm>
          <a:off x="0" y="0"/>
          <a:ext cx="118751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A7C4B9-D5EB-455C-85AC-112F2C25ED0C}">
      <dsp:nvSpPr>
        <dsp:cNvPr id="0" name=""/>
        <dsp:cNvSpPr/>
      </dsp:nvSpPr>
      <dsp:spPr>
        <a:xfrm>
          <a:off x="0" y="0"/>
          <a:ext cx="761260" cy="3168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68580" tIns="68580" rIns="68580" bIns="68580" numCol="1" spcCol="1270" anchor="t" anchorCtr="0">
          <a:noAutofit/>
        </a:bodyPr>
        <a:lstStyle/>
        <a:p>
          <a:pPr lvl="0" algn="l" defTabSz="800100">
            <a:lnSpc>
              <a:spcPct val="90000"/>
            </a:lnSpc>
            <a:spcBef>
              <a:spcPct val="0"/>
            </a:spcBef>
            <a:spcAft>
              <a:spcPct val="35000"/>
            </a:spcAft>
          </a:pPr>
          <a:r>
            <a:rPr lang="ru-RU" sz="1800" b="1" kern="1200" dirty="0" smtClean="0">
              <a:solidFill>
                <a:schemeClr val="tx1"/>
              </a:solidFill>
            </a:rPr>
            <a:t>Ст.14. </a:t>
          </a:r>
          <a:r>
            <a:rPr lang="ru-RU" sz="1800" b="1" kern="1200" dirty="0" smtClean="0">
              <a:solidFill>
                <a:schemeClr val="accent1">
                  <a:lumMod val="50000"/>
                </a:schemeClr>
              </a:solidFill>
            </a:rPr>
            <a:t>Основания для уменьшения границ УН</a:t>
          </a:r>
          <a:endParaRPr lang="ru-RU" sz="1800" b="1" kern="1200" dirty="0">
            <a:solidFill>
              <a:srgbClr val="C00000"/>
            </a:solidFill>
          </a:endParaRPr>
        </a:p>
      </dsp:txBody>
      <dsp:txXfrm>
        <a:off x="0" y="0"/>
        <a:ext cx="761260" cy="3168072"/>
      </dsp:txXfrm>
    </dsp:sp>
    <dsp:sp modelId="{87E4F4BC-E2CC-4865-AD6A-CD75068489CB}">
      <dsp:nvSpPr>
        <dsp:cNvPr id="0" name=""/>
        <dsp:cNvSpPr/>
      </dsp:nvSpPr>
      <dsp:spPr>
        <a:xfrm>
          <a:off x="925471" y="63342"/>
          <a:ext cx="10947446" cy="2880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0" i="1" kern="1200" dirty="0" smtClean="0"/>
            <a:t>Для следующих оснований изменения границ, когда </a:t>
          </a:r>
          <a:endParaRPr lang="en-US" sz="1200" b="0" i="1" kern="1200" dirty="0" smtClean="0"/>
        </a:p>
        <a:p>
          <a:pPr lvl="0" algn="l" defTabSz="533400">
            <a:lnSpc>
              <a:spcPct val="90000"/>
            </a:lnSpc>
            <a:spcBef>
              <a:spcPct val="0"/>
            </a:spcBef>
            <a:spcAft>
              <a:spcPct val="35000"/>
            </a:spcAft>
          </a:pPr>
          <a:r>
            <a:rPr lang="ru-RU" sz="1200" b="0" i="1" kern="1200" dirty="0" smtClean="0"/>
            <a:t>- полезные ископаемые на УН, имеющем статус геологического отвода и предоставленном в пользование пользователю недр, или лицу, входящему с ним в одну группу лиц, находятся за пределами УН, границы которого предлагается изменить, поставлены на баланс по результатам работ по геологическому изучению недр и являются частью месторождения этих полезных ископаемых, на основании заключения ГКЗ</a:t>
          </a:r>
          <a:br>
            <a:rPr lang="ru-RU" sz="1200" b="0" i="1" kern="1200" dirty="0" smtClean="0"/>
          </a:br>
          <a:r>
            <a:rPr lang="ru-RU" sz="1200" b="0" i="1" kern="1200" dirty="0" smtClean="0"/>
            <a:t>- полезные ископаемые на УН, имеющем статус горного отвода и предоставленном в пользование пользователю недр, или лицу, входящему с ним в одну группу лиц, находятся за пределами УН, границы которого предлагается изменить, поставлены на баланс по результатам работ по геологическому изучению недр или разведке месторождений полезных ископаемых, осуществленных за счет собственных и (или) привлеченных средств пользователя недр, и являются частью месторождения, на основании заключения ГКЗ</a:t>
          </a:r>
          <a:br>
            <a:rPr lang="ru-RU" sz="1200" b="0" i="1" kern="1200" dirty="0" smtClean="0"/>
          </a:br>
          <a:endParaRPr lang="ru-RU" sz="1200" b="0" i="1" kern="1200" dirty="0" smtClean="0"/>
        </a:p>
        <a:p>
          <a:pPr lvl="0" algn="l" defTabSz="533400">
            <a:lnSpc>
              <a:spcPct val="90000"/>
            </a:lnSpc>
            <a:spcBef>
              <a:spcPct val="0"/>
            </a:spcBef>
            <a:spcAft>
              <a:spcPct val="35000"/>
            </a:spcAft>
          </a:pPr>
          <a:r>
            <a:rPr lang="ru-RU" sz="1600" b="0" kern="1200" dirty="0" smtClean="0"/>
            <a:t>в) </a:t>
          </a:r>
          <a:r>
            <a:rPr lang="ru-RU" sz="1600" b="1" kern="1200" dirty="0" smtClean="0">
              <a:solidFill>
                <a:srgbClr val="C00000"/>
              </a:solidFill>
            </a:rPr>
            <a:t>изменение границ УН</a:t>
          </a:r>
          <a:r>
            <a:rPr lang="ru-RU" sz="1600" b="0" kern="1200" dirty="0" smtClean="0"/>
            <a:t>, </a:t>
          </a:r>
          <a:r>
            <a:rPr lang="ru-RU" sz="1600" b="1" kern="1200" dirty="0" smtClean="0">
              <a:solidFill>
                <a:srgbClr val="C00000"/>
              </a:solidFill>
            </a:rPr>
            <a:t>предоставленного в пользование, при изменении границ сопредельного УН </a:t>
          </a:r>
          <a:r>
            <a:rPr lang="ru-RU" sz="1600" b="0" kern="1200" dirty="0" smtClean="0"/>
            <a:t>(</a:t>
          </a:r>
          <a:r>
            <a:rPr lang="ru-RU" sz="1600" b="1" kern="1200" dirty="0" smtClean="0">
              <a:solidFill>
                <a:srgbClr val="C00000"/>
              </a:solidFill>
            </a:rPr>
            <a:t>при условии</a:t>
          </a:r>
          <a:r>
            <a:rPr lang="ru-RU" sz="1600" b="0" kern="1200" dirty="0" smtClean="0"/>
            <a:t>, что указанный </a:t>
          </a:r>
          <a:r>
            <a:rPr lang="ru-RU" sz="1600" b="1" kern="1200" dirty="0" smtClean="0">
              <a:solidFill>
                <a:srgbClr val="C00000"/>
              </a:solidFill>
            </a:rPr>
            <a:t>сопредельный участок недр предоставлен в пользование пользователю недр, или лицу, входящему с ним в одну группу лиц)</a:t>
          </a:r>
          <a:r>
            <a:rPr lang="ru-RU" sz="1600" b="0" kern="1200" dirty="0" smtClean="0"/>
            <a:t>, </a:t>
          </a:r>
          <a:r>
            <a:rPr lang="ru-RU" sz="1600" b="1" kern="1200" dirty="0" smtClean="0">
              <a:solidFill>
                <a:srgbClr val="C00000"/>
              </a:solidFill>
            </a:rPr>
            <a:t>на основании заключения ГКЗ</a:t>
          </a:r>
          <a:r>
            <a:rPr lang="ru-RU" sz="1600" b="0" kern="1200" dirty="0" smtClean="0"/>
            <a:t>, поставленных на баланс, а также </a:t>
          </a:r>
          <a:r>
            <a:rPr lang="ru-RU" sz="1600" b="1" kern="1200" dirty="0" smtClean="0">
              <a:solidFill>
                <a:srgbClr val="C00000"/>
              </a:solidFill>
            </a:rPr>
            <a:t>заявки об изменении границ сопредельного УН в сторону его увеличения</a:t>
          </a:r>
          <a:r>
            <a:rPr lang="ru-RU" sz="1600" b="0" kern="1200" dirty="0" smtClean="0"/>
            <a:t>; </a:t>
          </a:r>
          <a:endParaRPr lang="ru-RU" sz="1800" b="1" kern="1200" dirty="0">
            <a:solidFill>
              <a:srgbClr val="C00000"/>
            </a:solidFill>
          </a:endParaRPr>
        </a:p>
      </dsp:txBody>
      <dsp:txXfrm>
        <a:off x="925471" y="63342"/>
        <a:ext cx="10947446" cy="2880176"/>
      </dsp:txXfrm>
    </dsp:sp>
    <dsp:sp modelId="{F3915C0B-E2D7-459D-A1DA-DB3168F6DE50}">
      <dsp:nvSpPr>
        <dsp:cNvPr id="0" name=""/>
        <dsp:cNvSpPr/>
      </dsp:nvSpPr>
      <dsp:spPr>
        <a:xfrm>
          <a:off x="761260" y="3023419"/>
          <a:ext cx="875792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15441"/>
          <a:ext cx="11793313" cy="698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b="1" kern="1200" dirty="0" smtClean="0">
              <a:solidFill>
                <a:srgbClr val="C00000"/>
              </a:solidFill>
              <a:effectLst>
                <a:outerShdw blurRad="38100" dist="38100" dir="2700000" algn="tl">
                  <a:srgbClr val="000000">
                    <a:alpha val="43137"/>
                  </a:srgbClr>
                </a:outerShdw>
              </a:effectLst>
            </a:rPr>
            <a:t>НОВОЕ!!!!  </a:t>
          </a:r>
          <a:r>
            <a:rPr lang="ru-RU" sz="1700" b="0" kern="1200" dirty="0" smtClean="0"/>
            <a:t>14. Изменение границ УН в сторону его уменьшения осуществляется при наличии следующих оснований:</a:t>
          </a:r>
          <a:br>
            <a:rPr lang="ru-RU" sz="1700" b="0" kern="1200" dirty="0" smtClean="0"/>
          </a:br>
          <a:endParaRPr lang="ru-RU" sz="1700" b="0" kern="1200" dirty="0" smtClean="0"/>
        </a:p>
      </dsp:txBody>
      <dsp:txXfrm>
        <a:off x="34112" y="49553"/>
        <a:ext cx="11725089" cy="630566"/>
      </dsp:txXfrm>
    </dsp:sp>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20DB8-51BF-46F5-BB5B-763C904BDDFF}">
      <dsp:nvSpPr>
        <dsp:cNvPr id="0" name=""/>
        <dsp:cNvSpPr/>
      </dsp:nvSpPr>
      <dsp:spPr>
        <a:xfrm>
          <a:off x="0" y="0"/>
          <a:ext cx="118751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A7C4B9-D5EB-455C-85AC-112F2C25ED0C}">
      <dsp:nvSpPr>
        <dsp:cNvPr id="0" name=""/>
        <dsp:cNvSpPr/>
      </dsp:nvSpPr>
      <dsp:spPr>
        <a:xfrm>
          <a:off x="0" y="0"/>
          <a:ext cx="761260" cy="4802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68580" tIns="68580" rIns="68580" bIns="68580" numCol="1" spcCol="1270" anchor="t" anchorCtr="0">
          <a:noAutofit/>
        </a:bodyPr>
        <a:lstStyle/>
        <a:p>
          <a:pPr lvl="0" algn="l" defTabSz="800100">
            <a:lnSpc>
              <a:spcPct val="90000"/>
            </a:lnSpc>
            <a:spcBef>
              <a:spcPct val="0"/>
            </a:spcBef>
            <a:spcAft>
              <a:spcPct val="35000"/>
            </a:spcAft>
          </a:pPr>
          <a:r>
            <a:rPr lang="ru-RU" sz="1800" b="1" kern="1200" dirty="0" smtClean="0">
              <a:solidFill>
                <a:schemeClr val="tx1"/>
              </a:solidFill>
            </a:rPr>
            <a:t>Ст.14. </a:t>
          </a:r>
          <a:r>
            <a:rPr lang="ru-RU" sz="1800" b="1" kern="1200" dirty="0" smtClean="0">
              <a:solidFill>
                <a:schemeClr val="accent1">
                  <a:lumMod val="50000"/>
                </a:schemeClr>
              </a:solidFill>
            </a:rPr>
            <a:t>Основания для уменьшения границ УН</a:t>
          </a:r>
          <a:endParaRPr lang="ru-RU" sz="1800" b="1" kern="1200" dirty="0">
            <a:solidFill>
              <a:srgbClr val="C00000"/>
            </a:solidFill>
          </a:endParaRPr>
        </a:p>
      </dsp:txBody>
      <dsp:txXfrm>
        <a:off x="0" y="0"/>
        <a:ext cx="761260" cy="4802909"/>
      </dsp:txXfrm>
    </dsp:sp>
    <dsp:sp modelId="{87E4F4BC-E2CC-4865-AD6A-CD75068489CB}">
      <dsp:nvSpPr>
        <dsp:cNvPr id="0" name=""/>
        <dsp:cNvSpPr/>
      </dsp:nvSpPr>
      <dsp:spPr>
        <a:xfrm>
          <a:off x="925471" y="41222"/>
          <a:ext cx="10947446" cy="1874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smtClean="0"/>
            <a:t>г) </a:t>
          </a:r>
          <a:r>
            <a:rPr lang="ru-RU" sz="1600" b="1" kern="1200" dirty="0" smtClean="0">
              <a:solidFill>
                <a:srgbClr val="C00000"/>
              </a:solidFill>
            </a:rPr>
            <a:t>выделение из границ УН</a:t>
          </a:r>
          <a:r>
            <a:rPr lang="ru-RU" sz="1600" b="0" kern="1200" dirty="0" smtClean="0"/>
            <a:t>, </a:t>
          </a:r>
          <a:r>
            <a:rPr lang="ru-RU" sz="1600" b="1" kern="1200" dirty="0" smtClean="0">
              <a:solidFill>
                <a:srgbClr val="C00000"/>
              </a:solidFill>
            </a:rPr>
            <a:t>предоставленного в пользование для разведки и добычи полезных ископаемых или геологического изучения, разведки и добычи полезных ископаемых</a:t>
          </a:r>
          <a:r>
            <a:rPr lang="ru-RU" sz="1600" b="0" kern="1200" dirty="0" smtClean="0"/>
            <a:t>, осуществляемых по совмещенной лицензии, </a:t>
          </a:r>
          <a:r>
            <a:rPr lang="ru-RU" sz="1600" b="1" kern="1200" dirty="0" smtClean="0">
              <a:solidFill>
                <a:srgbClr val="C00000"/>
              </a:solidFill>
            </a:rPr>
            <a:t>УН, содержащего </a:t>
          </a:r>
          <a:r>
            <a:rPr lang="ru-RU" sz="1600" b="1" kern="1200" dirty="0" err="1" smtClean="0">
              <a:solidFill>
                <a:srgbClr val="C00000"/>
              </a:solidFill>
            </a:rPr>
            <a:t>трудноизвлекаемые</a:t>
          </a:r>
          <a:r>
            <a:rPr lang="ru-RU" sz="1600" b="1" kern="1200" dirty="0" smtClean="0">
              <a:solidFill>
                <a:srgbClr val="C00000"/>
              </a:solidFill>
            </a:rPr>
            <a:t> полезные ископаемые</a:t>
          </a:r>
          <a:r>
            <a:rPr lang="ru-RU" sz="1600" b="0" kern="1200" dirty="0" smtClean="0"/>
            <a:t>, для разработки технологий геологического изучения, разведки и добычи </a:t>
          </a:r>
          <a:r>
            <a:rPr lang="ru-RU" sz="1600" b="0" kern="1200" dirty="0" err="1" smtClean="0"/>
            <a:t>трудноизвлекаемых</a:t>
          </a:r>
          <a:r>
            <a:rPr lang="ru-RU" sz="1600" b="0" kern="1200" dirty="0" smtClean="0"/>
            <a:t> полезных ископаемых, разведки и добычи таких полезных ископаемых, осуществляемых по совмещенной лицензии, </a:t>
          </a:r>
          <a:r>
            <a:rPr lang="ru-RU" sz="1600" b="1" kern="1200" dirty="0" smtClean="0">
              <a:solidFill>
                <a:srgbClr val="C00000"/>
              </a:solidFill>
            </a:rPr>
            <a:t>на основании решения комиссии, о выделении УН и предоставлении его в пользование для разработки технологий геологического изучения, разведки и добычи </a:t>
          </a:r>
          <a:r>
            <a:rPr lang="ru-RU" sz="1600" b="1" kern="1200" dirty="0" err="1" smtClean="0">
              <a:solidFill>
                <a:srgbClr val="C00000"/>
              </a:solidFill>
            </a:rPr>
            <a:t>трудноизвлекаемых</a:t>
          </a:r>
          <a:r>
            <a:rPr lang="ru-RU" sz="1600" b="1" kern="1200" dirty="0" smtClean="0">
              <a:solidFill>
                <a:srgbClr val="C00000"/>
              </a:solidFill>
            </a:rPr>
            <a:t> полезных ископаемых</a:t>
          </a:r>
          <a:r>
            <a:rPr lang="ru-RU" sz="1600" b="0" kern="1200" dirty="0" smtClean="0"/>
            <a:t>, разведки и добычи таких полезных ископаемых, осуществляемых по совмещенной лицензии;</a:t>
          </a:r>
          <a:endParaRPr lang="ru-RU" sz="1600" b="1" kern="1200" dirty="0">
            <a:solidFill>
              <a:srgbClr val="C00000"/>
            </a:solidFill>
          </a:endParaRPr>
        </a:p>
      </dsp:txBody>
      <dsp:txXfrm>
        <a:off x="925471" y="41222"/>
        <a:ext cx="10947446" cy="1874366"/>
      </dsp:txXfrm>
    </dsp:sp>
    <dsp:sp modelId="{F3915C0B-E2D7-459D-A1DA-DB3168F6DE50}">
      <dsp:nvSpPr>
        <dsp:cNvPr id="0" name=""/>
        <dsp:cNvSpPr/>
      </dsp:nvSpPr>
      <dsp:spPr>
        <a:xfrm>
          <a:off x="761260" y="1967586"/>
          <a:ext cx="875792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FA66C5-4258-4145-91FF-F234F0A6253B}">
      <dsp:nvSpPr>
        <dsp:cNvPr id="0" name=""/>
        <dsp:cNvSpPr/>
      </dsp:nvSpPr>
      <dsp:spPr>
        <a:xfrm>
          <a:off x="925471" y="2060807"/>
          <a:ext cx="10323285" cy="1864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smtClean="0"/>
            <a:t>д) </a:t>
          </a:r>
          <a:r>
            <a:rPr lang="ru-RU" sz="1600" b="1" kern="1200" dirty="0" smtClean="0">
              <a:solidFill>
                <a:srgbClr val="C00000"/>
              </a:solidFill>
            </a:rPr>
            <a:t>отказ пользователя недр от части УН, предоставленного в пользование для разведки и добычи подземных вод</a:t>
          </a:r>
          <a:r>
            <a:rPr lang="ru-RU" sz="1600" b="0" kern="1200" dirty="0" smtClean="0"/>
            <a:t>, </a:t>
          </a:r>
          <a:r>
            <a:rPr lang="ru-RU" sz="1600" b="1" kern="1200" dirty="0" smtClean="0">
              <a:solidFill>
                <a:srgbClr val="C00000"/>
              </a:solidFill>
            </a:rPr>
            <a:t>в границах которой расположены водозаборные сооружения</a:t>
          </a:r>
          <a:r>
            <a:rPr lang="ru-RU" sz="1600" b="0" kern="1200" dirty="0" smtClean="0"/>
            <a:t>, использовавшиеся для разработки месторождения подземных вод, в случае утверждения пользователем недр нового технического проекта разработки такого месторождения подземных вод, предусмотренного </a:t>
          </a:r>
          <a:r>
            <a:rPr lang="ru-RU" sz="1600" b="0" kern="1200" dirty="0" smtClean="0">
              <a:hlinkClick xmlns:r="http://schemas.openxmlformats.org/officeDocument/2006/relationships" r:id="rId1"/>
            </a:rPr>
            <a:t>статьей 23.2</a:t>
          </a:r>
          <a:r>
            <a:rPr lang="ru-RU" sz="1600" b="0" kern="1200" dirty="0" smtClean="0"/>
            <a:t> Закона Российской Федерации "О недрах", который не предусматривает использование указанных водозаборных сооружений при пользовании участком недр;</a:t>
          </a:r>
          <a:endParaRPr lang="ru-RU" sz="1600" b="1" kern="1200" dirty="0">
            <a:solidFill>
              <a:srgbClr val="C00000"/>
            </a:solidFill>
          </a:endParaRPr>
        </a:p>
      </dsp:txBody>
      <dsp:txXfrm>
        <a:off x="925471" y="2060807"/>
        <a:ext cx="10323285" cy="1864410"/>
      </dsp:txXfrm>
    </dsp:sp>
    <dsp:sp modelId="{13DBA0A9-CE8A-46B0-92F3-FAC9ECF5BAC0}">
      <dsp:nvSpPr>
        <dsp:cNvPr id="0" name=""/>
        <dsp:cNvSpPr/>
      </dsp:nvSpPr>
      <dsp:spPr>
        <a:xfrm>
          <a:off x="761260" y="3925217"/>
          <a:ext cx="875792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E555F4-873E-488C-ACC0-D26189CC1B1E}">
      <dsp:nvSpPr>
        <dsp:cNvPr id="0" name=""/>
        <dsp:cNvSpPr/>
      </dsp:nvSpPr>
      <dsp:spPr>
        <a:xfrm>
          <a:off x="925471" y="4018438"/>
          <a:ext cx="10212512" cy="687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smtClean="0"/>
            <a:t>е) </a:t>
          </a:r>
          <a:r>
            <a:rPr lang="ru-RU" sz="1600" b="1" kern="1200" dirty="0" smtClean="0">
              <a:solidFill>
                <a:srgbClr val="C00000"/>
              </a:solidFill>
            </a:rPr>
            <a:t>исполнение обязательств, предусмотренных международным договором </a:t>
          </a:r>
          <a:r>
            <a:rPr lang="ru-RU" sz="1600" b="0" kern="1200" dirty="0" smtClean="0"/>
            <a:t>Российской Федерации. </a:t>
          </a:r>
          <a:endParaRPr lang="ru-RU" sz="1600" b="0" kern="1200" dirty="0"/>
        </a:p>
      </dsp:txBody>
      <dsp:txXfrm>
        <a:off x="925471" y="4018438"/>
        <a:ext cx="10212512" cy="687240"/>
      </dsp:txXfrm>
    </dsp:sp>
    <dsp:sp modelId="{F9421EB4-2C97-460F-8B02-E37CAF1299F7}">
      <dsp:nvSpPr>
        <dsp:cNvPr id="0" name=""/>
        <dsp:cNvSpPr/>
      </dsp:nvSpPr>
      <dsp:spPr>
        <a:xfrm>
          <a:off x="761260" y="4705678"/>
          <a:ext cx="875792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423"/>
          <a:ext cx="11793313" cy="7288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kern="1200" dirty="0" smtClean="0"/>
            <a:t>15. Не допускается изменение границ УН в сторону его уменьшения:</a:t>
          </a:r>
          <a:r>
            <a:rPr lang="ru-RU" sz="1700" b="0" kern="1200" dirty="0" smtClean="0"/>
            <a:t/>
          </a:r>
          <a:br>
            <a:rPr lang="ru-RU" sz="1700" b="0" kern="1200" dirty="0" smtClean="0"/>
          </a:br>
          <a:endParaRPr lang="ru-RU" sz="1700" b="0" kern="1200" dirty="0" smtClean="0"/>
        </a:p>
      </dsp:txBody>
      <dsp:txXfrm>
        <a:off x="35578" y="36001"/>
        <a:ext cx="11722157" cy="657670"/>
      </dsp:txXfrm>
    </dsp:sp>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20DB8-51BF-46F5-BB5B-763C904BDDFF}">
      <dsp:nvSpPr>
        <dsp:cNvPr id="0" name=""/>
        <dsp:cNvSpPr/>
      </dsp:nvSpPr>
      <dsp:spPr>
        <a:xfrm>
          <a:off x="0" y="1916"/>
          <a:ext cx="118751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A7C4B9-D5EB-455C-85AC-112F2C25ED0C}">
      <dsp:nvSpPr>
        <dsp:cNvPr id="0" name=""/>
        <dsp:cNvSpPr/>
      </dsp:nvSpPr>
      <dsp:spPr>
        <a:xfrm>
          <a:off x="0" y="1916"/>
          <a:ext cx="1158204" cy="3921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91440" tIns="91440" rIns="91440" bIns="91440" numCol="1" spcCol="1270" anchor="t" anchorCtr="0">
          <a:noAutofit/>
        </a:bodyPr>
        <a:lstStyle/>
        <a:p>
          <a:pPr lvl="0" algn="ctr" defTabSz="1066800">
            <a:lnSpc>
              <a:spcPct val="90000"/>
            </a:lnSpc>
            <a:spcBef>
              <a:spcPct val="0"/>
            </a:spcBef>
            <a:spcAft>
              <a:spcPct val="35000"/>
            </a:spcAft>
          </a:pPr>
          <a:r>
            <a:rPr lang="ru-RU" sz="2400" b="1" kern="1200" dirty="0" smtClean="0">
              <a:solidFill>
                <a:schemeClr val="tx1"/>
              </a:solidFill>
            </a:rPr>
            <a:t>Ст.15. </a:t>
          </a:r>
          <a:r>
            <a:rPr lang="ru-RU" sz="2400" b="1" kern="1200" dirty="0" smtClean="0">
              <a:solidFill>
                <a:schemeClr val="accent1">
                  <a:lumMod val="50000"/>
                </a:schemeClr>
              </a:solidFill>
            </a:rPr>
            <a:t>Основание для отказа в уменьшении границ УН</a:t>
          </a:r>
          <a:endParaRPr lang="ru-RU" sz="2400" b="1" kern="1200" dirty="0">
            <a:solidFill>
              <a:srgbClr val="C00000"/>
            </a:solidFill>
          </a:endParaRPr>
        </a:p>
      </dsp:txBody>
      <dsp:txXfrm>
        <a:off x="0" y="1916"/>
        <a:ext cx="1158204" cy="3921621"/>
      </dsp:txXfrm>
    </dsp:sp>
    <dsp:sp modelId="{87E4F4BC-E2CC-4865-AD6A-CD75068489CB}">
      <dsp:nvSpPr>
        <dsp:cNvPr id="0" name=""/>
        <dsp:cNvSpPr/>
      </dsp:nvSpPr>
      <dsp:spPr>
        <a:xfrm>
          <a:off x="1316501" y="80325"/>
          <a:ext cx="10553153" cy="3565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u-RU" sz="2400" b="1" kern="1200" dirty="0" smtClean="0">
              <a:solidFill>
                <a:srgbClr val="C00000"/>
              </a:solidFill>
            </a:rPr>
            <a:t>Не допускается изменение границ УН в сторону его уменьшения на основании отказа пользователя недр от части УН по результатам </a:t>
          </a:r>
          <a:r>
            <a:rPr lang="ru-RU" sz="2400" b="0" kern="1200" dirty="0" smtClean="0">
              <a:solidFill>
                <a:schemeClr val="tx1"/>
              </a:solidFill>
            </a:rPr>
            <a:t>соответствующего вида </a:t>
          </a:r>
          <a:r>
            <a:rPr lang="ru-RU" sz="2400" b="1" kern="1200" dirty="0" smtClean="0">
              <a:solidFill>
                <a:srgbClr val="C00000"/>
              </a:solidFill>
            </a:rPr>
            <a:t>проведенных на УН работ по геологическому изучению недр и (или) разведке </a:t>
          </a:r>
          <a:r>
            <a:rPr lang="ru-RU" sz="2400" b="0" kern="1200" dirty="0" smtClean="0">
              <a:solidFill>
                <a:schemeClr val="tx1"/>
              </a:solidFill>
            </a:rPr>
            <a:t>полезных ископаемых</a:t>
          </a:r>
          <a:r>
            <a:rPr lang="ru-RU" sz="2400" b="0" kern="1200" dirty="0" smtClean="0"/>
            <a:t>, </a:t>
          </a:r>
          <a:r>
            <a:rPr lang="ru-RU" sz="2400" b="1" kern="1200" dirty="0" smtClean="0">
              <a:solidFill>
                <a:srgbClr val="C00000"/>
              </a:solidFill>
            </a:rPr>
            <a:t>в случае если предлагаемая к исключению часть УН содержит запасы</a:t>
          </a:r>
          <a:r>
            <a:rPr lang="ru-RU" sz="2400" b="0" kern="1200" dirty="0" smtClean="0"/>
            <a:t> видов полезных ископаемых, </a:t>
          </a:r>
          <a:r>
            <a:rPr lang="ru-RU" sz="2400" b="1" kern="1200" dirty="0" smtClean="0">
              <a:solidFill>
                <a:srgbClr val="C00000"/>
              </a:solidFill>
            </a:rPr>
            <a:t>указанных в лицензии </a:t>
          </a:r>
          <a:r>
            <a:rPr lang="ru-RU" sz="2400" b="0" kern="1200" dirty="0" smtClean="0"/>
            <a:t>на пользование участком недр, границы которого предлагается изменить, и в </a:t>
          </a:r>
          <a:r>
            <a:rPr lang="ru-RU" sz="2400" b="1" kern="1200" dirty="0" smtClean="0">
              <a:solidFill>
                <a:srgbClr val="C00000"/>
              </a:solidFill>
            </a:rPr>
            <a:t>отношении которых была проведена государственная экспертиза запасов</a:t>
          </a:r>
          <a:r>
            <a:rPr lang="ru-RU" sz="2400" b="0" kern="1200" dirty="0" smtClean="0"/>
            <a:t> полезных ископаемых и подземных вод в порядке, установленном в соответствии со статьей 29 Закона Российской Федерации "О недрах".</a:t>
          </a:r>
          <a:br>
            <a:rPr lang="ru-RU" sz="2400" b="0" kern="1200" dirty="0" smtClean="0"/>
          </a:br>
          <a:endParaRPr lang="ru-RU" sz="2400" b="1" kern="1200" dirty="0">
            <a:solidFill>
              <a:srgbClr val="C00000"/>
            </a:solidFill>
          </a:endParaRPr>
        </a:p>
      </dsp:txBody>
      <dsp:txXfrm>
        <a:off x="1316501" y="80325"/>
        <a:ext cx="10553153" cy="3565247"/>
      </dsp:txXfrm>
    </dsp:sp>
    <dsp:sp modelId="{F3915C0B-E2D7-459D-A1DA-DB3168F6DE50}">
      <dsp:nvSpPr>
        <dsp:cNvPr id="0" name=""/>
        <dsp:cNvSpPr/>
      </dsp:nvSpPr>
      <dsp:spPr>
        <a:xfrm>
          <a:off x="1158204" y="3744479"/>
          <a:ext cx="844249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AC3E4-DE7A-4AD4-A512-BE7A7AC8D40C}">
      <dsp:nvSpPr>
        <dsp:cNvPr id="0" name=""/>
        <dsp:cNvSpPr/>
      </dsp:nvSpPr>
      <dsp:spPr>
        <a:xfrm>
          <a:off x="0" y="0"/>
          <a:ext cx="1177867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D3103B-54A1-4D2D-8CE5-E833DD83F3EA}">
      <dsp:nvSpPr>
        <dsp:cNvPr id="0" name=""/>
        <dsp:cNvSpPr/>
      </dsp:nvSpPr>
      <dsp:spPr>
        <a:xfrm>
          <a:off x="0" y="0"/>
          <a:ext cx="2638119" cy="1443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b="1" u="sng" kern="1200" dirty="0" smtClean="0"/>
            <a:t>г) Исполнит. органами субъектов РФ по согласованию с ФАН или  </a:t>
          </a:r>
          <a:r>
            <a:rPr lang="ru-RU" sz="1800" b="1" u="sng" kern="1200" dirty="0" err="1" smtClean="0"/>
            <a:t>территориал</a:t>
          </a:r>
          <a:r>
            <a:rPr lang="ru-RU" sz="1800" b="1" u="sng" kern="1200" dirty="0" smtClean="0"/>
            <a:t>. органами</a:t>
          </a:r>
          <a:endParaRPr lang="ru-RU" sz="1800" b="1" u="sng" kern="1200" dirty="0"/>
        </a:p>
      </dsp:txBody>
      <dsp:txXfrm>
        <a:off x="0" y="0"/>
        <a:ext cx="2638119" cy="1443544"/>
      </dsp:txXfrm>
    </dsp:sp>
    <dsp:sp modelId="{C71A5145-869D-407C-8C70-E4C7D8AC4806}">
      <dsp:nvSpPr>
        <dsp:cNvPr id="0" name=""/>
        <dsp:cNvSpPr/>
      </dsp:nvSpPr>
      <dsp:spPr>
        <a:xfrm>
          <a:off x="2787538" y="65551"/>
          <a:ext cx="8987521" cy="1311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ru-RU" sz="2100" kern="1200" dirty="0" smtClean="0"/>
            <a:t>г) </a:t>
          </a:r>
          <a:r>
            <a:rPr lang="ru-RU" sz="2100" b="1" kern="1200" dirty="0" smtClean="0">
              <a:solidFill>
                <a:srgbClr val="C00000"/>
              </a:solidFill>
            </a:rPr>
            <a:t>при подготовке перечней УНМЗ</a:t>
          </a:r>
          <a:r>
            <a:rPr lang="ru-RU" sz="2100" kern="1200" dirty="0" smtClean="0"/>
            <a:t>, утверждение которых осуществляются исполнительными органами субъектов РФ по согласованию с </a:t>
          </a:r>
          <a:r>
            <a:rPr lang="ru-RU" sz="2100" kern="1200" dirty="0" err="1" smtClean="0"/>
            <a:t>фед</a:t>
          </a:r>
          <a:r>
            <a:rPr lang="ru-RU" sz="2100" kern="1200" dirty="0" smtClean="0"/>
            <a:t>. органом управления государственным фондом недр или его тер. органами.</a:t>
          </a:r>
          <a:endParaRPr lang="ru-RU" sz="2100" kern="1200" dirty="0"/>
        </a:p>
      </dsp:txBody>
      <dsp:txXfrm>
        <a:off x="2787538" y="65551"/>
        <a:ext cx="8987521" cy="1311031"/>
      </dsp:txXfrm>
    </dsp:sp>
    <dsp:sp modelId="{0AC76259-D05C-49A2-9845-D291B43DC690}">
      <dsp:nvSpPr>
        <dsp:cNvPr id="0" name=""/>
        <dsp:cNvSpPr/>
      </dsp:nvSpPr>
      <dsp:spPr>
        <a:xfrm>
          <a:off x="2638119" y="1376582"/>
          <a:ext cx="796900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0"/>
          <a:ext cx="11793313" cy="4089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b="1" kern="1200" dirty="0" smtClean="0">
              <a:solidFill>
                <a:srgbClr val="C00000"/>
              </a:solidFill>
              <a:effectLst>
                <a:outerShdw blurRad="38100" dist="38100" dir="2700000" algn="tl">
                  <a:srgbClr val="000000">
                    <a:alpha val="43137"/>
                  </a:srgbClr>
                </a:outerShdw>
              </a:effectLst>
            </a:rPr>
            <a:t>НОВОЕ!!!!  </a:t>
          </a:r>
          <a:r>
            <a:rPr lang="ru-RU" sz="1600" b="0" kern="1200" dirty="0" smtClean="0"/>
            <a:t>16. Изменение границ УН осуществляется многократно в следующих случаях (</a:t>
          </a:r>
          <a:r>
            <a:rPr lang="ru-RU" sz="1600" b="0" i="1" kern="1200" dirty="0" smtClean="0"/>
            <a:t>ранее - только однократное изменение границ):</a:t>
          </a:r>
          <a:endParaRPr lang="ru-RU" sz="1700" b="0" i="1" kern="1200" dirty="0" smtClean="0"/>
        </a:p>
      </dsp:txBody>
      <dsp:txXfrm>
        <a:off x="19963" y="19963"/>
        <a:ext cx="11753387" cy="369020"/>
      </dsp:txXfrm>
    </dsp:sp>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20DB8-51BF-46F5-BB5B-763C904BDDFF}">
      <dsp:nvSpPr>
        <dsp:cNvPr id="0" name=""/>
        <dsp:cNvSpPr/>
      </dsp:nvSpPr>
      <dsp:spPr>
        <a:xfrm>
          <a:off x="0" y="2536"/>
          <a:ext cx="118751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A7C4B9-D5EB-455C-85AC-112F2C25ED0C}">
      <dsp:nvSpPr>
        <dsp:cNvPr id="0" name=""/>
        <dsp:cNvSpPr/>
      </dsp:nvSpPr>
      <dsp:spPr>
        <a:xfrm>
          <a:off x="0" y="2536"/>
          <a:ext cx="676551" cy="5190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68580" tIns="68580" rIns="68580" bIns="68580" numCol="1" spcCol="1270" anchor="t" anchorCtr="0">
          <a:noAutofit/>
        </a:bodyPr>
        <a:lstStyle/>
        <a:p>
          <a:pPr lvl="0" algn="l" defTabSz="800100">
            <a:lnSpc>
              <a:spcPct val="90000"/>
            </a:lnSpc>
            <a:spcBef>
              <a:spcPct val="0"/>
            </a:spcBef>
            <a:spcAft>
              <a:spcPct val="35000"/>
            </a:spcAft>
          </a:pPr>
          <a:r>
            <a:rPr lang="ru-RU" sz="1800" b="1" kern="1200" dirty="0" smtClean="0">
              <a:solidFill>
                <a:schemeClr val="tx1"/>
              </a:solidFill>
            </a:rPr>
            <a:t>Ст.16. </a:t>
          </a:r>
          <a:r>
            <a:rPr lang="ru-RU" sz="1800" b="1" kern="1200" dirty="0" smtClean="0">
              <a:solidFill>
                <a:schemeClr val="accent1">
                  <a:lumMod val="50000"/>
                </a:schemeClr>
              </a:solidFill>
            </a:rPr>
            <a:t>Основания для </a:t>
          </a:r>
          <a:r>
            <a:rPr lang="ru-RU" sz="1800" b="1" u="sng" kern="1200" dirty="0" smtClean="0">
              <a:solidFill>
                <a:srgbClr val="C00000"/>
              </a:solidFill>
            </a:rPr>
            <a:t>многократного изменения </a:t>
          </a:r>
          <a:r>
            <a:rPr lang="ru-RU" sz="1800" b="1" kern="1200" dirty="0" smtClean="0">
              <a:solidFill>
                <a:schemeClr val="accent1">
                  <a:lumMod val="50000"/>
                </a:schemeClr>
              </a:solidFill>
            </a:rPr>
            <a:t>границ УН</a:t>
          </a:r>
          <a:endParaRPr lang="ru-RU" sz="1800" b="1" kern="1200" dirty="0">
            <a:solidFill>
              <a:srgbClr val="C00000"/>
            </a:solidFill>
          </a:endParaRPr>
        </a:p>
      </dsp:txBody>
      <dsp:txXfrm>
        <a:off x="0" y="2536"/>
        <a:ext cx="676551" cy="5190381"/>
      </dsp:txXfrm>
    </dsp:sp>
    <dsp:sp modelId="{87E4F4BC-E2CC-4865-AD6A-CD75068489CB}">
      <dsp:nvSpPr>
        <dsp:cNvPr id="0" name=""/>
        <dsp:cNvSpPr/>
      </dsp:nvSpPr>
      <dsp:spPr>
        <a:xfrm>
          <a:off x="838153" y="80537"/>
          <a:ext cx="10773493" cy="22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0" kern="1200" dirty="0" smtClean="0"/>
            <a:t>а) </a:t>
          </a:r>
          <a:r>
            <a:rPr lang="ru-RU" sz="1600" b="1" kern="1200" dirty="0" smtClean="0">
              <a:solidFill>
                <a:srgbClr val="C00000"/>
              </a:solidFill>
            </a:rPr>
            <a:t>изменение границ УН в сторону его уменьшения;</a:t>
          </a:r>
          <a:endParaRPr lang="ru-RU" sz="2000" b="1" kern="1200" dirty="0">
            <a:solidFill>
              <a:srgbClr val="C00000"/>
            </a:solidFill>
          </a:endParaRPr>
        </a:p>
      </dsp:txBody>
      <dsp:txXfrm>
        <a:off x="838153" y="80537"/>
        <a:ext cx="10773493" cy="228180"/>
      </dsp:txXfrm>
    </dsp:sp>
    <dsp:sp modelId="{F3915C0B-E2D7-459D-A1DA-DB3168F6DE50}">
      <dsp:nvSpPr>
        <dsp:cNvPr id="0" name=""/>
        <dsp:cNvSpPr/>
      </dsp:nvSpPr>
      <dsp:spPr>
        <a:xfrm>
          <a:off x="676551" y="407109"/>
          <a:ext cx="86187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E2C0CB-1824-4580-82BA-8227A964A6A1}">
      <dsp:nvSpPr>
        <dsp:cNvPr id="0" name=""/>
        <dsp:cNvSpPr/>
      </dsp:nvSpPr>
      <dsp:spPr>
        <a:xfrm>
          <a:off x="838153" y="583501"/>
          <a:ext cx="11031859" cy="4425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0" kern="1200" dirty="0" smtClean="0"/>
            <a:t>б</a:t>
          </a:r>
          <a:r>
            <a:rPr lang="ru-RU" sz="1400" b="1" kern="1200" dirty="0" smtClean="0">
              <a:solidFill>
                <a:srgbClr val="C00000"/>
              </a:solidFill>
            </a:rPr>
            <a:t>) изменение границ УН в сторону его увеличения по следующим основаниям:</a:t>
          </a:r>
        </a:p>
        <a:p>
          <a:pPr lvl="0" algn="l" defTabSz="622300">
            <a:lnSpc>
              <a:spcPct val="100000"/>
            </a:lnSpc>
            <a:spcBef>
              <a:spcPct val="0"/>
            </a:spcBef>
            <a:spcAft>
              <a:spcPts val="0"/>
            </a:spcAft>
          </a:pPr>
          <a:r>
            <a:rPr lang="ru-RU" sz="1200" b="0" kern="1200" dirty="0" smtClean="0"/>
            <a:t>- наличие потребностей расширения границ УН, предоставленного в пользование, без прироста запасов полезных ископаемых и подземных вод </a:t>
          </a:r>
          <a:r>
            <a:rPr lang="ru-RU" sz="1200" b="0" kern="1200" dirty="0" smtClean="0"/>
            <a:t>(«</a:t>
          </a:r>
          <a:r>
            <a:rPr lang="ru-RU" sz="1200" b="1" kern="1200" dirty="0" smtClean="0">
              <a:solidFill>
                <a:srgbClr val="C00000"/>
              </a:solidFill>
            </a:rPr>
            <a:t>техническая» </a:t>
          </a:r>
          <a:r>
            <a:rPr lang="ru-RU" sz="1200" b="1" kern="1200" dirty="0" smtClean="0">
              <a:solidFill>
                <a:srgbClr val="C00000"/>
              </a:solidFill>
            </a:rPr>
            <a:t>прирезка</a:t>
          </a:r>
          <a:r>
            <a:rPr lang="ru-RU" sz="1200" b="0" kern="1200" dirty="0" smtClean="0"/>
            <a:t>);</a:t>
          </a:r>
        </a:p>
        <a:p>
          <a:pPr lvl="0" algn="l" defTabSz="622300">
            <a:lnSpc>
              <a:spcPct val="100000"/>
            </a:lnSpc>
            <a:spcBef>
              <a:spcPct val="0"/>
            </a:spcBef>
            <a:spcAft>
              <a:spcPts val="0"/>
            </a:spcAft>
          </a:pPr>
          <a:r>
            <a:rPr lang="ru-RU" sz="1200" b="0" kern="1200" dirty="0" smtClean="0"/>
            <a:t>- полезные ископаемые, находящиеся в НФН на нижележащей и (или) вышележащей части недр за пределами УН (</a:t>
          </a:r>
          <a:r>
            <a:rPr lang="ru-RU" sz="1200" b="1" kern="1200" dirty="0" smtClean="0">
              <a:solidFill>
                <a:srgbClr val="C00000"/>
              </a:solidFill>
            </a:rPr>
            <a:t>прирезка по глубине</a:t>
          </a:r>
          <a:r>
            <a:rPr lang="ru-RU" sz="1200" b="0" kern="1200" dirty="0" smtClean="0"/>
            <a:t>);</a:t>
          </a:r>
        </a:p>
        <a:p>
          <a:pPr lvl="0" algn="l" defTabSz="622300">
            <a:lnSpc>
              <a:spcPct val="100000"/>
            </a:lnSpc>
            <a:spcBef>
              <a:spcPct val="0"/>
            </a:spcBef>
            <a:spcAft>
              <a:spcPts val="0"/>
            </a:spcAft>
          </a:pPr>
          <a:r>
            <a:rPr lang="ru-RU" sz="1200" b="0" kern="1200" dirty="0" smtClean="0"/>
            <a:t>- полезные ископаемые на УН, имеющем статус геологического отвода, находятся за пределами УН, поставлены на баланс по результатам работ по ГИН и являются частью месторождения на основании заключения ГКЗ</a:t>
          </a:r>
          <a:r>
            <a:rPr lang="en-US" sz="1200" b="0" kern="1200" dirty="0" smtClean="0"/>
            <a:t> </a:t>
          </a:r>
          <a:r>
            <a:rPr lang="en-US" sz="1200" b="1" kern="1200" dirty="0" smtClean="0">
              <a:solidFill>
                <a:srgbClr val="C00000"/>
              </a:solidFill>
            </a:rPr>
            <a:t>(</a:t>
          </a:r>
          <a:r>
            <a:rPr lang="ru-RU" sz="1200" b="1" kern="1200" dirty="0" smtClean="0">
              <a:solidFill>
                <a:srgbClr val="C00000"/>
              </a:solidFill>
            </a:rPr>
            <a:t>прирезка по площади месторождения НФН, РФН (пользователи в одной группе (ВИНК) по результатам ГИН в пределах лицензии НП и НР (статус геол. отвода)</a:t>
          </a:r>
          <a:r>
            <a:rPr lang="en-US" sz="1200" b="1" kern="1200" dirty="0" smtClean="0">
              <a:solidFill>
                <a:srgbClr val="C00000"/>
              </a:solidFill>
            </a:rPr>
            <a:t>)</a:t>
          </a:r>
          <a:r>
            <a:rPr lang="ru-RU" sz="1200" b="1" kern="1200" dirty="0" smtClean="0">
              <a:solidFill>
                <a:srgbClr val="C00000"/>
              </a:solidFill>
            </a:rPr>
            <a:t>;</a:t>
          </a:r>
          <a:br>
            <a:rPr lang="ru-RU" sz="1200" b="1" kern="1200" dirty="0" smtClean="0">
              <a:solidFill>
                <a:srgbClr val="C00000"/>
              </a:solidFill>
            </a:rPr>
          </a:br>
          <a:r>
            <a:rPr lang="ru-RU" sz="1200" b="0" kern="1200" dirty="0" smtClean="0"/>
            <a:t>- полезные ископаемые на УН, имеющем статус горного отвода, находятся за пределами УН, поставлены на баланс по результатам работ по геологическому изучению недр или разведке месторождений полезных ископаемых, осуществленных за счет собственных и (или) привлеченных средств пользователя недр, и являются частью месторождения на основании заключения ГКЗ</a:t>
          </a:r>
          <a:r>
            <a:rPr lang="en-US" sz="1200" b="0" kern="1200" dirty="0" smtClean="0"/>
            <a:t> </a:t>
          </a:r>
          <a:r>
            <a:rPr lang="en-US" sz="1200" b="1" kern="1200" dirty="0" smtClean="0">
              <a:solidFill>
                <a:srgbClr val="C00000"/>
              </a:solidFill>
            </a:rPr>
            <a:t>(</a:t>
          </a:r>
          <a:r>
            <a:rPr lang="ru-RU" sz="1200" b="1" kern="1200" dirty="0" smtClean="0">
              <a:solidFill>
                <a:srgbClr val="C00000"/>
              </a:solidFill>
            </a:rPr>
            <a:t>прирезка по площади месторождения НФН, РФН (пользователи в одной группе (ВИНК)) по результатам ГИН и разведки за счет собств. средств в пределах лицензии НЭ и НР (статус горного отвода)</a:t>
          </a:r>
          <a:r>
            <a:rPr lang="en-US" sz="1200" b="1" kern="1200" dirty="0" smtClean="0">
              <a:solidFill>
                <a:srgbClr val="C00000"/>
              </a:solidFill>
            </a:rPr>
            <a:t>)</a:t>
          </a:r>
          <a:r>
            <a:rPr lang="ru-RU" sz="1200" b="1" kern="1200" dirty="0" smtClean="0">
              <a:solidFill>
                <a:srgbClr val="C00000"/>
              </a:solidFill>
            </a:rPr>
            <a:t>; </a:t>
          </a:r>
        </a:p>
        <a:p>
          <a:pPr lvl="0" algn="l" defTabSz="622300">
            <a:lnSpc>
              <a:spcPct val="100000"/>
            </a:lnSpc>
            <a:spcBef>
              <a:spcPct val="0"/>
            </a:spcBef>
            <a:spcAft>
              <a:spcPts val="0"/>
            </a:spcAft>
          </a:pPr>
          <a:r>
            <a:rPr lang="ru-RU" sz="1200" b="0" kern="1200" dirty="0" smtClean="0"/>
            <a:t>- подземные воды, находящиеся в НФН за пределами УН, поставлены на баланс и являются частью месторождения на основании заключения государственной экспертизы запасов полезных ископаемых и подземных вод</a:t>
          </a:r>
          <a:r>
            <a:rPr lang="en-US" sz="1200" b="0" kern="1200" dirty="0" smtClean="0"/>
            <a:t> (</a:t>
          </a:r>
          <a:r>
            <a:rPr lang="ru-RU" sz="1200" b="1" kern="1200" dirty="0" smtClean="0">
              <a:solidFill>
                <a:srgbClr val="C00000"/>
              </a:solidFill>
            </a:rPr>
            <a:t>прирезка по площади месторождения подземных вод НФН</a:t>
          </a:r>
          <a:r>
            <a:rPr lang="ru-RU" sz="1200" b="0" kern="1200" dirty="0" smtClean="0"/>
            <a:t>); </a:t>
          </a:r>
        </a:p>
        <a:p>
          <a:pPr lvl="0" algn="l" defTabSz="622300">
            <a:spcBef>
              <a:spcPct val="0"/>
            </a:spcBef>
          </a:pPr>
          <a:r>
            <a:rPr lang="ru-RU" sz="1200" b="0" kern="1200" dirty="0" smtClean="0"/>
            <a:t>- полезные ископаемые, относящиеся к поваренным, калийным и (или) магниевым солям, находящиеся в НФН за пределами УН, поставлены на баланс по результатам работ по геологическому изучению недр, осуществленных за счет собственных и (или) привлеченных средств пользователя недр, и являются частью месторождения, на основании заключения ГКЗ, в соответствии с которым подтверждена невозможность самостоятельной промышленной отработки присоединяемой части месторождения </a:t>
          </a:r>
          <a:r>
            <a:rPr lang="ru-RU" sz="1200" b="1" kern="1200" dirty="0" smtClean="0">
              <a:solidFill>
                <a:srgbClr val="C00000"/>
              </a:solidFill>
            </a:rPr>
            <a:t>(прирезка по площади месторождения поваренных, калийных и (или) магниевых солей НФН по результатам ГИН за счет собственных средств)</a:t>
          </a:r>
        </a:p>
        <a:p>
          <a:pPr lvl="0" algn="l" defTabSz="622300">
            <a:spcBef>
              <a:spcPct val="0"/>
            </a:spcBef>
          </a:pPr>
          <a:r>
            <a:rPr lang="ru-RU" sz="1200" b="0" kern="1200" dirty="0" smtClean="0"/>
            <a:t>- отходы недропользования, в том числе вскрышные и вмещающие горные породы, образовавшиеся при осуществлении пользования недрами на предоставленном в пользование УН (независимо от даты их образования и (или) от лиц, в результате деятельности которых они образовались), размещены на земельном участке, находящемся за границами данного УН, на основании утвержденной пользователем недр проектной документации (</a:t>
          </a:r>
          <a:r>
            <a:rPr lang="ru-RU" sz="1200" b="1" kern="1200" dirty="0" smtClean="0">
              <a:solidFill>
                <a:srgbClr val="C00000"/>
              </a:solidFill>
            </a:rPr>
            <a:t>прирезка по площади для размещения отходов недропользования)</a:t>
          </a:r>
        </a:p>
        <a:p>
          <a:pPr lvl="0" algn="l" defTabSz="622300">
            <a:lnSpc>
              <a:spcPct val="100000"/>
            </a:lnSpc>
            <a:spcBef>
              <a:spcPct val="0"/>
            </a:spcBef>
            <a:spcAft>
              <a:spcPts val="0"/>
            </a:spcAft>
          </a:pPr>
          <a:r>
            <a:rPr lang="ru-RU" sz="1200" b="0" kern="1200" dirty="0" smtClean="0"/>
            <a:t>- исполнение обязательств, предусмотренных международным договором РФ</a:t>
          </a:r>
          <a:r>
            <a:rPr lang="ru-RU" sz="1400" b="0" kern="1200" dirty="0" smtClean="0"/>
            <a:t/>
          </a:r>
          <a:br>
            <a:rPr lang="ru-RU" sz="1400" b="0" kern="1200" dirty="0" smtClean="0"/>
          </a:br>
          <a:endParaRPr lang="ru-RU" sz="1800" b="0" kern="1200" dirty="0"/>
        </a:p>
      </dsp:txBody>
      <dsp:txXfrm>
        <a:off x="838153" y="583501"/>
        <a:ext cx="11031859" cy="4425918"/>
      </dsp:txXfrm>
    </dsp:sp>
    <dsp:sp modelId="{67947A2A-4FB9-49A7-82BE-AC60193E8656}">
      <dsp:nvSpPr>
        <dsp:cNvPr id="0" name=""/>
        <dsp:cNvSpPr/>
      </dsp:nvSpPr>
      <dsp:spPr>
        <a:xfrm>
          <a:off x="676551" y="5009419"/>
          <a:ext cx="86187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226"/>
          <a:ext cx="11793313" cy="470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solidFill>
                <a:srgbClr val="C00000"/>
              </a:solidFill>
              <a:effectLst>
                <a:outerShdw blurRad="38100" dist="38100" dir="2700000" algn="tl">
                  <a:srgbClr val="000000">
                    <a:alpha val="43137"/>
                  </a:srgbClr>
                </a:outerShdw>
              </a:effectLst>
            </a:rPr>
            <a:t>НОВОЕ!!!!  </a:t>
          </a:r>
          <a:r>
            <a:rPr lang="ru-RU" sz="1800" b="0" kern="1200" dirty="0" smtClean="0"/>
            <a:t>16. Изменение границ УН осуществляется многократно в следующих случаях:</a:t>
          </a:r>
          <a:endParaRPr lang="ru-RU" sz="1700" b="0" kern="1200" dirty="0" smtClean="0"/>
        </a:p>
      </dsp:txBody>
      <dsp:txXfrm>
        <a:off x="22973" y="23199"/>
        <a:ext cx="11747367" cy="424656"/>
      </dsp:txXfrm>
    </dsp:sp>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20DB8-51BF-46F5-BB5B-763C904BDDFF}">
      <dsp:nvSpPr>
        <dsp:cNvPr id="0" name=""/>
        <dsp:cNvSpPr/>
      </dsp:nvSpPr>
      <dsp:spPr>
        <a:xfrm>
          <a:off x="0" y="0"/>
          <a:ext cx="118751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A7C4B9-D5EB-455C-85AC-112F2C25ED0C}">
      <dsp:nvSpPr>
        <dsp:cNvPr id="0" name=""/>
        <dsp:cNvSpPr/>
      </dsp:nvSpPr>
      <dsp:spPr>
        <a:xfrm>
          <a:off x="0" y="0"/>
          <a:ext cx="761260" cy="447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6200" tIns="76200" rIns="76200" bIns="76200" numCol="1" spcCol="1270" anchor="t" anchorCtr="0">
          <a:noAutofit/>
        </a:bodyPr>
        <a:lstStyle/>
        <a:p>
          <a:pPr lvl="0" algn="ctr" defTabSz="889000">
            <a:lnSpc>
              <a:spcPct val="90000"/>
            </a:lnSpc>
            <a:spcBef>
              <a:spcPct val="0"/>
            </a:spcBef>
            <a:spcAft>
              <a:spcPct val="35000"/>
            </a:spcAft>
          </a:pPr>
          <a:r>
            <a:rPr lang="ru-RU" sz="2000" b="1" kern="1200" dirty="0" smtClean="0">
              <a:solidFill>
                <a:schemeClr val="tx1"/>
              </a:solidFill>
            </a:rPr>
            <a:t>Ст.16. </a:t>
          </a:r>
          <a:r>
            <a:rPr lang="ru-RU" sz="2000" b="1" kern="1200" dirty="0" smtClean="0">
              <a:solidFill>
                <a:schemeClr val="accent1">
                  <a:lumMod val="50000"/>
                </a:schemeClr>
              </a:solidFill>
            </a:rPr>
            <a:t>Основания для многократного изменения границ УН</a:t>
          </a:r>
          <a:endParaRPr lang="ru-RU" sz="2000" b="1" kern="1200" dirty="0">
            <a:solidFill>
              <a:srgbClr val="C00000"/>
            </a:solidFill>
          </a:endParaRPr>
        </a:p>
      </dsp:txBody>
      <dsp:txXfrm>
        <a:off x="0" y="0"/>
        <a:ext cx="761260" cy="4470400"/>
      </dsp:txXfrm>
    </dsp:sp>
    <dsp:sp modelId="{87E4F4BC-E2CC-4865-AD6A-CD75068489CB}">
      <dsp:nvSpPr>
        <dsp:cNvPr id="0" name=""/>
        <dsp:cNvSpPr/>
      </dsp:nvSpPr>
      <dsp:spPr>
        <a:xfrm>
          <a:off x="925471" y="89767"/>
          <a:ext cx="10947446" cy="4064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b="1" kern="1200" dirty="0" smtClean="0">
              <a:solidFill>
                <a:srgbClr val="C00000"/>
              </a:solidFill>
            </a:rPr>
            <a:t>Возможно многократное изменение границ участка</a:t>
          </a:r>
          <a:r>
            <a:rPr lang="ru-RU" sz="1800" b="0" kern="1200" dirty="0" smtClean="0"/>
            <a:t>, если полезные ископаемые, находящиеся в НФН за пределами УН, поставлены на баланс и являются частью месторождения (за исключением вышележащих и нижележащих горизонтов) на основании заключения ГКЗ (</a:t>
          </a:r>
          <a:r>
            <a:rPr lang="ru-RU" sz="1800" b="1" kern="1200" dirty="0" smtClean="0">
              <a:solidFill>
                <a:srgbClr val="C00000"/>
              </a:solidFill>
            </a:rPr>
            <a:t>прирезка по площади месторождения НФН</a:t>
          </a:r>
          <a:r>
            <a:rPr lang="ru-RU" sz="1800" b="0" kern="1200" dirty="0" smtClean="0"/>
            <a:t>)</a:t>
          </a:r>
          <a:r>
            <a:rPr lang="en-US" sz="1800" b="0" kern="1200" dirty="0" smtClean="0"/>
            <a:t> </a:t>
          </a:r>
          <a:r>
            <a:rPr lang="ru-RU" sz="1800" b="0" kern="1200" dirty="0" smtClean="0"/>
            <a:t>при условии:</a:t>
          </a:r>
        </a:p>
        <a:p>
          <a:pPr lvl="0" algn="l" defTabSz="800100">
            <a:lnSpc>
              <a:spcPct val="90000"/>
            </a:lnSpc>
            <a:spcBef>
              <a:spcPct val="0"/>
            </a:spcBef>
            <a:spcAft>
              <a:spcPct val="35000"/>
            </a:spcAft>
          </a:pPr>
          <a:r>
            <a:rPr lang="ru-RU" sz="1800" b="0" kern="1200" dirty="0" smtClean="0"/>
            <a:t>в) </a:t>
          </a:r>
          <a:r>
            <a:rPr lang="ru-RU" sz="1800" b="1" kern="1200" dirty="0" smtClean="0">
              <a:solidFill>
                <a:srgbClr val="C00000"/>
              </a:solidFill>
            </a:rPr>
            <a:t>при изменении границ УН в сторону его увеличения при условии, что суммарный объем всех запасов </a:t>
          </a:r>
          <a:r>
            <a:rPr lang="ru-RU" sz="1800" b="0" kern="1200" dirty="0" smtClean="0"/>
            <a:t>полезных ископаемых (</a:t>
          </a:r>
          <a:r>
            <a:rPr lang="ru-RU" sz="1800" b="1" kern="1200" dirty="0" smtClean="0">
              <a:solidFill>
                <a:srgbClr val="C00000"/>
              </a:solidFill>
            </a:rPr>
            <a:t>за исключением запасов углеводородного сырья</a:t>
          </a:r>
          <a:r>
            <a:rPr lang="ru-RU" sz="1800" b="0" kern="1200" dirty="0" smtClean="0"/>
            <a:t>, </a:t>
          </a:r>
          <a:r>
            <a:rPr lang="ru-RU" sz="1800" b="1" kern="1200" dirty="0" smtClean="0">
              <a:solidFill>
                <a:srgbClr val="C00000"/>
              </a:solidFill>
            </a:rPr>
            <a:t>поставленных на баланс </a:t>
          </a:r>
          <a:r>
            <a:rPr lang="ru-RU" sz="1800" b="0" kern="1200" dirty="0" smtClean="0"/>
            <a:t>по соответствующему объекту учета баланса (месторождению полезных ископаемых или части (участку) месторождения полезных ископаемых) </a:t>
          </a:r>
          <a:r>
            <a:rPr lang="ru-RU" sz="1800" b="1" kern="1200" dirty="0" smtClean="0">
              <a:solidFill>
                <a:srgbClr val="C00000"/>
              </a:solidFill>
            </a:rPr>
            <a:t>по результатам работ, осуществленных за счет собственных и (или) привлеченных средств пользователей недр</a:t>
          </a:r>
          <a:r>
            <a:rPr lang="ru-RU" sz="1800" b="0" kern="1200" dirty="0" smtClean="0"/>
            <a:t>, а также запасов месторождения углей, поваренных, калийных и (или) магниевых солей в случае, если в соответствии с заключением ГКЗ подтверждена невозможность самостоятельной промышленной отработки частей такого месторождения), </a:t>
          </a:r>
          <a:r>
            <a:rPr lang="ru-RU" sz="1800" b="1" kern="1200" dirty="0" smtClean="0">
              <a:solidFill>
                <a:srgbClr val="C00000"/>
              </a:solidFill>
            </a:rPr>
            <a:t>присоединяемых в результате многократного изменения границ УН</a:t>
          </a:r>
          <a:r>
            <a:rPr lang="ru-RU" sz="1800" b="0" kern="1200" dirty="0" smtClean="0"/>
            <a:t>, </a:t>
          </a:r>
          <a:r>
            <a:rPr lang="ru-RU" sz="1800" b="1" kern="1200" dirty="0" smtClean="0">
              <a:solidFill>
                <a:srgbClr val="C00000"/>
              </a:solidFill>
            </a:rPr>
            <a:t>не превысит 20 процентов запасов</a:t>
          </a:r>
          <a:r>
            <a:rPr lang="ru-RU" sz="1800" b="0" kern="1200" dirty="0" smtClean="0"/>
            <a:t> полезных ископаемых данного месторождения, </a:t>
          </a:r>
          <a:r>
            <a:rPr lang="ru-RU" sz="1800" b="1" kern="1200" dirty="0" smtClean="0">
              <a:solidFill>
                <a:srgbClr val="C00000"/>
              </a:solidFill>
            </a:rPr>
            <a:t>поставленных на баланс</a:t>
          </a:r>
          <a:r>
            <a:rPr lang="ru-RU" sz="1800" b="0" kern="1200" dirty="0" smtClean="0"/>
            <a:t> по соответствующему объекту учета баланса (месторождению полезных ископаемых или части (участку) месторождения полезных ископаемых) </a:t>
          </a:r>
          <a:r>
            <a:rPr lang="ru-RU" sz="1800" b="1" kern="1200" dirty="0" smtClean="0">
              <a:solidFill>
                <a:srgbClr val="C00000"/>
              </a:solidFill>
            </a:rPr>
            <a:t>до даты подачи заявки об изменении границ УН.</a:t>
          </a:r>
        </a:p>
      </dsp:txBody>
      <dsp:txXfrm>
        <a:off x="925471" y="89767"/>
        <a:ext cx="10947446" cy="4064010"/>
      </dsp:txXfrm>
    </dsp:sp>
    <dsp:sp modelId="{F3915C0B-E2D7-459D-A1DA-DB3168F6DE50}">
      <dsp:nvSpPr>
        <dsp:cNvPr id="0" name=""/>
        <dsp:cNvSpPr/>
      </dsp:nvSpPr>
      <dsp:spPr>
        <a:xfrm>
          <a:off x="761260" y="4267011"/>
          <a:ext cx="875792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20DB8-51BF-46F5-BB5B-763C904BDDFF}">
      <dsp:nvSpPr>
        <dsp:cNvPr id="0" name=""/>
        <dsp:cNvSpPr/>
      </dsp:nvSpPr>
      <dsp:spPr>
        <a:xfrm>
          <a:off x="0" y="0"/>
          <a:ext cx="118751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A7C4B9-D5EB-455C-85AC-112F2C25ED0C}">
      <dsp:nvSpPr>
        <dsp:cNvPr id="0" name=""/>
        <dsp:cNvSpPr/>
      </dsp:nvSpPr>
      <dsp:spPr>
        <a:xfrm>
          <a:off x="0" y="0"/>
          <a:ext cx="761260" cy="3223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68580" tIns="68580" rIns="68580" bIns="68580" numCol="1" spcCol="1270" anchor="t" anchorCtr="0">
          <a:noAutofit/>
        </a:bodyPr>
        <a:lstStyle/>
        <a:p>
          <a:pPr lvl="0" algn="l" defTabSz="800100">
            <a:lnSpc>
              <a:spcPct val="90000"/>
            </a:lnSpc>
            <a:spcBef>
              <a:spcPct val="0"/>
            </a:spcBef>
            <a:spcAft>
              <a:spcPct val="35000"/>
            </a:spcAft>
          </a:pPr>
          <a:r>
            <a:rPr lang="ru-RU" sz="1800" b="1" kern="1200" dirty="0" smtClean="0">
              <a:solidFill>
                <a:schemeClr val="accent5">
                  <a:lumMod val="75000"/>
                </a:schemeClr>
              </a:solidFill>
            </a:rPr>
            <a:t>Ст.17. Порядок изменения границ УН</a:t>
          </a:r>
          <a:endParaRPr lang="ru-RU" sz="1800" b="1" kern="1200" dirty="0">
            <a:solidFill>
              <a:schemeClr val="accent5">
                <a:lumMod val="75000"/>
              </a:schemeClr>
            </a:solidFill>
          </a:endParaRPr>
        </a:p>
      </dsp:txBody>
      <dsp:txXfrm>
        <a:off x="0" y="0"/>
        <a:ext cx="761260" cy="3223491"/>
      </dsp:txXfrm>
    </dsp:sp>
    <dsp:sp modelId="{87E4F4BC-E2CC-4865-AD6A-CD75068489CB}">
      <dsp:nvSpPr>
        <dsp:cNvPr id="0" name=""/>
        <dsp:cNvSpPr/>
      </dsp:nvSpPr>
      <dsp:spPr>
        <a:xfrm>
          <a:off x="925471" y="64728"/>
          <a:ext cx="10947446" cy="2930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b="0" kern="1200" dirty="0" smtClean="0"/>
            <a:t>17. абз.2.  </a:t>
          </a:r>
          <a:r>
            <a:rPr lang="ru-RU" sz="1800" b="1" kern="1200" dirty="0" smtClean="0">
              <a:solidFill>
                <a:srgbClr val="C00000"/>
              </a:solidFill>
            </a:rPr>
            <a:t>Заявка об изменении границ УН в сторону его увеличения </a:t>
          </a:r>
          <a:r>
            <a:rPr lang="ru-RU" sz="1800" b="0" kern="1200" dirty="0" smtClean="0"/>
            <a:t>по основаниям:</a:t>
          </a:r>
        </a:p>
        <a:p>
          <a:pPr lvl="0" algn="l" defTabSz="800100">
            <a:lnSpc>
              <a:spcPct val="90000"/>
            </a:lnSpc>
            <a:spcBef>
              <a:spcPct val="0"/>
            </a:spcBef>
            <a:spcAft>
              <a:spcPct val="35000"/>
            </a:spcAft>
          </a:pPr>
          <a:r>
            <a:rPr lang="ru-RU" sz="1400" b="0" i="1" kern="1200" dirty="0" smtClean="0"/>
            <a:t>-полезные ископаемые на УН, имеющем статус геологического отвода и предоставленном в пользование пользователю недр, или лицу, входящему с ним в одну группу лиц, находятся за пределами УН, поставлены на баланс по результатам работ по геологическому изучению недр и являются частью месторождения на основании заключения ГКЗ </a:t>
          </a:r>
          <a:r>
            <a:rPr lang="ru-RU" sz="1400" b="0" i="1" kern="1200" dirty="0" smtClean="0">
              <a:solidFill>
                <a:srgbClr val="C00000"/>
              </a:solidFill>
            </a:rPr>
            <a:t>(</a:t>
          </a:r>
          <a:r>
            <a:rPr lang="ru-RU" sz="1400" b="1" kern="1200" dirty="0" smtClean="0">
              <a:solidFill>
                <a:srgbClr val="C00000"/>
              </a:solidFill>
            </a:rPr>
            <a:t>прирезка по площади месторождения НФН, РФН (пользователи в одной группе (ВИНК) по результатам ГИН в пределах лицензии НП и НР (статус геол. отвода))</a:t>
          </a:r>
          <a:endParaRPr lang="ru-RU" sz="1400" kern="1200" dirty="0" smtClean="0">
            <a:solidFill>
              <a:srgbClr val="C00000"/>
            </a:solidFill>
          </a:endParaRPr>
        </a:p>
        <a:p>
          <a:pPr lvl="0" algn="l" defTabSz="800100">
            <a:lnSpc>
              <a:spcPct val="90000"/>
            </a:lnSpc>
            <a:spcBef>
              <a:spcPct val="0"/>
            </a:spcBef>
            <a:spcAft>
              <a:spcPct val="35000"/>
            </a:spcAft>
          </a:pPr>
          <a:r>
            <a:rPr lang="ru-RU" sz="1400" b="0" i="1" kern="1200" dirty="0" smtClean="0"/>
            <a:t>-полезные ископаемые на УН, имеющем статус горного отвода и предоставленном в пользование пользователю недр, или лицу, входящему с ним в одну группу лиц, находятся за пределами УН, поставлены на баланс по результатам работ по геологическому изучению недр или разведке месторождений полезных ископаемых, осуществленных за счет собственных и (или) привлеченных средств пользователя недр, и являются частью месторождения на основании заключения ГКЗ </a:t>
          </a:r>
          <a:r>
            <a:rPr lang="ru-RU" sz="1400" b="0" i="1" kern="1200" dirty="0" smtClean="0">
              <a:solidFill>
                <a:srgbClr val="C00000"/>
              </a:solidFill>
            </a:rPr>
            <a:t>(</a:t>
          </a:r>
          <a:r>
            <a:rPr lang="ru-RU" sz="1400" b="1" kern="1200" dirty="0" smtClean="0">
              <a:solidFill>
                <a:srgbClr val="C00000"/>
              </a:solidFill>
            </a:rPr>
            <a:t>прирезка по площади месторождения НФН, РФН (пользователи в одной группе (ВИНК)) по результатам ГИН и разведки за счет собств. средств в пределах лицензии НЭ и НР (статус горного отвода))</a:t>
          </a:r>
          <a:r>
            <a:rPr lang="ru-RU" sz="1400" b="0" i="1" kern="1200" dirty="0" smtClean="0">
              <a:solidFill>
                <a:srgbClr val="C00000"/>
              </a:solidFill>
            </a:rPr>
            <a:t>;</a:t>
          </a:r>
          <a:br>
            <a:rPr lang="ru-RU" sz="1400" b="0" i="1" kern="1200" dirty="0" smtClean="0">
              <a:solidFill>
                <a:srgbClr val="C00000"/>
              </a:solidFill>
            </a:rPr>
          </a:br>
          <a:r>
            <a:rPr lang="ru-RU" sz="1800" b="0" kern="1200" dirty="0" smtClean="0"/>
            <a:t> и </a:t>
          </a:r>
          <a:r>
            <a:rPr lang="ru-RU" sz="1800" b="1" kern="1200" dirty="0" smtClean="0">
              <a:solidFill>
                <a:srgbClr val="C00000"/>
              </a:solidFill>
            </a:rPr>
            <a:t>заявка об изменении границ сопредельного УН в сторону его уменьшения, подаются одновременно.</a:t>
          </a:r>
        </a:p>
      </dsp:txBody>
      <dsp:txXfrm>
        <a:off x="925471" y="64728"/>
        <a:ext cx="10947446" cy="2930453"/>
      </dsp:txXfrm>
    </dsp:sp>
    <dsp:sp modelId="{F3915C0B-E2D7-459D-A1DA-DB3168F6DE50}">
      <dsp:nvSpPr>
        <dsp:cNvPr id="0" name=""/>
        <dsp:cNvSpPr/>
      </dsp:nvSpPr>
      <dsp:spPr>
        <a:xfrm>
          <a:off x="761260" y="3076832"/>
          <a:ext cx="875792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20DB8-51BF-46F5-BB5B-763C904BDDFF}">
      <dsp:nvSpPr>
        <dsp:cNvPr id="0" name=""/>
        <dsp:cNvSpPr/>
      </dsp:nvSpPr>
      <dsp:spPr>
        <a:xfrm>
          <a:off x="0" y="0"/>
          <a:ext cx="118751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A7C4B9-D5EB-455C-85AC-112F2C25ED0C}">
      <dsp:nvSpPr>
        <dsp:cNvPr id="0" name=""/>
        <dsp:cNvSpPr/>
      </dsp:nvSpPr>
      <dsp:spPr>
        <a:xfrm>
          <a:off x="0" y="0"/>
          <a:ext cx="1235310" cy="139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68580" tIns="68580" rIns="68580" bIns="68580" numCol="1" spcCol="1270" anchor="t" anchorCtr="0">
          <a:noAutofit/>
        </a:bodyPr>
        <a:lstStyle/>
        <a:p>
          <a:pPr lvl="0" algn="l" defTabSz="800100">
            <a:lnSpc>
              <a:spcPct val="90000"/>
            </a:lnSpc>
            <a:spcBef>
              <a:spcPct val="0"/>
            </a:spcBef>
            <a:spcAft>
              <a:spcPct val="35000"/>
            </a:spcAft>
          </a:pPr>
          <a:r>
            <a:rPr lang="ru-RU" sz="1800" b="1" kern="1200" dirty="0" smtClean="0">
              <a:solidFill>
                <a:schemeClr val="accent5">
                  <a:lumMod val="75000"/>
                </a:schemeClr>
              </a:solidFill>
            </a:rPr>
            <a:t>Ст.17. Порядок изменения границ УН</a:t>
          </a:r>
          <a:endParaRPr lang="ru-RU" sz="1800" b="1" kern="1200" dirty="0">
            <a:solidFill>
              <a:schemeClr val="accent5">
                <a:lumMod val="75000"/>
              </a:schemeClr>
            </a:solidFill>
          </a:endParaRPr>
        </a:p>
      </dsp:txBody>
      <dsp:txXfrm>
        <a:off x="0" y="0"/>
        <a:ext cx="1235310" cy="1390074"/>
      </dsp:txXfrm>
    </dsp:sp>
    <dsp:sp modelId="{87E4F4BC-E2CC-4865-AD6A-CD75068489CB}">
      <dsp:nvSpPr>
        <dsp:cNvPr id="0" name=""/>
        <dsp:cNvSpPr/>
      </dsp:nvSpPr>
      <dsp:spPr>
        <a:xfrm>
          <a:off x="1399173" y="27913"/>
          <a:ext cx="10472666" cy="1263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b="0" kern="1200" dirty="0" smtClean="0"/>
            <a:t>17. абз.1.  </a:t>
          </a:r>
          <a:r>
            <a:rPr lang="ru-RU" sz="1800" b="1" kern="1200" dirty="0" smtClean="0">
              <a:solidFill>
                <a:srgbClr val="C00000"/>
              </a:solidFill>
            </a:rPr>
            <a:t>Для изменения границ УН пользователь недр, владеющий лицензией</a:t>
          </a:r>
          <a:r>
            <a:rPr lang="ru-RU" sz="1800" b="0" kern="1200" dirty="0" smtClean="0"/>
            <a:t> на пользование участком недр, границы которого предлагается изменить (далее - заявитель), </a:t>
          </a:r>
          <a:r>
            <a:rPr lang="ru-RU" sz="1800" b="1" kern="1200" dirty="0" smtClean="0">
              <a:solidFill>
                <a:srgbClr val="C00000"/>
              </a:solidFill>
            </a:rPr>
            <a:t>подает заявку об изменении границ УН.</a:t>
          </a:r>
        </a:p>
      </dsp:txBody>
      <dsp:txXfrm>
        <a:off x="1399173" y="27913"/>
        <a:ext cx="10472666" cy="1263706"/>
      </dsp:txXfrm>
    </dsp:sp>
    <dsp:sp modelId="{F3915C0B-E2D7-459D-A1DA-DB3168F6DE50}">
      <dsp:nvSpPr>
        <dsp:cNvPr id="0" name=""/>
        <dsp:cNvSpPr/>
      </dsp:nvSpPr>
      <dsp:spPr>
        <a:xfrm>
          <a:off x="1235310" y="1326830"/>
          <a:ext cx="873937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133430"/>
          <a:ext cx="11793313" cy="6290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kern="1200" dirty="0" smtClean="0"/>
            <a:t>18. Заявка об изменении границ УН должна содержать:</a:t>
          </a:r>
        </a:p>
      </dsp:txBody>
      <dsp:txXfrm>
        <a:off x="30709" y="164139"/>
        <a:ext cx="11731895" cy="567649"/>
      </dsp:txXfrm>
    </dsp:sp>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20DB8-51BF-46F5-BB5B-763C904BDDFF}">
      <dsp:nvSpPr>
        <dsp:cNvPr id="0" name=""/>
        <dsp:cNvSpPr/>
      </dsp:nvSpPr>
      <dsp:spPr>
        <a:xfrm>
          <a:off x="0" y="2397"/>
          <a:ext cx="118751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A7C4B9-D5EB-455C-85AC-112F2C25ED0C}">
      <dsp:nvSpPr>
        <dsp:cNvPr id="0" name=""/>
        <dsp:cNvSpPr/>
      </dsp:nvSpPr>
      <dsp:spPr>
        <a:xfrm>
          <a:off x="0" y="2397"/>
          <a:ext cx="761260" cy="4904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68580" tIns="68580" rIns="68580" bIns="68580" numCol="1" spcCol="1270" anchor="t" anchorCtr="0">
          <a:noAutofit/>
        </a:bodyPr>
        <a:lstStyle/>
        <a:p>
          <a:pPr lvl="0" algn="l" defTabSz="800100">
            <a:lnSpc>
              <a:spcPct val="90000"/>
            </a:lnSpc>
            <a:spcBef>
              <a:spcPct val="0"/>
            </a:spcBef>
            <a:spcAft>
              <a:spcPct val="35000"/>
            </a:spcAft>
          </a:pPr>
          <a:r>
            <a:rPr lang="ru-RU" sz="1800" b="1" kern="1200" dirty="0" smtClean="0">
              <a:solidFill>
                <a:schemeClr val="accent5">
                  <a:lumMod val="75000"/>
                </a:schemeClr>
              </a:solidFill>
            </a:rPr>
            <a:t>18. Заявка об изменении границ УН должна содержать</a:t>
          </a:r>
          <a:r>
            <a:rPr lang="ru-RU" sz="1400" b="1" kern="1200" dirty="0" smtClean="0">
              <a:solidFill>
                <a:schemeClr val="accent5">
                  <a:lumMod val="75000"/>
                </a:schemeClr>
              </a:solidFill>
            </a:rPr>
            <a:t>:</a:t>
          </a:r>
        </a:p>
      </dsp:txBody>
      <dsp:txXfrm>
        <a:off x="0" y="2397"/>
        <a:ext cx="761260" cy="4904333"/>
      </dsp:txXfrm>
    </dsp:sp>
    <dsp:sp modelId="{87E4F4BC-E2CC-4865-AD6A-CD75068489CB}">
      <dsp:nvSpPr>
        <dsp:cNvPr id="0" name=""/>
        <dsp:cNvSpPr/>
      </dsp:nvSpPr>
      <dsp:spPr>
        <a:xfrm>
          <a:off x="925471" y="20981"/>
          <a:ext cx="10947446" cy="1288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0" kern="1200" dirty="0" smtClean="0"/>
            <a:t>а) </a:t>
          </a:r>
          <a:r>
            <a:rPr lang="ru-RU" sz="1400" b="1" kern="1200" dirty="0" smtClean="0">
              <a:solidFill>
                <a:srgbClr val="C00000"/>
              </a:solidFill>
            </a:rPr>
            <a:t>сведения о заявителе</a:t>
          </a:r>
          <a:r>
            <a:rPr lang="ru-RU" sz="1400" b="0" kern="1200" dirty="0" smtClean="0"/>
            <a:t>, в том числе</a:t>
          </a:r>
        </a:p>
        <a:p>
          <a:pPr lvl="0" algn="l" defTabSz="622300">
            <a:lnSpc>
              <a:spcPct val="90000"/>
            </a:lnSpc>
            <a:spcBef>
              <a:spcPct val="0"/>
            </a:spcBef>
            <a:spcAft>
              <a:spcPct val="35000"/>
            </a:spcAft>
          </a:pPr>
          <a:r>
            <a:rPr lang="ru-RU" sz="1400" b="1" kern="1200" dirty="0" smtClean="0">
              <a:solidFill>
                <a:srgbClr val="C00000"/>
              </a:solidFill>
            </a:rPr>
            <a:t> для юридического лица </a:t>
          </a:r>
          <a:r>
            <a:rPr lang="ru-RU" sz="1400" b="0" kern="1200" dirty="0" smtClean="0"/>
            <a:t>- полное наименование, организационно-правовая форма, адрес электронной почты, основной государственный регистрационный номер, идентификационный номер налогоплательщика,</a:t>
          </a:r>
        </a:p>
        <a:p>
          <a:pPr lvl="0" algn="l" defTabSz="622300">
            <a:lnSpc>
              <a:spcPct val="90000"/>
            </a:lnSpc>
            <a:spcBef>
              <a:spcPct val="0"/>
            </a:spcBef>
            <a:spcAft>
              <a:spcPct val="35000"/>
            </a:spcAft>
          </a:pPr>
          <a:r>
            <a:rPr lang="ru-RU" sz="1400" b="0" kern="1200" dirty="0" smtClean="0"/>
            <a:t> </a:t>
          </a:r>
          <a:r>
            <a:rPr lang="ru-RU" sz="1400" b="1" kern="1200" dirty="0" smtClean="0">
              <a:solidFill>
                <a:srgbClr val="C00000"/>
              </a:solidFill>
            </a:rPr>
            <a:t>для индивидуального предпринимателя </a:t>
          </a:r>
          <a:r>
            <a:rPr lang="ru-RU" sz="1400" b="0" kern="1200" dirty="0" smtClean="0"/>
            <a:t>- фамилия, имя, отчество (при наличии), адрес электронной почты, основной государственный регистрационный номер индивидуального предпринимателя, идентификационный номер налогоплательщика;</a:t>
          </a:r>
          <a:br>
            <a:rPr lang="ru-RU" sz="1400" b="0" kern="1200" dirty="0" smtClean="0"/>
          </a:br>
          <a:endParaRPr lang="ru-RU" sz="1400" b="0" kern="1200" dirty="0" smtClean="0"/>
        </a:p>
      </dsp:txBody>
      <dsp:txXfrm>
        <a:off x="925471" y="20981"/>
        <a:ext cx="10947446" cy="1288124"/>
      </dsp:txXfrm>
    </dsp:sp>
    <dsp:sp modelId="{F3915C0B-E2D7-459D-A1DA-DB3168F6DE50}">
      <dsp:nvSpPr>
        <dsp:cNvPr id="0" name=""/>
        <dsp:cNvSpPr/>
      </dsp:nvSpPr>
      <dsp:spPr>
        <a:xfrm>
          <a:off x="761260" y="1332547"/>
          <a:ext cx="875792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3205FE-4B21-4CCE-86D7-CA75BD123DF0}">
      <dsp:nvSpPr>
        <dsp:cNvPr id="0" name=""/>
        <dsp:cNvSpPr/>
      </dsp:nvSpPr>
      <dsp:spPr>
        <a:xfrm>
          <a:off x="925471" y="1374574"/>
          <a:ext cx="10681127" cy="84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0" kern="1200" dirty="0" smtClean="0"/>
            <a:t>б) </a:t>
          </a:r>
          <a:r>
            <a:rPr lang="ru-RU" sz="1400" b="1" kern="1200" dirty="0" smtClean="0">
              <a:solidFill>
                <a:srgbClr val="C00000"/>
              </a:solidFill>
            </a:rPr>
            <a:t>информацию об УН</a:t>
          </a:r>
          <a:r>
            <a:rPr lang="ru-RU" sz="1400" b="0" kern="1200" dirty="0" smtClean="0"/>
            <a:t>, границы которого предлагается изменить (вид пользования недрами, государственный регистрационный номер лицензии на пользование недрами и дату ее государственной регистрации, наименование органа, выдававшего такую лицензию, целевое назначение работ на УН); </a:t>
          </a:r>
          <a:endParaRPr lang="ru-RU" sz="1400" b="0" kern="1200" dirty="0"/>
        </a:p>
      </dsp:txBody>
      <dsp:txXfrm>
        <a:off x="925471" y="1374574"/>
        <a:ext cx="10681127" cy="840537"/>
      </dsp:txXfrm>
    </dsp:sp>
    <dsp:sp modelId="{0D38F999-0859-4B92-B17F-D0E6360736D5}">
      <dsp:nvSpPr>
        <dsp:cNvPr id="0" name=""/>
        <dsp:cNvSpPr/>
      </dsp:nvSpPr>
      <dsp:spPr>
        <a:xfrm>
          <a:off x="761260" y="2215112"/>
          <a:ext cx="875792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804985-E05D-4931-9DCE-DF47CA8C21AB}">
      <dsp:nvSpPr>
        <dsp:cNvPr id="0" name=""/>
        <dsp:cNvSpPr/>
      </dsp:nvSpPr>
      <dsp:spPr>
        <a:xfrm>
          <a:off x="925471" y="2257139"/>
          <a:ext cx="10870532" cy="84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0" kern="1200" dirty="0" smtClean="0"/>
            <a:t>в) </a:t>
          </a:r>
          <a:r>
            <a:rPr lang="ru-RU" sz="1400" b="1" kern="1200" dirty="0" smtClean="0">
              <a:solidFill>
                <a:srgbClr val="C00000"/>
              </a:solidFill>
            </a:rPr>
            <a:t>основание (основания) изменения границ УН</a:t>
          </a:r>
          <a:r>
            <a:rPr lang="ru-RU" sz="1400" b="0" kern="1200" dirty="0" smtClean="0"/>
            <a:t>, предусмотренное (предусмотренные) пунктами 9 и 14 настоящих Правил; </a:t>
          </a:r>
          <a:endParaRPr lang="ru-RU" sz="1400" b="0" kern="1200" dirty="0"/>
        </a:p>
      </dsp:txBody>
      <dsp:txXfrm>
        <a:off x="925471" y="2257139"/>
        <a:ext cx="10870532" cy="840537"/>
      </dsp:txXfrm>
    </dsp:sp>
    <dsp:sp modelId="{DBB73C22-C001-4DDA-8A91-E7658526A3EE}">
      <dsp:nvSpPr>
        <dsp:cNvPr id="0" name=""/>
        <dsp:cNvSpPr/>
      </dsp:nvSpPr>
      <dsp:spPr>
        <a:xfrm>
          <a:off x="761260" y="3097677"/>
          <a:ext cx="875792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163A60-48DE-4274-83C5-654FA52F5852}">
      <dsp:nvSpPr>
        <dsp:cNvPr id="0" name=""/>
        <dsp:cNvSpPr/>
      </dsp:nvSpPr>
      <dsp:spPr>
        <a:xfrm>
          <a:off x="925471" y="3139703"/>
          <a:ext cx="10497823" cy="84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0" kern="1200" dirty="0" smtClean="0"/>
            <a:t>г) </a:t>
          </a:r>
          <a:r>
            <a:rPr lang="ru-RU" sz="1400" b="1" kern="1200" dirty="0" smtClean="0">
              <a:solidFill>
                <a:srgbClr val="C00000"/>
              </a:solidFill>
            </a:rPr>
            <a:t>обоснование необходимости изменения границ УН с указанием реквизитов обосновывающих документов</a:t>
          </a:r>
          <a:r>
            <a:rPr lang="ru-RU" sz="1400" b="0" kern="1200" dirty="0" smtClean="0"/>
            <a:t>, указанных в пунктах 9 и 14 настоящих Правил; </a:t>
          </a:r>
          <a:endParaRPr lang="ru-RU" sz="1400" b="0" kern="1200" dirty="0"/>
        </a:p>
      </dsp:txBody>
      <dsp:txXfrm>
        <a:off x="925471" y="3139703"/>
        <a:ext cx="10497823" cy="840537"/>
      </dsp:txXfrm>
    </dsp:sp>
    <dsp:sp modelId="{4D748195-0A83-4A42-97D2-C038801323FC}">
      <dsp:nvSpPr>
        <dsp:cNvPr id="0" name=""/>
        <dsp:cNvSpPr/>
      </dsp:nvSpPr>
      <dsp:spPr>
        <a:xfrm>
          <a:off x="761260" y="3980241"/>
          <a:ext cx="875792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1A7084-B0AC-444E-8AB5-EB502383BB40}">
      <dsp:nvSpPr>
        <dsp:cNvPr id="0" name=""/>
        <dsp:cNvSpPr/>
      </dsp:nvSpPr>
      <dsp:spPr>
        <a:xfrm>
          <a:off x="925471" y="4022268"/>
          <a:ext cx="8593714" cy="84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0" kern="1200" dirty="0" smtClean="0"/>
            <a:t>д) </a:t>
          </a:r>
          <a:r>
            <a:rPr lang="ru-RU" sz="1400" b="1" kern="1200" dirty="0" smtClean="0">
              <a:solidFill>
                <a:srgbClr val="C00000"/>
              </a:solidFill>
            </a:rPr>
            <a:t>опись</a:t>
          </a:r>
          <a:r>
            <a:rPr lang="ru-RU" sz="1400" b="0" kern="1200" dirty="0" smtClean="0"/>
            <a:t> прилагаемых документов и сведений. </a:t>
          </a:r>
          <a:endParaRPr lang="ru-RU" sz="1400" b="0" kern="1200" dirty="0"/>
        </a:p>
      </dsp:txBody>
      <dsp:txXfrm>
        <a:off x="925471" y="4022268"/>
        <a:ext cx="8593714" cy="840537"/>
      </dsp:txXfrm>
    </dsp:sp>
    <dsp:sp modelId="{87171EEC-0EA7-4951-B4BF-2F4D2CE2E256}">
      <dsp:nvSpPr>
        <dsp:cNvPr id="0" name=""/>
        <dsp:cNvSpPr/>
      </dsp:nvSpPr>
      <dsp:spPr>
        <a:xfrm>
          <a:off x="761260" y="4862806"/>
          <a:ext cx="875792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8501-0F47-46FE-A535-7D72E5A8580E}">
      <dsp:nvSpPr>
        <dsp:cNvPr id="0" name=""/>
        <dsp:cNvSpPr/>
      </dsp:nvSpPr>
      <dsp:spPr>
        <a:xfrm>
          <a:off x="0" y="133430"/>
          <a:ext cx="11793313" cy="6290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kern="1200" dirty="0" smtClean="0"/>
            <a:t>19. К заявке об изменении границ УН прилагаются следующие документы и сведения:</a:t>
          </a:r>
        </a:p>
      </dsp:txBody>
      <dsp:txXfrm>
        <a:off x="30709" y="164139"/>
        <a:ext cx="11731895" cy="567649"/>
      </dsp:txXfrm>
    </dsp:sp>
  </dsp:spTree>
</dsp:drawing>
</file>

<file path=ppt/diagrams/drawing9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20DB8-51BF-46F5-BB5B-763C904BDDFF}">
      <dsp:nvSpPr>
        <dsp:cNvPr id="0" name=""/>
        <dsp:cNvSpPr/>
      </dsp:nvSpPr>
      <dsp:spPr>
        <a:xfrm>
          <a:off x="0" y="0"/>
          <a:ext cx="118751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A7C4B9-D5EB-455C-85AC-112F2C25ED0C}">
      <dsp:nvSpPr>
        <dsp:cNvPr id="0" name=""/>
        <dsp:cNvSpPr/>
      </dsp:nvSpPr>
      <dsp:spPr>
        <a:xfrm>
          <a:off x="0" y="0"/>
          <a:ext cx="761260" cy="4909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68580" tIns="68580" rIns="68580" bIns="68580" numCol="1" spcCol="1270" anchor="t" anchorCtr="0">
          <a:noAutofit/>
        </a:bodyPr>
        <a:lstStyle/>
        <a:p>
          <a:pPr lvl="0" algn="l" defTabSz="800100">
            <a:lnSpc>
              <a:spcPct val="90000"/>
            </a:lnSpc>
            <a:spcBef>
              <a:spcPct val="0"/>
            </a:spcBef>
            <a:spcAft>
              <a:spcPct val="35000"/>
            </a:spcAft>
          </a:pPr>
          <a:r>
            <a:rPr lang="ru-RU" sz="1800" b="1" kern="1200" dirty="0" smtClean="0">
              <a:solidFill>
                <a:schemeClr val="accent5">
                  <a:lumMod val="75000"/>
                </a:schemeClr>
              </a:solidFill>
            </a:rPr>
            <a:t>19. Приложения к заявке об изменении границ УН:</a:t>
          </a:r>
        </a:p>
      </dsp:txBody>
      <dsp:txXfrm>
        <a:off x="0" y="0"/>
        <a:ext cx="761260" cy="4909128"/>
      </dsp:txXfrm>
    </dsp:sp>
    <dsp:sp modelId="{87E4F4BC-E2CC-4865-AD6A-CD75068489CB}">
      <dsp:nvSpPr>
        <dsp:cNvPr id="0" name=""/>
        <dsp:cNvSpPr/>
      </dsp:nvSpPr>
      <dsp:spPr>
        <a:xfrm>
          <a:off x="925471" y="48811"/>
          <a:ext cx="10947446" cy="2367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smtClean="0"/>
            <a:t>а) </a:t>
          </a:r>
          <a:r>
            <a:rPr lang="ru-RU" sz="1600" b="1" kern="1200" dirty="0" smtClean="0">
              <a:solidFill>
                <a:srgbClr val="C00000"/>
              </a:solidFill>
            </a:rPr>
            <a:t>документ (документы), подтверждающий (подтверждающие) полномочия лица на осуществление действий </a:t>
          </a:r>
          <a:r>
            <a:rPr lang="ru-RU" sz="1600" b="0" kern="1200" dirty="0" smtClean="0"/>
            <a:t>от имени заявителя, за исключением случаев подписания заявки об изменении границ УН индивидуальным предпринимателем (если заявителем является индивидуальный предприниматель) либо лицом, указанным в едином государственном реестре юридических лиц в качестве лица, имеющего право без доверенности действовать от имени юридического лица (если заявителем является юридическое лицо). Указанный документ может быть оформлен в машиночитаемом виде. Если доверенность подписана лицом, не являющимся индивидуальным предпринимателем либо не указанным в едином государственном реестре юридических лиц в качестве лица, имеющего право без доверенности действовать от имени юридического лица, требуется представление документов, подтверждающих полномочия такого лица на выдачу доверенности;</a:t>
          </a:r>
        </a:p>
      </dsp:txBody>
      <dsp:txXfrm>
        <a:off x="925471" y="48811"/>
        <a:ext cx="10947446" cy="2367813"/>
      </dsp:txXfrm>
    </dsp:sp>
    <dsp:sp modelId="{F3915C0B-E2D7-459D-A1DA-DB3168F6DE50}">
      <dsp:nvSpPr>
        <dsp:cNvPr id="0" name=""/>
        <dsp:cNvSpPr/>
      </dsp:nvSpPr>
      <dsp:spPr>
        <a:xfrm>
          <a:off x="761260" y="2478197"/>
          <a:ext cx="875792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CC0470-9D83-40E2-815E-E1F2F53DF212}">
      <dsp:nvSpPr>
        <dsp:cNvPr id="0" name=""/>
        <dsp:cNvSpPr/>
      </dsp:nvSpPr>
      <dsp:spPr>
        <a:xfrm>
          <a:off x="925471" y="2588580"/>
          <a:ext cx="10809517" cy="2207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smtClean="0"/>
            <a:t>б) </a:t>
          </a:r>
          <a:r>
            <a:rPr lang="ru-RU" sz="1600" b="1" kern="1200" dirty="0" smtClean="0">
              <a:solidFill>
                <a:srgbClr val="C00000"/>
              </a:solidFill>
            </a:rPr>
            <a:t>карта-схема УН, подтверждающая географические координаты угловых точек границ УН</a:t>
          </a:r>
          <a:r>
            <a:rPr lang="ru-RU" sz="1600" b="0" kern="1200" dirty="0" smtClean="0"/>
            <a:t>, отображающая границы УН с учетом изменения его границ, а также легенда карты-схемы УН. На карте-схеме УН указываются географические координаты угловых точек границ УН в геодезической системе координат 2011 года (ГСК-2011), установленной постановлением Правительства Российской Федерации от 24 ноября 2016 г. N 1240 "Об установлении государственных систем координат, государственной системы высот и государственной гравиметрической системы";  </a:t>
          </a:r>
          <a:endParaRPr lang="ru-RU" sz="1600" b="0" kern="1200" dirty="0"/>
        </a:p>
      </dsp:txBody>
      <dsp:txXfrm>
        <a:off x="925471" y="2588580"/>
        <a:ext cx="10809517" cy="2207669"/>
      </dsp:txXfrm>
    </dsp:sp>
    <dsp:sp modelId="{379577C3-2076-4363-8F25-B764B14E813E}">
      <dsp:nvSpPr>
        <dsp:cNvPr id="0" name=""/>
        <dsp:cNvSpPr/>
      </dsp:nvSpPr>
      <dsp:spPr>
        <a:xfrm>
          <a:off x="761260" y="4796250"/>
          <a:ext cx="875792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EF982-AD8C-423D-956C-05D5288DFDBE}" type="datetimeFigureOut">
              <a:rPr lang="ru-RU" smtClean="0"/>
              <a:t>15.09.2025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404D8-EB77-4F67-8091-7AC3195D4815}" type="slidenum">
              <a:rPr lang="ru-RU" smtClean="0"/>
              <a:t>‹#›</a:t>
            </a:fld>
            <a:endParaRPr lang="ru-RU"/>
          </a:p>
        </p:txBody>
      </p:sp>
    </p:spTree>
    <p:extLst>
      <p:ext uri="{BB962C8B-B14F-4D97-AF65-F5344CB8AC3E}">
        <p14:creationId xmlns:p14="http://schemas.microsoft.com/office/powerpoint/2010/main" val="3736733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3</a:t>
            </a:fld>
            <a:endParaRPr lang="ru-RU"/>
          </a:p>
        </p:txBody>
      </p:sp>
    </p:spTree>
    <p:extLst>
      <p:ext uri="{BB962C8B-B14F-4D97-AF65-F5344CB8AC3E}">
        <p14:creationId xmlns:p14="http://schemas.microsoft.com/office/powerpoint/2010/main" val="3013648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34</a:t>
            </a:fld>
            <a:endParaRPr lang="ru-RU"/>
          </a:p>
        </p:txBody>
      </p:sp>
    </p:spTree>
    <p:extLst>
      <p:ext uri="{BB962C8B-B14F-4D97-AF65-F5344CB8AC3E}">
        <p14:creationId xmlns:p14="http://schemas.microsoft.com/office/powerpoint/2010/main" val="1220541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35</a:t>
            </a:fld>
            <a:endParaRPr lang="ru-RU"/>
          </a:p>
        </p:txBody>
      </p:sp>
    </p:spTree>
    <p:extLst>
      <p:ext uri="{BB962C8B-B14F-4D97-AF65-F5344CB8AC3E}">
        <p14:creationId xmlns:p14="http://schemas.microsoft.com/office/powerpoint/2010/main" val="218397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36</a:t>
            </a:fld>
            <a:endParaRPr lang="ru-RU"/>
          </a:p>
        </p:txBody>
      </p:sp>
    </p:spTree>
    <p:extLst>
      <p:ext uri="{BB962C8B-B14F-4D97-AF65-F5344CB8AC3E}">
        <p14:creationId xmlns:p14="http://schemas.microsoft.com/office/powerpoint/2010/main" val="3688138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37</a:t>
            </a:fld>
            <a:endParaRPr lang="ru-RU"/>
          </a:p>
        </p:txBody>
      </p:sp>
    </p:spTree>
    <p:extLst>
      <p:ext uri="{BB962C8B-B14F-4D97-AF65-F5344CB8AC3E}">
        <p14:creationId xmlns:p14="http://schemas.microsoft.com/office/powerpoint/2010/main" val="4134232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38</a:t>
            </a:fld>
            <a:endParaRPr lang="ru-RU"/>
          </a:p>
        </p:txBody>
      </p:sp>
    </p:spTree>
    <p:extLst>
      <p:ext uri="{BB962C8B-B14F-4D97-AF65-F5344CB8AC3E}">
        <p14:creationId xmlns:p14="http://schemas.microsoft.com/office/powerpoint/2010/main" val="4287491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39</a:t>
            </a:fld>
            <a:endParaRPr lang="ru-RU"/>
          </a:p>
        </p:txBody>
      </p:sp>
    </p:spTree>
    <p:extLst>
      <p:ext uri="{BB962C8B-B14F-4D97-AF65-F5344CB8AC3E}">
        <p14:creationId xmlns:p14="http://schemas.microsoft.com/office/powerpoint/2010/main" val="2232794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40</a:t>
            </a:fld>
            <a:endParaRPr lang="ru-RU"/>
          </a:p>
        </p:txBody>
      </p:sp>
    </p:spTree>
    <p:extLst>
      <p:ext uri="{BB962C8B-B14F-4D97-AF65-F5344CB8AC3E}">
        <p14:creationId xmlns:p14="http://schemas.microsoft.com/office/powerpoint/2010/main" val="4218584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41</a:t>
            </a:fld>
            <a:endParaRPr lang="ru-RU"/>
          </a:p>
        </p:txBody>
      </p:sp>
    </p:spTree>
    <p:extLst>
      <p:ext uri="{BB962C8B-B14F-4D97-AF65-F5344CB8AC3E}">
        <p14:creationId xmlns:p14="http://schemas.microsoft.com/office/powerpoint/2010/main" val="2244408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42</a:t>
            </a:fld>
            <a:endParaRPr lang="ru-RU"/>
          </a:p>
        </p:txBody>
      </p:sp>
    </p:spTree>
    <p:extLst>
      <p:ext uri="{BB962C8B-B14F-4D97-AF65-F5344CB8AC3E}">
        <p14:creationId xmlns:p14="http://schemas.microsoft.com/office/powerpoint/2010/main" val="133013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43</a:t>
            </a:fld>
            <a:endParaRPr lang="ru-RU"/>
          </a:p>
        </p:txBody>
      </p:sp>
    </p:spTree>
    <p:extLst>
      <p:ext uri="{BB962C8B-B14F-4D97-AF65-F5344CB8AC3E}">
        <p14:creationId xmlns:p14="http://schemas.microsoft.com/office/powerpoint/2010/main" val="91304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21</a:t>
            </a:fld>
            <a:endParaRPr lang="ru-RU"/>
          </a:p>
        </p:txBody>
      </p:sp>
    </p:spTree>
    <p:extLst>
      <p:ext uri="{BB962C8B-B14F-4D97-AF65-F5344CB8AC3E}">
        <p14:creationId xmlns:p14="http://schemas.microsoft.com/office/powerpoint/2010/main" val="348146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44</a:t>
            </a:fld>
            <a:endParaRPr lang="ru-RU"/>
          </a:p>
        </p:txBody>
      </p:sp>
    </p:spTree>
    <p:extLst>
      <p:ext uri="{BB962C8B-B14F-4D97-AF65-F5344CB8AC3E}">
        <p14:creationId xmlns:p14="http://schemas.microsoft.com/office/powerpoint/2010/main" val="2474800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45</a:t>
            </a:fld>
            <a:endParaRPr lang="ru-RU"/>
          </a:p>
        </p:txBody>
      </p:sp>
    </p:spTree>
    <p:extLst>
      <p:ext uri="{BB962C8B-B14F-4D97-AF65-F5344CB8AC3E}">
        <p14:creationId xmlns:p14="http://schemas.microsoft.com/office/powerpoint/2010/main" val="2982009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46</a:t>
            </a:fld>
            <a:endParaRPr lang="ru-RU"/>
          </a:p>
        </p:txBody>
      </p:sp>
    </p:spTree>
    <p:extLst>
      <p:ext uri="{BB962C8B-B14F-4D97-AF65-F5344CB8AC3E}">
        <p14:creationId xmlns:p14="http://schemas.microsoft.com/office/powerpoint/2010/main" val="1370365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47</a:t>
            </a:fld>
            <a:endParaRPr lang="ru-RU"/>
          </a:p>
        </p:txBody>
      </p:sp>
    </p:spTree>
    <p:extLst>
      <p:ext uri="{BB962C8B-B14F-4D97-AF65-F5344CB8AC3E}">
        <p14:creationId xmlns:p14="http://schemas.microsoft.com/office/powerpoint/2010/main" val="2419603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48</a:t>
            </a:fld>
            <a:endParaRPr lang="ru-RU"/>
          </a:p>
        </p:txBody>
      </p:sp>
    </p:spTree>
    <p:extLst>
      <p:ext uri="{BB962C8B-B14F-4D97-AF65-F5344CB8AC3E}">
        <p14:creationId xmlns:p14="http://schemas.microsoft.com/office/powerpoint/2010/main" val="3439980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49</a:t>
            </a:fld>
            <a:endParaRPr lang="ru-RU"/>
          </a:p>
        </p:txBody>
      </p:sp>
    </p:spTree>
    <p:extLst>
      <p:ext uri="{BB962C8B-B14F-4D97-AF65-F5344CB8AC3E}">
        <p14:creationId xmlns:p14="http://schemas.microsoft.com/office/powerpoint/2010/main" val="3301382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50</a:t>
            </a:fld>
            <a:endParaRPr lang="ru-RU"/>
          </a:p>
        </p:txBody>
      </p:sp>
    </p:spTree>
    <p:extLst>
      <p:ext uri="{BB962C8B-B14F-4D97-AF65-F5344CB8AC3E}">
        <p14:creationId xmlns:p14="http://schemas.microsoft.com/office/powerpoint/2010/main" val="3391312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51</a:t>
            </a:fld>
            <a:endParaRPr lang="ru-RU"/>
          </a:p>
        </p:txBody>
      </p:sp>
    </p:spTree>
    <p:extLst>
      <p:ext uri="{BB962C8B-B14F-4D97-AF65-F5344CB8AC3E}">
        <p14:creationId xmlns:p14="http://schemas.microsoft.com/office/powerpoint/2010/main" val="2460441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52</a:t>
            </a:fld>
            <a:endParaRPr lang="ru-RU"/>
          </a:p>
        </p:txBody>
      </p:sp>
    </p:spTree>
    <p:extLst>
      <p:ext uri="{BB962C8B-B14F-4D97-AF65-F5344CB8AC3E}">
        <p14:creationId xmlns:p14="http://schemas.microsoft.com/office/powerpoint/2010/main" val="11405288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53</a:t>
            </a:fld>
            <a:endParaRPr lang="ru-RU"/>
          </a:p>
        </p:txBody>
      </p:sp>
    </p:spTree>
    <p:extLst>
      <p:ext uri="{BB962C8B-B14F-4D97-AF65-F5344CB8AC3E}">
        <p14:creationId xmlns:p14="http://schemas.microsoft.com/office/powerpoint/2010/main" val="3695711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23</a:t>
            </a:fld>
            <a:endParaRPr lang="ru-RU"/>
          </a:p>
        </p:txBody>
      </p:sp>
    </p:spTree>
    <p:extLst>
      <p:ext uri="{BB962C8B-B14F-4D97-AF65-F5344CB8AC3E}">
        <p14:creationId xmlns:p14="http://schemas.microsoft.com/office/powerpoint/2010/main" val="985541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54</a:t>
            </a:fld>
            <a:endParaRPr lang="ru-RU"/>
          </a:p>
        </p:txBody>
      </p:sp>
    </p:spTree>
    <p:extLst>
      <p:ext uri="{BB962C8B-B14F-4D97-AF65-F5344CB8AC3E}">
        <p14:creationId xmlns:p14="http://schemas.microsoft.com/office/powerpoint/2010/main" val="18175031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55</a:t>
            </a:fld>
            <a:endParaRPr lang="ru-RU"/>
          </a:p>
        </p:txBody>
      </p:sp>
    </p:spTree>
    <p:extLst>
      <p:ext uri="{BB962C8B-B14F-4D97-AF65-F5344CB8AC3E}">
        <p14:creationId xmlns:p14="http://schemas.microsoft.com/office/powerpoint/2010/main" val="25613577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56</a:t>
            </a:fld>
            <a:endParaRPr lang="ru-RU"/>
          </a:p>
        </p:txBody>
      </p:sp>
    </p:spTree>
    <p:extLst>
      <p:ext uri="{BB962C8B-B14F-4D97-AF65-F5344CB8AC3E}">
        <p14:creationId xmlns:p14="http://schemas.microsoft.com/office/powerpoint/2010/main" val="39287021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57</a:t>
            </a:fld>
            <a:endParaRPr lang="ru-RU"/>
          </a:p>
        </p:txBody>
      </p:sp>
    </p:spTree>
    <p:extLst>
      <p:ext uri="{BB962C8B-B14F-4D97-AF65-F5344CB8AC3E}">
        <p14:creationId xmlns:p14="http://schemas.microsoft.com/office/powerpoint/2010/main" val="1736104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58</a:t>
            </a:fld>
            <a:endParaRPr lang="ru-RU"/>
          </a:p>
        </p:txBody>
      </p:sp>
    </p:spTree>
    <p:extLst>
      <p:ext uri="{BB962C8B-B14F-4D97-AF65-F5344CB8AC3E}">
        <p14:creationId xmlns:p14="http://schemas.microsoft.com/office/powerpoint/2010/main" val="33645350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59</a:t>
            </a:fld>
            <a:endParaRPr lang="ru-RU"/>
          </a:p>
        </p:txBody>
      </p:sp>
    </p:spTree>
    <p:extLst>
      <p:ext uri="{BB962C8B-B14F-4D97-AF65-F5344CB8AC3E}">
        <p14:creationId xmlns:p14="http://schemas.microsoft.com/office/powerpoint/2010/main" val="41156174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60</a:t>
            </a:fld>
            <a:endParaRPr lang="ru-RU"/>
          </a:p>
        </p:txBody>
      </p:sp>
    </p:spTree>
    <p:extLst>
      <p:ext uri="{BB962C8B-B14F-4D97-AF65-F5344CB8AC3E}">
        <p14:creationId xmlns:p14="http://schemas.microsoft.com/office/powerpoint/2010/main" val="23743396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61</a:t>
            </a:fld>
            <a:endParaRPr lang="ru-RU"/>
          </a:p>
        </p:txBody>
      </p:sp>
    </p:spTree>
    <p:extLst>
      <p:ext uri="{BB962C8B-B14F-4D97-AF65-F5344CB8AC3E}">
        <p14:creationId xmlns:p14="http://schemas.microsoft.com/office/powerpoint/2010/main" val="39811871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62</a:t>
            </a:fld>
            <a:endParaRPr lang="ru-RU"/>
          </a:p>
        </p:txBody>
      </p:sp>
    </p:spTree>
    <p:extLst>
      <p:ext uri="{BB962C8B-B14F-4D97-AF65-F5344CB8AC3E}">
        <p14:creationId xmlns:p14="http://schemas.microsoft.com/office/powerpoint/2010/main" val="2047861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63</a:t>
            </a:fld>
            <a:endParaRPr lang="ru-RU"/>
          </a:p>
        </p:txBody>
      </p:sp>
    </p:spTree>
    <p:extLst>
      <p:ext uri="{BB962C8B-B14F-4D97-AF65-F5344CB8AC3E}">
        <p14:creationId xmlns:p14="http://schemas.microsoft.com/office/powerpoint/2010/main" val="1295719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28</a:t>
            </a:fld>
            <a:endParaRPr lang="ru-RU"/>
          </a:p>
        </p:txBody>
      </p:sp>
    </p:spTree>
    <p:extLst>
      <p:ext uri="{BB962C8B-B14F-4D97-AF65-F5344CB8AC3E}">
        <p14:creationId xmlns:p14="http://schemas.microsoft.com/office/powerpoint/2010/main" val="30939191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64</a:t>
            </a:fld>
            <a:endParaRPr lang="ru-RU"/>
          </a:p>
        </p:txBody>
      </p:sp>
    </p:spTree>
    <p:extLst>
      <p:ext uri="{BB962C8B-B14F-4D97-AF65-F5344CB8AC3E}">
        <p14:creationId xmlns:p14="http://schemas.microsoft.com/office/powerpoint/2010/main" val="22919042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65</a:t>
            </a:fld>
            <a:endParaRPr lang="ru-RU"/>
          </a:p>
        </p:txBody>
      </p:sp>
    </p:spTree>
    <p:extLst>
      <p:ext uri="{BB962C8B-B14F-4D97-AF65-F5344CB8AC3E}">
        <p14:creationId xmlns:p14="http://schemas.microsoft.com/office/powerpoint/2010/main" val="33994828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66</a:t>
            </a:fld>
            <a:endParaRPr lang="ru-RU"/>
          </a:p>
        </p:txBody>
      </p:sp>
    </p:spTree>
    <p:extLst>
      <p:ext uri="{BB962C8B-B14F-4D97-AF65-F5344CB8AC3E}">
        <p14:creationId xmlns:p14="http://schemas.microsoft.com/office/powerpoint/2010/main" val="34176410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67</a:t>
            </a:fld>
            <a:endParaRPr lang="ru-RU"/>
          </a:p>
        </p:txBody>
      </p:sp>
    </p:spTree>
    <p:extLst>
      <p:ext uri="{BB962C8B-B14F-4D97-AF65-F5344CB8AC3E}">
        <p14:creationId xmlns:p14="http://schemas.microsoft.com/office/powerpoint/2010/main" val="9450436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68</a:t>
            </a:fld>
            <a:endParaRPr lang="ru-RU"/>
          </a:p>
        </p:txBody>
      </p:sp>
    </p:spTree>
    <p:extLst>
      <p:ext uri="{BB962C8B-B14F-4D97-AF65-F5344CB8AC3E}">
        <p14:creationId xmlns:p14="http://schemas.microsoft.com/office/powerpoint/2010/main" val="16647708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69</a:t>
            </a:fld>
            <a:endParaRPr lang="ru-RU"/>
          </a:p>
        </p:txBody>
      </p:sp>
    </p:spTree>
    <p:extLst>
      <p:ext uri="{BB962C8B-B14F-4D97-AF65-F5344CB8AC3E}">
        <p14:creationId xmlns:p14="http://schemas.microsoft.com/office/powerpoint/2010/main" val="18480038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70</a:t>
            </a:fld>
            <a:endParaRPr lang="ru-RU"/>
          </a:p>
        </p:txBody>
      </p:sp>
    </p:spTree>
    <p:extLst>
      <p:ext uri="{BB962C8B-B14F-4D97-AF65-F5344CB8AC3E}">
        <p14:creationId xmlns:p14="http://schemas.microsoft.com/office/powerpoint/2010/main" val="26159863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71</a:t>
            </a:fld>
            <a:endParaRPr lang="ru-RU"/>
          </a:p>
        </p:txBody>
      </p:sp>
    </p:spTree>
    <p:extLst>
      <p:ext uri="{BB962C8B-B14F-4D97-AF65-F5344CB8AC3E}">
        <p14:creationId xmlns:p14="http://schemas.microsoft.com/office/powerpoint/2010/main" val="41860606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72</a:t>
            </a:fld>
            <a:endParaRPr lang="ru-RU"/>
          </a:p>
        </p:txBody>
      </p:sp>
    </p:spTree>
    <p:extLst>
      <p:ext uri="{BB962C8B-B14F-4D97-AF65-F5344CB8AC3E}">
        <p14:creationId xmlns:p14="http://schemas.microsoft.com/office/powerpoint/2010/main" val="38869786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73</a:t>
            </a:fld>
            <a:endParaRPr lang="ru-RU"/>
          </a:p>
        </p:txBody>
      </p:sp>
    </p:spTree>
    <p:extLst>
      <p:ext uri="{BB962C8B-B14F-4D97-AF65-F5344CB8AC3E}">
        <p14:creationId xmlns:p14="http://schemas.microsoft.com/office/powerpoint/2010/main" val="2919578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29</a:t>
            </a:fld>
            <a:endParaRPr lang="ru-RU"/>
          </a:p>
        </p:txBody>
      </p:sp>
    </p:spTree>
    <p:extLst>
      <p:ext uri="{BB962C8B-B14F-4D97-AF65-F5344CB8AC3E}">
        <p14:creationId xmlns:p14="http://schemas.microsoft.com/office/powerpoint/2010/main" val="18551566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74</a:t>
            </a:fld>
            <a:endParaRPr lang="ru-RU"/>
          </a:p>
        </p:txBody>
      </p:sp>
    </p:spTree>
    <p:extLst>
      <p:ext uri="{BB962C8B-B14F-4D97-AF65-F5344CB8AC3E}">
        <p14:creationId xmlns:p14="http://schemas.microsoft.com/office/powerpoint/2010/main" val="22187939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75</a:t>
            </a:fld>
            <a:endParaRPr lang="ru-RU"/>
          </a:p>
        </p:txBody>
      </p:sp>
    </p:spTree>
    <p:extLst>
      <p:ext uri="{BB962C8B-B14F-4D97-AF65-F5344CB8AC3E}">
        <p14:creationId xmlns:p14="http://schemas.microsoft.com/office/powerpoint/2010/main" val="25269175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76</a:t>
            </a:fld>
            <a:endParaRPr lang="ru-RU"/>
          </a:p>
        </p:txBody>
      </p:sp>
    </p:spTree>
    <p:extLst>
      <p:ext uri="{BB962C8B-B14F-4D97-AF65-F5344CB8AC3E}">
        <p14:creationId xmlns:p14="http://schemas.microsoft.com/office/powerpoint/2010/main" val="561009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30</a:t>
            </a:fld>
            <a:endParaRPr lang="ru-RU"/>
          </a:p>
        </p:txBody>
      </p:sp>
    </p:spTree>
    <p:extLst>
      <p:ext uri="{BB962C8B-B14F-4D97-AF65-F5344CB8AC3E}">
        <p14:creationId xmlns:p14="http://schemas.microsoft.com/office/powerpoint/2010/main" val="2623372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31</a:t>
            </a:fld>
            <a:endParaRPr lang="ru-RU"/>
          </a:p>
        </p:txBody>
      </p:sp>
    </p:spTree>
    <p:extLst>
      <p:ext uri="{BB962C8B-B14F-4D97-AF65-F5344CB8AC3E}">
        <p14:creationId xmlns:p14="http://schemas.microsoft.com/office/powerpoint/2010/main" val="2820432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32</a:t>
            </a:fld>
            <a:endParaRPr lang="ru-RU"/>
          </a:p>
        </p:txBody>
      </p:sp>
    </p:spTree>
    <p:extLst>
      <p:ext uri="{BB962C8B-B14F-4D97-AF65-F5344CB8AC3E}">
        <p14:creationId xmlns:p14="http://schemas.microsoft.com/office/powerpoint/2010/main" val="3557466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8404D8-EB77-4F67-8091-7AC3195D4815}" type="slidenum">
              <a:rPr lang="ru-RU" smtClean="0"/>
              <a:t>33</a:t>
            </a:fld>
            <a:endParaRPr lang="ru-RU"/>
          </a:p>
        </p:txBody>
      </p:sp>
    </p:spTree>
    <p:extLst>
      <p:ext uri="{BB962C8B-B14F-4D97-AF65-F5344CB8AC3E}">
        <p14:creationId xmlns:p14="http://schemas.microsoft.com/office/powerpoint/2010/main" val="2913949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3A362CE-8C79-4D6E-B7BE-C99AAD8B7165}" type="datetimeFigureOut">
              <a:rPr lang="ru-RU" smtClean="0"/>
              <a:t>15.09.2025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24A095-C285-481A-9EE0-EBFD55C94AF2}" type="slidenum">
              <a:rPr lang="ru-RU" smtClean="0"/>
              <a:t>‹#›</a:t>
            </a:fld>
            <a:endParaRPr lang="ru-RU"/>
          </a:p>
        </p:txBody>
      </p:sp>
    </p:spTree>
    <p:extLst>
      <p:ext uri="{BB962C8B-B14F-4D97-AF65-F5344CB8AC3E}">
        <p14:creationId xmlns:p14="http://schemas.microsoft.com/office/powerpoint/2010/main" val="371411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A362CE-8C79-4D6E-B7BE-C99AAD8B7165}" type="datetimeFigureOut">
              <a:rPr lang="ru-RU" smtClean="0"/>
              <a:t>15.09.2025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24A095-C285-481A-9EE0-EBFD55C94AF2}" type="slidenum">
              <a:rPr lang="ru-RU" smtClean="0"/>
              <a:t>‹#›</a:t>
            </a:fld>
            <a:endParaRPr lang="ru-RU"/>
          </a:p>
        </p:txBody>
      </p:sp>
    </p:spTree>
    <p:extLst>
      <p:ext uri="{BB962C8B-B14F-4D97-AF65-F5344CB8AC3E}">
        <p14:creationId xmlns:p14="http://schemas.microsoft.com/office/powerpoint/2010/main" val="1375234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A362CE-8C79-4D6E-B7BE-C99AAD8B7165}" type="datetimeFigureOut">
              <a:rPr lang="ru-RU" smtClean="0"/>
              <a:t>15.09.2025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24A095-C285-481A-9EE0-EBFD55C94AF2}" type="slidenum">
              <a:rPr lang="ru-RU" smtClean="0"/>
              <a:t>‹#›</a:t>
            </a:fld>
            <a:endParaRPr lang="ru-RU"/>
          </a:p>
        </p:txBody>
      </p:sp>
    </p:spTree>
    <p:extLst>
      <p:ext uri="{BB962C8B-B14F-4D97-AF65-F5344CB8AC3E}">
        <p14:creationId xmlns:p14="http://schemas.microsoft.com/office/powerpoint/2010/main" val="254553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A362CE-8C79-4D6E-B7BE-C99AAD8B7165}" type="datetimeFigureOut">
              <a:rPr lang="ru-RU" smtClean="0"/>
              <a:t>15.09.2025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24A095-C285-481A-9EE0-EBFD55C94AF2}" type="slidenum">
              <a:rPr lang="ru-RU" smtClean="0"/>
              <a:t>‹#›</a:t>
            </a:fld>
            <a:endParaRPr lang="ru-RU"/>
          </a:p>
        </p:txBody>
      </p:sp>
    </p:spTree>
    <p:extLst>
      <p:ext uri="{BB962C8B-B14F-4D97-AF65-F5344CB8AC3E}">
        <p14:creationId xmlns:p14="http://schemas.microsoft.com/office/powerpoint/2010/main" val="3102570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3A362CE-8C79-4D6E-B7BE-C99AAD8B7165}" type="datetimeFigureOut">
              <a:rPr lang="ru-RU" smtClean="0"/>
              <a:t>15.09.2025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24A095-C285-481A-9EE0-EBFD55C94AF2}" type="slidenum">
              <a:rPr lang="ru-RU" smtClean="0"/>
              <a:t>‹#›</a:t>
            </a:fld>
            <a:endParaRPr lang="ru-RU"/>
          </a:p>
        </p:txBody>
      </p:sp>
    </p:spTree>
    <p:extLst>
      <p:ext uri="{BB962C8B-B14F-4D97-AF65-F5344CB8AC3E}">
        <p14:creationId xmlns:p14="http://schemas.microsoft.com/office/powerpoint/2010/main" val="295265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3A362CE-8C79-4D6E-B7BE-C99AAD8B7165}" type="datetimeFigureOut">
              <a:rPr lang="ru-RU" smtClean="0"/>
              <a:t>15.09.2025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024A095-C285-481A-9EE0-EBFD55C94AF2}" type="slidenum">
              <a:rPr lang="ru-RU" smtClean="0"/>
              <a:t>‹#›</a:t>
            </a:fld>
            <a:endParaRPr lang="ru-RU"/>
          </a:p>
        </p:txBody>
      </p:sp>
    </p:spTree>
    <p:extLst>
      <p:ext uri="{BB962C8B-B14F-4D97-AF65-F5344CB8AC3E}">
        <p14:creationId xmlns:p14="http://schemas.microsoft.com/office/powerpoint/2010/main" val="349539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3A362CE-8C79-4D6E-B7BE-C99AAD8B7165}" type="datetimeFigureOut">
              <a:rPr lang="ru-RU" smtClean="0"/>
              <a:t>15.09.2025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024A095-C285-481A-9EE0-EBFD55C94AF2}" type="slidenum">
              <a:rPr lang="ru-RU" smtClean="0"/>
              <a:t>‹#›</a:t>
            </a:fld>
            <a:endParaRPr lang="ru-RU"/>
          </a:p>
        </p:txBody>
      </p:sp>
    </p:spTree>
    <p:extLst>
      <p:ext uri="{BB962C8B-B14F-4D97-AF65-F5344CB8AC3E}">
        <p14:creationId xmlns:p14="http://schemas.microsoft.com/office/powerpoint/2010/main" val="311935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3A362CE-8C79-4D6E-B7BE-C99AAD8B7165}" type="datetimeFigureOut">
              <a:rPr lang="ru-RU" smtClean="0"/>
              <a:t>15.09.2025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024A095-C285-481A-9EE0-EBFD55C94AF2}" type="slidenum">
              <a:rPr lang="ru-RU" smtClean="0"/>
              <a:t>‹#›</a:t>
            </a:fld>
            <a:endParaRPr lang="ru-RU"/>
          </a:p>
        </p:txBody>
      </p:sp>
    </p:spTree>
    <p:extLst>
      <p:ext uri="{BB962C8B-B14F-4D97-AF65-F5344CB8AC3E}">
        <p14:creationId xmlns:p14="http://schemas.microsoft.com/office/powerpoint/2010/main" val="3360431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3A362CE-8C79-4D6E-B7BE-C99AAD8B7165}" type="datetimeFigureOut">
              <a:rPr lang="ru-RU" smtClean="0"/>
              <a:t>15.09.2025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024A095-C285-481A-9EE0-EBFD55C94AF2}" type="slidenum">
              <a:rPr lang="ru-RU" smtClean="0"/>
              <a:t>‹#›</a:t>
            </a:fld>
            <a:endParaRPr lang="ru-RU"/>
          </a:p>
        </p:txBody>
      </p:sp>
    </p:spTree>
    <p:extLst>
      <p:ext uri="{BB962C8B-B14F-4D97-AF65-F5344CB8AC3E}">
        <p14:creationId xmlns:p14="http://schemas.microsoft.com/office/powerpoint/2010/main" val="3746446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3A362CE-8C79-4D6E-B7BE-C99AAD8B7165}" type="datetimeFigureOut">
              <a:rPr lang="ru-RU" smtClean="0"/>
              <a:t>15.09.2025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024A095-C285-481A-9EE0-EBFD55C94AF2}" type="slidenum">
              <a:rPr lang="ru-RU" smtClean="0"/>
              <a:t>‹#›</a:t>
            </a:fld>
            <a:endParaRPr lang="ru-RU"/>
          </a:p>
        </p:txBody>
      </p:sp>
    </p:spTree>
    <p:extLst>
      <p:ext uri="{BB962C8B-B14F-4D97-AF65-F5344CB8AC3E}">
        <p14:creationId xmlns:p14="http://schemas.microsoft.com/office/powerpoint/2010/main" val="543362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3A362CE-8C79-4D6E-B7BE-C99AAD8B7165}" type="datetimeFigureOut">
              <a:rPr lang="ru-RU" smtClean="0"/>
              <a:t>15.09.2025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024A095-C285-481A-9EE0-EBFD55C94AF2}" type="slidenum">
              <a:rPr lang="ru-RU" smtClean="0"/>
              <a:t>‹#›</a:t>
            </a:fld>
            <a:endParaRPr lang="ru-RU"/>
          </a:p>
        </p:txBody>
      </p:sp>
    </p:spTree>
    <p:extLst>
      <p:ext uri="{BB962C8B-B14F-4D97-AF65-F5344CB8AC3E}">
        <p14:creationId xmlns:p14="http://schemas.microsoft.com/office/powerpoint/2010/main" val="1161630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362CE-8C79-4D6E-B7BE-C99AAD8B7165}" type="datetimeFigureOut">
              <a:rPr lang="ru-RU" smtClean="0"/>
              <a:t>15.09.2025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4A095-C285-481A-9EE0-EBFD55C94AF2}" type="slidenum">
              <a:rPr lang="ru-RU" smtClean="0"/>
              <a:t>‹#›</a:t>
            </a:fld>
            <a:endParaRPr lang="ru-RU"/>
          </a:p>
        </p:txBody>
      </p:sp>
    </p:spTree>
    <p:extLst>
      <p:ext uri="{BB962C8B-B14F-4D97-AF65-F5344CB8AC3E}">
        <p14:creationId xmlns:p14="http://schemas.microsoft.com/office/powerpoint/2010/main" val="4142485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Layout" Target="../diagrams/layout11.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diagramData" Target="../diagrams/data11.xml"/><Relationship Id="rId2" Type="http://schemas.openxmlformats.org/officeDocument/2006/relationships/diagramData" Target="../diagrams/data9.xml"/><Relationship Id="rId16" Type="http://schemas.microsoft.com/office/2007/relationships/diagramDrawing" Target="../diagrams/drawing11.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5" Type="http://schemas.openxmlformats.org/officeDocument/2006/relationships/diagramColors" Target="../diagrams/colors11.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2.xml"/><Relationship Id="rId13" Type="http://schemas.openxmlformats.org/officeDocument/2006/relationships/diagramLayout" Target="../diagrams/layout23.xml"/><Relationship Id="rId3" Type="http://schemas.openxmlformats.org/officeDocument/2006/relationships/diagramLayout" Target="../diagrams/layout21.xml"/><Relationship Id="rId7" Type="http://schemas.openxmlformats.org/officeDocument/2006/relationships/diagramData" Target="../diagrams/data22.xml"/><Relationship Id="rId12" Type="http://schemas.openxmlformats.org/officeDocument/2006/relationships/diagramData" Target="../diagrams/data23.xml"/><Relationship Id="rId2" Type="http://schemas.openxmlformats.org/officeDocument/2006/relationships/diagramData" Target="../diagrams/data21.xml"/><Relationship Id="rId16" Type="http://schemas.microsoft.com/office/2007/relationships/diagramDrawing" Target="../diagrams/drawing23.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5" Type="http://schemas.openxmlformats.org/officeDocument/2006/relationships/diagramColors" Target="../diagrams/colors23.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 Id="rId14" Type="http://schemas.openxmlformats.org/officeDocument/2006/relationships/diagramQuickStyle" Target="../diagrams/quickStyle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Layout" Target="../diagrams/layout24.xml"/><Relationship Id="rId7" Type="http://schemas.openxmlformats.org/officeDocument/2006/relationships/diagramData" Target="../diagrams/data25.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9.xml"/><Relationship Id="rId13" Type="http://schemas.openxmlformats.org/officeDocument/2006/relationships/diagramData" Target="../diagrams/data30.xml"/><Relationship Id="rId18" Type="http://schemas.openxmlformats.org/officeDocument/2006/relationships/diagramData" Target="../diagrams/data31.xml"/><Relationship Id="rId3" Type="http://schemas.openxmlformats.org/officeDocument/2006/relationships/diagramData" Target="../diagrams/data28.xml"/><Relationship Id="rId21" Type="http://schemas.openxmlformats.org/officeDocument/2006/relationships/diagramColors" Target="../diagrams/colors31.xml"/><Relationship Id="rId7" Type="http://schemas.microsoft.com/office/2007/relationships/diagramDrawing" Target="../diagrams/drawing28.xml"/><Relationship Id="rId12" Type="http://schemas.microsoft.com/office/2007/relationships/diagramDrawing" Target="../diagrams/drawing29.xml"/><Relationship Id="rId17" Type="http://schemas.microsoft.com/office/2007/relationships/diagramDrawing" Target="../diagrams/drawing30.xml"/><Relationship Id="rId2" Type="http://schemas.openxmlformats.org/officeDocument/2006/relationships/notesSlide" Target="../notesSlides/notesSlide3.xml"/><Relationship Id="rId16" Type="http://schemas.openxmlformats.org/officeDocument/2006/relationships/diagramColors" Target="../diagrams/colors30.xml"/><Relationship Id="rId20" Type="http://schemas.openxmlformats.org/officeDocument/2006/relationships/diagramQuickStyle" Target="../diagrams/quickStyle31.xml"/><Relationship Id="rId1" Type="http://schemas.openxmlformats.org/officeDocument/2006/relationships/slideLayout" Target="../slideLayouts/slideLayout2.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5" Type="http://schemas.openxmlformats.org/officeDocument/2006/relationships/diagramQuickStyle" Target="../diagrams/quickStyle30.xml"/><Relationship Id="rId10" Type="http://schemas.openxmlformats.org/officeDocument/2006/relationships/diagramQuickStyle" Target="../diagrams/quickStyle29.xml"/><Relationship Id="rId19" Type="http://schemas.openxmlformats.org/officeDocument/2006/relationships/diagramLayout" Target="../diagrams/layout31.xml"/><Relationship Id="rId4" Type="http://schemas.openxmlformats.org/officeDocument/2006/relationships/diagramLayout" Target="../diagrams/layout28.xml"/><Relationship Id="rId9" Type="http://schemas.openxmlformats.org/officeDocument/2006/relationships/diagramLayout" Target="../diagrams/layout29.xml"/><Relationship Id="rId14" Type="http://schemas.openxmlformats.org/officeDocument/2006/relationships/diagramLayout" Target="../diagrams/layout30.xml"/><Relationship Id="rId22" Type="http://schemas.microsoft.com/office/2007/relationships/diagramDrawing" Target="../diagrams/drawing31.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33.xml"/><Relationship Id="rId13" Type="http://schemas.openxmlformats.org/officeDocument/2006/relationships/diagramLayout" Target="../diagrams/layout34.xml"/><Relationship Id="rId3" Type="http://schemas.openxmlformats.org/officeDocument/2006/relationships/diagramLayout" Target="../diagrams/layout32.xml"/><Relationship Id="rId7" Type="http://schemas.openxmlformats.org/officeDocument/2006/relationships/diagramData" Target="../diagrams/data33.xml"/><Relationship Id="rId12" Type="http://schemas.openxmlformats.org/officeDocument/2006/relationships/diagramData" Target="../diagrams/data34.xml"/><Relationship Id="rId2" Type="http://schemas.openxmlformats.org/officeDocument/2006/relationships/diagramData" Target="../diagrams/data32.xml"/><Relationship Id="rId16" Type="http://schemas.microsoft.com/office/2007/relationships/diagramDrawing" Target="../diagrams/drawing34.xml"/><Relationship Id="rId1" Type="http://schemas.openxmlformats.org/officeDocument/2006/relationships/slideLayout" Target="../slideLayouts/slideLayout2.xml"/><Relationship Id="rId6" Type="http://schemas.microsoft.com/office/2007/relationships/diagramDrawing" Target="../diagrams/drawing32.xml"/><Relationship Id="rId11" Type="http://schemas.microsoft.com/office/2007/relationships/diagramDrawing" Target="../diagrams/drawing33.xml"/><Relationship Id="rId5" Type="http://schemas.openxmlformats.org/officeDocument/2006/relationships/diagramColors" Target="../diagrams/colors32.xml"/><Relationship Id="rId15" Type="http://schemas.openxmlformats.org/officeDocument/2006/relationships/diagramColors" Target="../diagrams/colors34.xml"/><Relationship Id="rId10" Type="http://schemas.openxmlformats.org/officeDocument/2006/relationships/diagramColors" Target="../diagrams/colors33.xml"/><Relationship Id="rId4" Type="http://schemas.openxmlformats.org/officeDocument/2006/relationships/diagramQuickStyle" Target="../diagrams/quickStyle32.xml"/><Relationship Id="rId9" Type="http://schemas.openxmlformats.org/officeDocument/2006/relationships/diagramQuickStyle" Target="../diagrams/quickStyle33.xml"/><Relationship Id="rId14" Type="http://schemas.openxmlformats.org/officeDocument/2006/relationships/diagramQuickStyle" Target="../diagrams/quickStyle34.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36.xml"/><Relationship Id="rId13" Type="http://schemas.openxmlformats.org/officeDocument/2006/relationships/diagramLayout" Target="../diagrams/layout37.xml"/><Relationship Id="rId3" Type="http://schemas.openxmlformats.org/officeDocument/2006/relationships/diagramLayout" Target="../diagrams/layout35.xml"/><Relationship Id="rId7" Type="http://schemas.openxmlformats.org/officeDocument/2006/relationships/diagramData" Target="../diagrams/data36.xml"/><Relationship Id="rId12" Type="http://schemas.openxmlformats.org/officeDocument/2006/relationships/diagramData" Target="../diagrams/data37.xml"/><Relationship Id="rId2" Type="http://schemas.openxmlformats.org/officeDocument/2006/relationships/diagramData" Target="../diagrams/data35.xml"/><Relationship Id="rId16" Type="http://schemas.microsoft.com/office/2007/relationships/diagramDrawing" Target="../diagrams/drawing37.xml"/><Relationship Id="rId1" Type="http://schemas.openxmlformats.org/officeDocument/2006/relationships/slideLayout" Target="../slideLayouts/slideLayout2.xml"/><Relationship Id="rId6" Type="http://schemas.microsoft.com/office/2007/relationships/diagramDrawing" Target="../diagrams/drawing35.xml"/><Relationship Id="rId11" Type="http://schemas.microsoft.com/office/2007/relationships/diagramDrawing" Target="../diagrams/drawing36.xml"/><Relationship Id="rId5" Type="http://schemas.openxmlformats.org/officeDocument/2006/relationships/diagramColors" Target="../diagrams/colors35.xml"/><Relationship Id="rId15" Type="http://schemas.openxmlformats.org/officeDocument/2006/relationships/diagramColors" Target="../diagrams/colors37.xml"/><Relationship Id="rId10" Type="http://schemas.openxmlformats.org/officeDocument/2006/relationships/diagramColors" Target="../diagrams/colors36.xml"/><Relationship Id="rId4" Type="http://schemas.openxmlformats.org/officeDocument/2006/relationships/diagramQuickStyle" Target="../diagrams/quickStyle35.xml"/><Relationship Id="rId9" Type="http://schemas.openxmlformats.org/officeDocument/2006/relationships/diagramQuickStyle" Target="../diagrams/quickStyle36.xml"/><Relationship Id="rId14" Type="http://schemas.openxmlformats.org/officeDocument/2006/relationships/diagramQuickStyle" Target="../diagrams/quickStyle37.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39.xml"/><Relationship Id="rId13" Type="http://schemas.openxmlformats.org/officeDocument/2006/relationships/diagramLayout" Target="../diagrams/layout40.xml"/><Relationship Id="rId3" Type="http://schemas.openxmlformats.org/officeDocument/2006/relationships/diagramLayout" Target="../diagrams/layout38.xml"/><Relationship Id="rId7" Type="http://schemas.openxmlformats.org/officeDocument/2006/relationships/diagramData" Target="../diagrams/data39.xml"/><Relationship Id="rId12" Type="http://schemas.openxmlformats.org/officeDocument/2006/relationships/diagramData" Target="../diagrams/data40.xml"/><Relationship Id="rId2" Type="http://schemas.openxmlformats.org/officeDocument/2006/relationships/diagramData" Target="../diagrams/data38.xml"/><Relationship Id="rId16" Type="http://schemas.microsoft.com/office/2007/relationships/diagramDrawing" Target="../diagrams/drawing40.xml"/><Relationship Id="rId1" Type="http://schemas.openxmlformats.org/officeDocument/2006/relationships/slideLayout" Target="../slideLayouts/slideLayout2.xml"/><Relationship Id="rId6" Type="http://schemas.microsoft.com/office/2007/relationships/diagramDrawing" Target="../diagrams/drawing38.xml"/><Relationship Id="rId11" Type="http://schemas.microsoft.com/office/2007/relationships/diagramDrawing" Target="../diagrams/drawing39.xml"/><Relationship Id="rId5" Type="http://schemas.openxmlformats.org/officeDocument/2006/relationships/diagramColors" Target="../diagrams/colors38.xml"/><Relationship Id="rId15" Type="http://schemas.openxmlformats.org/officeDocument/2006/relationships/diagramColors" Target="../diagrams/colors40.xml"/><Relationship Id="rId10" Type="http://schemas.openxmlformats.org/officeDocument/2006/relationships/diagramColors" Target="../diagrams/colors39.xml"/><Relationship Id="rId4" Type="http://schemas.openxmlformats.org/officeDocument/2006/relationships/diagramQuickStyle" Target="../diagrams/quickStyle38.xml"/><Relationship Id="rId9" Type="http://schemas.openxmlformats.org/officeDocument/2006/relationships/diagramQuickStyle" Target="../diagrams/quickStyle39.xml"/><Relationship Id="rId14" Type="http://schemas.openxmlformats.org/officeDocument/2006/relationships/diagramQuickStyle" Target="../diagrams/quickStyle40.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42.xml"/><Relationship Id="rId13" Type="http://schemas.openxmlformats.org/officeDocument/2006/relationships/diagramLayout" Target="../diagrams/layout43.xml"/><Relationship Id="rId3" Type="http://schemas.openxmlformats.org/officeDocument/2006/relationships/diagramLayout" Target="../diagrams/layout41.xml"/><Relationship Id="rId7" Type="http://schemas.openxmlformats.org/officeDocument/2006/relationships/diagramData" Target="../diagrams/data42.xml"/><Relationship Id="rId12" Type="http://schemas.openxmlformats.org/officeDocument/2006/relationships/diagramData" Target="../diagrams/data43.xml"/><Relationship Id="rId2" Type="http://schemas.openxmlformats.org/officeDocument/2006/relationships/diagramData" Target="../diagrams/data41.xml"/><Relationship Id="rId16" Type="http://schemas.microsoft.com/office/2007/relationships/diagramDrawing" Target="../diagrams/drawing43.xml"/><Relationship Id="rId1" Type="http://schemas.openxmlformats.org/officeDocument/2006/relationships/slideLayout" Target="../slideLayouts/slideLayout2.xml"/><Relationship Id="rId6" Type="http://schemas.microsoft.com/office/2007/relationships/diagramDrawing" Target="../diagrams/drawing41.xml"/><Relationship Id="rId11" Type="http://schemas.microsoft.com/office/2007/relationships/diagramDrawing" Target="../diagrams/drawing42.xml"/><Relationship Id="rId5" Type="http://schemas.openxmlformats.org/officeDocument/2006/relationships/diagramColors" Target="../diagrams/colors41.xml"/><Relationship Id="rId15" Type="http://schemas.openxmlformats.org/officeDocument/2006/relationships/diagramColors" Target="../diagrams/colors43.xml"/><Relationship Id="rId10" Type="http://schemas.openxmlformats.org/officeDocument/2006/relationships/diagramColors" Target="../diagrams/colors42.xml"/><Relationship Id="rId4" Type="http://schemas.openxmlformats.org/officeDocument/2006/relationships/diagramQuickStyle" Target="../diagrams/quickStyle41.xml"/><Relationship Id="rId9" Type="http://schemas.openxmlformats.org/officeDocument/2006/relationships/diagramQuickStyle" Target="../diagrams/quickStyle42.xml"/><Relationship Id="rId14" Type="http://schemas.openxmlformats.org/officeDocument/2006/relationships/diagramQuickStyle" Target="../diagrams/quickStyle4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46.xml"/><Relationship Id="rId13" Type="http://schemas.openxmlformats.org/officeDocument/2006/relationships/diagramData" Target="../diagrams/data47.xml"/><Relationship Id="rId3" Type="http://schemas.openxmlformats.org/officeDocument/2006/relationships/diagramData" Target="../diagrams/data45.xml"/><Relationship Id="rId7" Type="http://schemas.microsoft.com/office/2007/relationships/diagramDrawing" Target="../diagrams/drawing45.xml"/><Relationship Id="rId12" Type="http://schemas.microsoft.com/office/2007/relationships/diagramDrawing" Target="../diagrams/drawing46.xml"/><Relationship Id="rId17" Type="http://schemas.microsoft.com/office/2007/relationships/diagramDrawing" Target="../diagrams/drawing47.xml"/><Relationship Id="rId2" Type="http://schemas.openxmlformats.org/officeDocument/2006/relationships/notesSlide" Target="../notesSlides/notesSlide5.xml"/><Relationship Id="rId16" Type="http://schemas.openxmlformats.org/officeDocument/2006/relationships/diagramColors" Target="../diagrams/colors47.xml"/><Relationship Id="rId1" Type="http://schemas.openxmlformats.org/officeDocument/2006/relationships/slideLayout" Target="../slideLayouts/slideLayout2.xml"/><Relationship Id="rId6" Type="http://schemas.openxmlformats.org/officeDocument/2006/relationships/diagramColors" Target="../diagrams/colors45.xml"/><Relationship Id="rId11" Type="http://schemas.openxmlformats.org/officeDocument/2006/relationships/diagramColors" Target="../diagrams/colors46.xml"/><Relationship Id="rId5" Type="http://schemas.openxmlformats.org/officeDocument/2006/relationships/diagramQuickStyle" Target="../diagrams/quickStyle45.xml"/><Relationship Id="rId15" Type="http://schemas.openxmlformats.org/officeDocument/2006/relationships/diagramQuickStyle" Target="../diagrams/quickStyle47.xml"/><Relationship Id="rId10" Type="http://schemas.openxmlformats.org/officeDocument/2006/relationships/diagramQuickStyle" Target="../diagrams/quickStyle46.xml"/><Relationship Id="rId4" Type="http://schemas.openxmlformats.org/officeDocument/2006/relationships/diagramLayout" Target="../diagrams/layout45.xml"/><Relationship Id="rId9" Type="http://schemas.openxmlformats.org/officeDocument/2006/relationships/diagramLayout" Target="../diagrams/layout46.xml"/><Relationship Id="rId14" Type="http://schemas.openxmlformats.org/officeDocument/2006/relationships/diagramLayout" Target="../diagrams/layout47.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49.xml"/><Relationship Id="rId13" Type="http://schemas.openxmlformats.org/officeDocument/2006/relationships/diagramData" Target="../diagrams/data50.xml"/><Relationship Id="rId3" Type="http://schemas.openxmlformats.org/officeDocument/2006/relationships/diagramData" Target="../diagrams/data48.xml"/><Relationship Id="rId7" Type="http://schemas.microsoft.com/office/2007/relationships/diagramDrawing" Target="../diagrams/drawing48.xml"/><Relationship Id="rId12" Type="http://schemas.microsoft.com/office/2007/relationships/diagramDrawing" Target="../diagrams/drawing49.xml"/><Relationship Id="rId17" Type="http://schemas.microsoft.com/office/2007/relationships/diagramDrawing" Target="../diagrams/drawing50.xml"/><Relationship Id="rId2" Type="http://schemas.openxmlformats.org/officeDocument/2006/relationships/notesSlide" Target="../notesSlides/notesSlide6.xml"/><Relationship Id="rId16" Type="http://schemas.openxmlformats.org/officeDocument/2006/relationships/diagramColors" Target="../diagrams/colors50.xml"/><Relationship Id="rId1" Type="http://schemas.openxmlformats.org/officeDocument/2006/relationships/slideLayout" Target="../slideLayouts/slideLayout2.xml"/><Relationship Id="rId6" Type="http://schemas.openxmlformats.org/officeDocument/2006/relationships/diagramColors" Target="../diagrams/colors48.xml"/><Relationship Id="rId11" Type="http://schemas.openxmlformats.org/officeDocument/2006/relationships/diagramColors" Target="../diagrams/colors49.xml"/><Relationship Id="rId5" Type="http://schemas.openxmlformats.org/officeDocument/2006/relationships/diagramQuickStyle" Target="../diagrams/quickStyle48.xml"/><Relationship Id="rId15" Type="http://schemas.openxmlformats.org/officeDocument/2006/relationships/diagramQuickStyle" Target="../diagrams/quickStyle50.xml"/><Relationship Id="rId10" Type="http://schemas.openxmlformats.org/officeDocument/2006/relationships/diagramQuickStyle" Target="../diagrams/quickStyle49.xml"/><Relationship Id="rId4" Type="http://schemas.openxmlformats.org/officeDocument/2006/relationships/diagramLayout" Target="../diagrams/layout48.xml"/><Relationship Id="rId9" Type="http://schemas.openxmlformats.org/officeDocument/2006/relationships/diagramLayout" Target="../diagrams/layout49.xml"/><Relationship Id="rId14" Type="http://schemas.openxmlformats.org/officeDocument/2006/relationships/diagramLayout" Target="../diagrams/layout50.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52.xml"/><Relationship Id="rId13" Type="http://schemas.openxmlformats.org/officeDocument/2006/relationships/diagramData" Target="../diagrams/data53.xml"/><Relationship Id="rId3" Type="http://schemas.openxmlformats.org/officeDocument/2006/relationships/diagramData" Target="../diagrams/data51.xml"/><Relationship Id="rId7" Type="http://schemas.microsoft.com/office/2007/relationships/diagramDrawing" Target="../diagrams/drawing51.xml"/><Relationship Id="rId12" Type="http://schemas.microsoft.com/office/2007/relationships/diagramDrawing" Target="../diagrams/drawing52.xml"/><Relationship Id="rId17" Type="http://schemas.microsoft.com/office/2007/relationships/diagramDrawing" Target="../diagrams/drawing53.xml"/><Relationship Id="rId2" Type="http://schemas.openxmlformats.org/officeDocument/2006/relationships/notesSlide" Target="../notesSlides/notesSlide7.xml"/><Relationship Id="rId16" Type="http://schemas.openxmlformats.org/officeDocument/2006/relationships/diagramColors" Target="../diagrams/colors53.xml"/><Relationship Id="rId1" Type="http://schemas.openxmlformats.org/officeDocument/2006/relationships/slideLayout" Target="../slideLayouts/slideLayout2.xml"/><Relationship Id="rId6" Type="http://schemas.openxmlformats.org/officeDocument/2006/relationships/diagramColors" Target="../diagrams/colors51.xml"/><Relationship Id="rId11" Type="http://schemas.openxmlformats.org/officeDocument/2006/relationships/diagramColors" Target="../diagrams/colors52.xml"/><Relationship Id="rId5" Type="http://schemas.openxmlformats.org/officeDocument/2006/relationships/diagramQuickStyle" Target="../diagrams/quickStyle51.xml"/><Relationship Id="rId15" Type="http://schemas.openxmlformats.org/officeDocument/2006/relationships/diagramQuickStyle" Target="../diagrams/quickStyle53.xml"/><Relationship Id="rId10" Type="http://schemas.openxmlformats.org/officeDocument/2006/relationships/diagramQuickStyle" Target="../diagrams/quickStyle52.xml"/><Relationship Id="rId4" Type="http://schemas.openxmlformats.org/officeDocument/2006/relationships/diagramLayout" Target="../diagrams/layout51.xml"/><Relationship Id="rId9" Type="http://schemas.openxmlformats.org/officeDocument/2006/relationships/diagramLayout" Target="../diagrams/layout52.xml"/><Relationship Id="rId14" Type="http://schemas.openxmlformats.org/officeDocument/2006/relationships/diagramLayout" Target="../diagrams/layout53.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55.xml"/><Relationship Id="rId13" Type="http://schemas.openxmlformats.org/officeDocument/2006/relationships/diagramData" Target="../diagrams/data56.xml"/><Relationship Id="rId3" Type="http://schemas.openxmlformats.org/officeDocument/2006/relationships/diagramData" Target="../diagrams/data54.xml"/><Relationship Id="rId7" Type="http://schemas.microsoft.com/office/2007/relationships/diagramDrawing" Target="../diagrams/drawing54.xml"/><Relationship Id="rId12" Type="http://schemas.microsoft.com/office/2007/relationships/diagramDrawing" Target="../diagrams/drawing55.xml"/><Relationship Id="rId17" Type="http://schemas.microsoft.com/office/2007/relationships/diagramDrawing" Target="../diagrams/drawing56.xml"/><Relationship Id="rId2" Type="http://schemas.openxmlformats.org/officeDocument/2006/relationships/notesSlide" Target="../notesSlides/notesSlide8.xml"/><Relationship Id="rId16" Type="http://schemas.openxmlformats.org/officeDocument/2006/relationships/diagramColors" Target="../diagrams/colors56.xml"/><Relationship Id="rId1" Type="http://schemas.openxmlformats.org/officeDocument/2006/relationships/slideLayout" Target="../slideLayouts/slideLayout2.xml"/><Relationship Id="rId6" Type="http://schemas.openxmlformats.org/officeDocument/2006/relationships/diagramColors" Target="../diagrams/colors54.xml"/><Relationship Id="rId11" Type="http://schemas.openxmlformats.org/officeDocument/2006/relationships/diagramColors" Target="../diagrams/colors55.xml"/><Relationship Id="rId5" Type="http://schemas.openxmlformats.org/officeDocument/2006/relationships/diagramQuickStyle" Target="../diagrams/quickStyle54.xml"/><Relationship Id="rId15" Type="http://schemas.openxmlformats.org/officeDocument/2006/relationships/diagramQuickStyle" Target="../diagrams/quickStyle56.xml"/><Relationship Id="rId10" Type="http://schemas.openxmlformats.org/officeDocument/2006/relationships/diagramQuickStyle" Target="../diagrams/quickStyle55.xml"/><Relationship Id="rId4" Type="http://schemas.openxmlformats.org/officeDocument/2006/relationships/diagramLayout" Target="../diagrams/layout54.xml"/><Relationship Id="rId9" Type="http://schemas.openxmlformats.org/officeDocument/2006/relationships/diagramLayout" Target="../diagrams/layout55.xml"/><Relationship Id="rId14" Type="http://schemas.openxmlformats.org/officeDocument/2006/relationships/diagramLayout" Target="../diagrams/layout5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7.xml"/><Relationship Id="rId7" Type="http://schemas.microsoft.com/office/2007/relationships/diagramDrawing" Target="../diagrams/drawing5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59.xml"/><Relationship Id="rId3" Type="http://schemas.openxmlformats.org/officeDocument/2006/relationships/diagramData" Target="../diagrams/data58.xml"/><Relationship Id="rId7" Type="http://schemas.microsoft.com/office/2007/relationships/diagramDrawing" Target="../diagrams/drawing58.xml"/><Relationship Id="rId12" Type="http://schemas.microsoft.com/office/2007/relationships/diagramDrawing" Target="../diagrams/drawing5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8.xml"/><Relationship Id="rId11" Type="http://schemas.openxmlformats.org/officeDocument/2006/relationships/diagramColors" Target="../diagrams/colors59.xml"/><Relationship Id="rId5" Type="http://schemas.openxmlformats.org/officeDocument/2006/relationships/diagramQuickStyle" Target="../diagrams/quickStyle58.xml"/><Relationship Id="rId10" Type="http://schemas.openxmlformats.org/officeDocument/2006/relationships/diagramQuickStyle" Target="../diagrams/quickStyle59.xml"/><Relationship Id="rId4" Type="http://schemas.openxmlformats.org/officeDocument/2006/relationships/diagramLayout" Target="../diagrams/layout58.xml"/><Relationship Id="rId9" Type="http://schemas.openxmlformats.org/officeDocument/2006/relationships/diagramLayout" Target="../diagrams/layout59.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61.xml"/><Relationship Id="rId3" Type="http://schemas.openxmlformats.org/officeDocument/2006/relationships/diagramData" Target="../diagrams/data60.xml"/><Relationship Id="rId7" Type="http://schemas.microsoft.com/office/2007/relationships/diagramDrawing" Target="../diagrams/drawing60.xml"/><Relationship Id="rId12" Type="http://schemas.microsoft.com/office/2007/relationships/diagramDrawing" Target="../diagrams/drawing6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0.xml"/><Relationship Id="rId11" Type="http://schemas.openxmlformats.org/officeDocument/2006/relationships/diagramColors" Target="../diagrams/colors61.xml"/><Relationship Id="rId5" Type="http://schemas.openxmlformats.org/officeDocument/2006/relationships/diagramQuickStyle" Target="../diagrams/quickStyle60.xml"/><Relationship Id="rId10" Type="http://schemas.openxmlformats.org/officeDocument/2006/relationships/diagramQuickStyle" Target="../diagrams/quickStyle61.xml"/><Relationship Id="rId4" Type="http://schemas.openxmlformats.org/officeDocument/2006/relationships/diagramLayout" Target="../diagrams/layout60.xml"/><Relationship Id="rId9" Type="http://schemas.openxmlformats.org/officeDocument/2006/relationships/diagramLayout" Target="../diagrams/layout61.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63.xml"/><Relationship Id="rId3" Type="http://schemas.openxmlformats.org/officeDocument/2006/relationships/diagramData" Target="../diagrams/data62.xml"/><Relationship Id="rId7" Type="http://schemas.microsoft.com/office/2007/relationships/diagramDrawing" Target="../diagrams/drawing62.xml"/><Relationship Id="rId12" Type="http://schemas.microsoft.com/office/2007/relationships/diagramDrawing" Target="../diagrams/drawing6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2.xml"/><Relationship Id="rId11" Type="http://schemas.openxmlformats.org/officeDocument/2006/relationships/diagramColors" Target="../diagrams/colors63.xml"/><Relationship Id="rId5" Type="http://schemas.openxmlformats.org/officeDocument/2006/relationships/diagramQuickStyle" Target="../diagrams/quickStyle62.xml"/><Relationship Id="rId10" Type="http://schemas.openxmlformats.org/officeDocument/2006/relationships/diagramQuickStyle" Target="../diagrams/quickStyle63.xml"/><Relationship Id="rId4" Type="http://schemas.openxmlformats.org/officeDocument/2006/relationships/diagramLayout" Target="../diagrams/layout62.xml"/><Relationship Id="rId9" Type="http://schemas.openxmlformats.org/officeDocument/2006/relationships/diagramLayout" Target="../diagrams/layout63.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65.xml"/><Relationship Id="rId3" Type="http://schemas.openxmlformats.org/officeDocument/2006/relationships/diagramData" Target="../diagrams/data64.xml"/><Relationship Id="rId7" Type="http://schemas.microsoft.com/office/2007/relationships/diagramDrawing" Target="../diagrams/drawing64.xml"/><Relationship Id="rId12" Type="http://schemas.microsoft.com/office/2007/relationships/diagramDrawing" Target="../diagrams/drawing6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4.xml"/><Relationship Id="rId11" Type="http://schemas.openxmlformats.org/officeDocument/2006/relationships/diagramColors" Target="../diagrams/colors65.xml"/><Relationship Id="rId5" Type="http://schemas.openxmlformats.org/officeDocument/2006/relationships/diagramQuickStyle" Target="../diagrams/quickStyle64.xml"/><Relationship Id="rId10" Type="http://schemas.openxmlformats.org/officeDocument/2006/relationships/diagramQuickStyle" Target="../diagrams/quickStyle65.xml"/><Relationship Id="rId4" Type="http://schemas.openxmlformats.org/officeDocument/2006/relationships/diagramLayout" Target="../diagrams/layout64.xml"/><Relationship Id="rId9" Type="http://schemas.openxmlformats.org/officeDocument/2006/relationships/diagramLayout" Target="../diagrams/layout65.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67.xml"/><Relationship Id="rId13" Type="http://schemas.openxmlformats.org/officeDocument/2006/relationships/diagramData" Target="../diagrams/data68.xml"/><Relationship Id="rId3" Type="http://schemas.openxmlformats.org/officeDocument/2006/relationships/diagramData" Target="../diagrams/data66.xml"/><Relationship Id="rId7" Type="http://schemas.microsoft.com/office/2007/relationships/diagramDrawing" Target="../diagrams/drawing66.xml"/><Relationship Id="rId12" Type="http://schemas.microsoft.com/office/2007/relationships/diagramDrawing" Target="../diagrams/drawing67.xml"/><Relationship Id="rId17" Type="http://schemas.microsoft.com/office/2007/relationships/diagramDrawing" Target="../diagrams/drawing68.xml"/><Relationship Id="rId2" Type="http://schemas.openxmlformats.org/officeDocument/2006/relationships/notesSlide" Target="../notesSlides/notesSlide14.xml"/><Relationship Id="rId16" Type="http://schemas.openxmlformats.org/officeDocument/2006/relationships/diagramColors" Target="../diagrams/colors68.xml"/><Relationship Id="rId1" Type="http://schemas.openxmlformats.org/officeDocument/2006/relationships/slideLayout" Target="../slideLayouts/slideLayout2.xml"/><Relationship Id="rId6" Type="http://schemas.openxmlformats.org/officeDocument/2006/relationships/diagramColors" Target="../diagrams/colors66.xml"/><Relationship Id="rId11" Type="http://schemas.openxmlformats.org/officeDocument/2006/relationships/diagramColors" Target="../diagrams/colors67.xml"/><Relationship Id="rId5" Type="http://schemas.openxmlformats.org/officeDocument/2006/relationships/diagramQuickStyle" Target="../diagrams/quickStyle66.xml"/><Relationship Id="rId15" Type="http://schemas.openxmlformats.org/officeDocument/2006/relationships/diagramQuickStyle" Target="../diagrams/quickStyle68.xml"/><Relationship Id="rId10" Type="http://schemas.openxmlformats.org/officeDocument/2006/relationships/diagramQuickStyle" Target="../diagrams/quickStyle67.xml"/><Relationship Id="rId4" Type="http://schemas.openxmlformats.org/officeDocument/2006/relationships/diagramLayout" Target="../diagrams/layout66.xml"/><Relationship Id="rId9" Type="http://schemas.openxmlformats.org/officeDocument/2006/relationships/diagramLayout" Target="../diagrams/layout67.xml"/><Relationship Id="rId14" Type="http://schemas.openxmlformats.org/officeDocument/2006/relationships/diagramLayout" Target="../diagrams/layout68.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70.xml"/><Relationship Id="rId13" Type="http://schemas.openxmlformats.org/officeDocument/2006/relationships/diagramData" Target="../diagrams/data71.xml"/><Relationship Id="rId3" Type="http://schemas.openxmlformats.org/officeDocument/2006/relationships/diagramData" Target="../diagrams/data69.xml"/><Relationship Id="rId7" Type="http://schemas.microsoft.com/office/2007/relationships/diagramDrawing" Target="../diagrams/drawing69.xml"/><Relationship Id="rId12" Type="http://schemas.microsoft.com/office/2007/relationships/diagramDrawing" Target="../diagrams/drawing70.xml"/><Relationship Id="rId17" Type="http://schemas.microsoft.com/office/2007/relationships/diagramDrawing" Target="../diagrams/drawing71.xml"/><Relationship Id="rId2" Type="http://schemas.openxmlformats.org/officeDocument/2006/relationships/notesSlide" Target="../notesSlides/notesSlide15.xml"/><Relationship Id="rId16" Type="http://schemas.openxmlformats.org/officeDocument/2006/relationships/diagramColors" Target="../diagrams/colors71.xml"/><Relationship Id="rId1" Type="http://schemas.openxmlformats.org/officeDocument/2006/relationships/slideLayout" Target="../slideLayouts/slideLayout2.xml"/><Relationship Id="rId6" Type="http://schemas.openxmlformats.org/officeDocument/2006/relationships/diagramColors" Target="../diagrams/colors69.xml"/><Relationship Id="rId11" Type="http://schemas.openxmlformats.org/officeDocument/2006/relationships/diagramColors" Target="../diagrams/colors70.xml"/><Relationship Id="rId5" Type="http://schemas.openxmlformats.org/officeDocument/2006/relationships/diagramQuickStyle" Target="../diagrams/quickStyle69.xml"/><Relationship Id="rId15" Type="http://schemas.openxmlformats.org/officeDocument/2006/relationships/diagramQuickStyle" Target="../diagrams/quickStyle71.xml"/><Relationship Id="rId10" Type="http://schemas.openxmlformats.org/officeDocument/2006/relationships/diagramQuickStyle" Target="../diagrams/quickStyle70.xml"/><Relationship Id="rId4" Type="http://schemas.openxmlformats.org/officeDocument/2006/relationships/diagramLayout" Target="../diagrams/layout69.xml"/><Relationship Id="rId9" Type="http://schemas.openxmlformats.org/officeDocument/2006/relationships/diagramLayout" Target="../diagrams/layout70.xml"/><Relationship Id="rId14" Type="http://schemas.openxmlformats.org/officeDocument/2006/relationships/diagramLayout" Target="../diagrams/layout7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73.xml"/><Relationship Id="rId3" Type="http://schemas.openxmlformats.org/officeDocument/2006/relationships/diagramData" Target="../diagrams/data72.xml"/><Relationship Id="rId7" Type="http://schemas.microsoft.com/office/2007/relationships/diagramDrawing" Target="../diagrams/drawing72.xml"/><Relationship Id="rId12" Type="http://schemas.microsoft.com/office/2007/relationships/diagramDrawing" Target="../diagrams/drawing7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2.xml"/><Relationship Id="rId11" Type="http://schemas.openxmlformats.org/officeDocument/2006/relationships/diagramColors" Target="../diagrams/colors73.xml"/><Relationship Id="rId5" Type="http://schemas.openxmlformats.org/officeDocument/2006/relationships/diagramQuickStyle" Target="../diagrams/quickStyle72.xml"/><Relationship Id="rId10" Type="http://schemas.openxmlformats.org/officeDocument/2006/relationships/diagramQuickStyle" Target="../diagrams/quickStyle73.xml"/><Relationship Id="rId4" Type="http://schemas.openxmlformats.org/officeDocument/2006/relationships/diagramLayout" Target="../diagrams/layout72.xml"/><Relationship Id="rId9" Type="http://schemas.openxmlformats.org/officeDocument/2006/relationships/diagramLayout" Target="../diagrams/layout73.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75.xml"/><Relationship Id="rId3" Type="http://schemas.openxmlformats.org/officeDocument/2006/relationships/diagramData" Target="../diagrams/data74.xml"/><Relationship Id="rId7" Type="http://schemas.microsoft.com/office/2007/relationships/diagramDrawing" Target="../diagrams/drawing74.xml"/><Relationship Id="rId12" Type="http://schemas.microsoft.com/office/2007/relationships/diagramDrawing" Target="../diagrams/drawing7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4.xml"/><Relationship Id="rId11" Type="http://schemas.openxmlformats.org/officeDocument/2006/relationships/diagramColors" Target="../diagrams/colors75.xml"/><Relationship Id="rId5" Type="http://schemas.openxmlformats.org/officeDocument/2006/relationships/diagramQuickStyle" Target="../diagrams/quickStyle74.xml"/><Relationship Id="rId10" Type="http://schemas.openxmlformats.org/officeDocument/2006/relationships/diagramQuickStyle" Target="../diagrams/quickStyle75.xml"/><Relationship Id="rId4" Type="http://schemas.openxmlformats.org/officeDocument/2006/relationships/diagramLayout" Target="../diagrams/layout74.xml"/><Relationship Id="rId9" Type="http://schemas.openxmlformats.org/officeDocument/2006/relationships/diagramLayout" Target="../diagrams/layout75.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77.xml"/><Relationship Id="rId3" Type="http://schemas.openxmlformats.org/officeDocument/2006/relationships/diagramData" Target="../diagrams/data76.xml"/><Relationship Id="rId7" Type="http://schemas.microsoft.com/office/2007/relationships/diagramDrawing" Target="../diagrams/drawing76.xml"/><Relationship Id="rId12" Type="http://schemas.microsoft.com/office/2007/relationships/diagramDrawing" Target="../diagrams/drawing7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6.xml"/><Relationship Id="rId11" Type="http://schemas.openxmlformats.org/officeDocument/2006/relationships/diagramColors" Target="../diagrams/colors77.xml"/><Relationship Id="rId5" Type="http://schemas.openxmlformats.org/officeDocument/2006/relationships/diagramQuickStyle" Target="../diagrams/quickStyle76.xml"/><Relationship Id="rId10" Type="http://schemas.openxmlformats.org/officeDocument/2006/relationships/diagramQuickStyle" Target="../diagrams/quickStyle77.xml"/><Relationship Id="rId4" Type="http://schemas.openxmlformats.org/officeDocument/2006/relationships/diagramLayout" Target="../diagrams/layout76.xml"/><Relationship Id="rId9" Type="http://schemas.openxmlformats.org/officeDocument/2006/relationships/diagramLayout" Target="../diagrams/layout77.xml"/></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79.xml"/><Relationship Id="rId3" Type="http://schemas.openxmlformats.org/officeDocument/2006/relationships/diagramData" Target="../diagrams/data78.xml"/><Relationship Id="rId7" Type="http://schemas.microsoft.com/office/2007/relationships/diagramDrawing" Target="../diagrams/drawing78.xml"/><Relationship Id="rId12" Type="http://schemas.microsoft.com/office/2007/relationships/diagramDrawing" Target="../diagrams/drawing7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8.xml"/><Relationship Id="rId11" Type="http://schemas.openxmlformats.org/officeDocument/2006/relationships/diagramColors" Target="../diagrams/colors79.xml"/><Relationship Id="rId5" Type="http://schemas.openxmlformats.org/officeDocument/2006/relationships/diagramQuickStyle" Target="../diagrams/quickStyle78.xml"/><Relationship Id="rId10" Type="http://schemas.openxmlformats.org/officeDocument/2006/relationships/diagramQuickStyle" Target="../diagrams/quickStyle79.xml"/><Relationship Id="rId4" Type="http://schemas.openxmlformats.org/officeDocument/2006/relationships/diagramLayout" Target="../diagrams/layout78.xml"/><Relationship Id="rId9" Type="http://schemas.openxmlformats.org/officeDocument/2006/relationships/diagramLayout" Target="../diagrams/layout79.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81.xml"/><Relationship Id="rId3" Type="http://schemas.openxmlformats.org/officeDocument/2006/relationships/diagramData" Target="../diagrams/data80.xml"/><Relationship Id="rId7" Type="http://schemas.microsoft.com/office/2007/relationships/diagramDrawing" Target="../diagrams/drawing80.xml"/><Relationship Id="rId12" Type="http://schemas.microsoft.com/office/2007/relationships/diagramDrawing" Target="../diagrams/drawing8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0.xml"/><Relationship Id="rId11" Type="http://schemas.openxmlformats.org/officeDocument/2006/relationships/diagramColors" Target="../diagrams/colors81.xml"/><Relationship Id="rId5" Type="http://schemas.openxmlformats.org/officeDocument/2006/relationships/diagramQuickStyle" Target="../diagrams/quickStyle80.xml"/><Relationship Id="rId10" Type="http://schemas.openxmlformats.org/officeDocument/2006/relationships/diagramQuickStyle" Target="../diagrams/quickStyle81.xml"/><Relationship Id="rId4" Type="http://schemas.openxmlformats.org/officeDocument/2006/relationships/diagramLayout" Target="../diagrams/layout80.xml"/><Relationship Id="rId9" Type="http://schemas.openxmlformats.org/officeDocument/2006/relationships/diagramLayout" Target="../diagrams/layout81.xml"/></Relationships>
</file>

<file path=ppt/slides/_rels/slide45.xml.rels><?xml version="1.0" encoding="UTF-8" standalone="yes"?>
<Relationships xmlns="http://schemas.openxmlformats.org/package/2006/relationships"><Relationship Id="rId8" Type="http://schemas.openxmlformats.org/officeDocument/2006/relationships/diagramData" Target="../diagrams/data83.xml"/><Relationship Id="rId3" Type="http://schemas.openxmlformats.org/officeDocument/2006/relationships/diagramData" Target="../diagrams/data82.xml"/><Relationship Id="rId7" Type="http://schemas.microsoft.com/office/2007/relationships/diagramDrawing" Target="../diagrams/drawing82.xml"/><Relationship Id="rId12" Type="http://schemas.microsoft.com/office/2007/relationships/diagramDrawing" Target="../diagrams/drawing8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2.xml"/><Relationship Id="rId11" Type="http://schemas.openxmlformats.org/officeDocument/2006/relationships/diagramColors" Target="../diagrams/colors83.xml"/><Relationship Id="rId5" Type="http://schemas.openxmlformats.org/officeDocument/2006/relationships/diagramQuickStyle" Target="../diagrams/quickStyle82.xml"/><Relationship Id="rId10" Type="http://schemas.openxmlformats.org/officeDocument/2006/relationships/diagramQuickStyle" Target="../diagrams/quickStyle83.xml"/><Relationship Id="rId4" Type="http://schemas.openxmlformats.org/officeDocument/2006/relationships/diagramLayout" Target="../diagrams/layout82.xml"/><Relationship Id="rId9" Type="http://schemas.openxmlformats.org/officeDocument/2006/relationships/diagramLayout" Target="../diagrams/layout83.xml"/></Relationships>
</file>

<file path=ppt/slides/_rels/slide46.xml.rels><?xml version="1.0" encoding="UTF-8" standalone="yes"?>
<Relationships xmlns="http://schemas.openxmlformats.org/package/2006/relationships"><Relationship Id="rId8" Type="http://schemas.openxmlformats.org/officeDocument/2006/relationships/diagramData" Target="../diagrams/data85.xml"/><Relationship Id="rId3" Type="http://schemas.openxmlformats.org/officeDocument/2006/relationships/diagramData" Target="../diagrams/data84.xml"/><Relationship Id="rId7" Type="http://schemas.microsoft.com/office/2007/relationships/diagramDrawing" Target="../diagrams/drawing84.xml"/><Relationship Id="rId12" Type="http://schemas.microsoft.com/office/2007/relationships/diagramDrawing" Target="../diagrams/drawing8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84.xml"/><Relationship Id="rId11" Type="http://schemas.openxmlformats.org/officeDocument/2006/relationships/diagramColors" Target="../diagrams/colors85.xml"/><Relationship Id="rId5" Type="http://schemas.openxmlformats.org/officeDocument/2006/relationships/diagramQuickStyle" Target="../diagrams/quickStyle84.xml"/><Relationship Id="rId10" Type="http://schemas.openxmlformats.org/officeDocument/2006/relationships/diagramQuickStyle" Target="../diagrams/quickStyle85.xml"/><Relationship Id="rId4" Type="http://schemas.openxmlformats.org/officeDocument/2006/relationships/diagramLayout" Target="../diagrams/layout84.xml"/><Relationship Id="rId9" Type="http://schemas.openxmlformats.org/officeDocument/2006/relationships/diagramLayout" Target="../diagrams/layout85.xml"/></Relationships>
</file>

<file path=ppt/slides/_rels/slide47.xml.rels><?xml version="1.0" encoding="UTF-8" standalone="yes"?>
<Relationships xmlns="http://schemas.openxmlformats.org/package/2006/relationships"><Relationship Id="rId8" Type="http://schemas.openxmlformats.org/officeDocument/2006/relationships/diagramData" Target="../diagrams/data87.xml"/><Relationship Id="rId3" Type="http://schemas.openxmlformats.org/officeDocument/2006/relationships/diagramData" Target="../diagrams/data86.xml"/><Relationship Id="rId7" Type="http://schemas.microsoft.com/office/2007/relationships/diagramDrawing" Target="../diagrams/drawing86.xml"/><Relationship Id="rId12" Type="http://schemas.microsoft.com/office/2007/relationships/diagramDrawing" Target="../diagrams/drawing8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6.xml"/><Relationship Id="rId11" Type="http://schemas.openxmlformats.org/officeDocument/2006/relationships/diagramColors" Target="../diagrams/colors87.xml"/><Relationship Id="rId5" Type="http://schemas.openxmlformats.org/officeDocument/2006/relationships/diagramQuickStyle" Target="../diagrams/quickStyle86.xml"/><Relationship Id="rId10" Type="http://schemas.openxmlformats.org/officeDocument/2006/relationships/diagramQuickStyle" Target="../diagrams/quickStyle87.xml"/><Relationship Id="rId4" Type="http://schemas.openxmlformats.org/officeDocument/2006/relationships/diagramLayout" Target="../diagrams/layout86.xml"/><Relationship Id="rId9" Type="http://schemas.openxmlformats.org/officeDocument/2006/relationships/diagramLayout" Target="../diagrams/layout87.xml"/></Relationships>
</file>

<file path=ppt/slides/_rels/slide48.xml.rels><?xml version="1.0" encoding="UTF-8" standalone="yes"?>
<Relationships xmlns="http://schemas.openxmlformats.org/package/2006/relationships"><Relationship Id="rId8" Type="http://schemas.openxmlformats.org/officeDocument/2006/relationships/diagramData" Target="../diagrams/data89.xml"/><Relationship Id="rId3" Type="http://schemas.openxmlformats.org/officeDocument/2006/relationships/diagramData" Target="../diagrams/data88.xml"/><Relationship Id="rId7" Type="http://schemas.microsoft.com/office/2007/relationships/diagramDrawing" Target="../diagrams/drawing88.xml"/><Relationship Id="rId12" Type="http://schemas.microsoft.com/office/2007/relationships/diagramDrawing" Target="../diagrams/drawing89.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8.xml"/><Relationship Id="rId11" Type="http://schemas.openxmlformats.org/officeDocument/2006/relationships/diagramColors" Target="../diagrams/colors89.xml"/><Relationship Id="rId5" Type="http://schemas.openxmlformats.org/officeDocument/2006/relationships/diagramQuickStyle" Target="../diagrams/quickStyle88.xml"/><Relationship Id="rId10" Type="http://schemas.openxmlformats.org/officeDocument/2006/relationships/diagramQuickStyle" Target="../diagrams/quickStyle89.xml"/><Relationship Id="rId4" Type="http://schemas.openxmlformats.org/officeDocument/2006/relationships/diagramLayout" Target="../diagrams/layout88.xml"/><Relationship Id="rId9" Type="http://schemas.openxmlformats.org/officeDocument/2006/relationships/diagramLayout" Target="../diagrams/layout89.xml"/></Relationships>
</file>

<file path=ppt/slides/_rels/slide49.xml.rels><?xml version="1.0" encoding="UTF-8" standalone="yes"?>
<Relationships xmlns="http://schemas.openxmlformats.org/package/2006/relationships"><Relationship Id="rId8" Type="http://schemas.openxmlformats.org/officeDocument/2006/relationships/diagramData" Target="../diagrams/data91.xml"/><Relationship Id="rId3" Type="http://schemas.openxmlformats.org/officeDocument/2006/relationships/diagramData" Target="../diagrams/data90.xml"/><Relationship Id="rId7" Type="http://schemas.microsoft.com/office/2007/relationships/diagramDrawing" Target="../diagrams/drawing90.xml"/><Relationship Id="rId12" Type="http://schemas.microsoft.com/office/2007/relationships/diagramDrawing" Target="../diagrams/drawing9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90.xml"/><Relationship Id="rId11" Type="http://schemas.openxmlformats.org/officeDocument/2006/relationships/diagramColors" Target="../diagrams/colors91.xml"/><Relationship Id="rId5" Type="http://schemas.openxmlformats.org/officeDocument/2006/relationships/diagramQuickStyle" Target="../diagrams/quickStyle90.xml"/><Relationship Id="rId10" Type="http://schemas.openxmlformats.org/officeDocument/2006/relationships/diagramQuickStyle" Target="../diagrams/quickStyle91.xml"/><Relationship Id="rId4" Type="http://schemas.openxmlformats.org/officeDocument/2006/relationships/diagramLayout" Target="../diagrams/layout90.xml"/><Relationship Id="rId9" Type="http://schemas.openxmlformats.org/officeDocument/2006/relationships/diagramLayout" Target="../diagrams/layout9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8" Type="http://schemas.openxmlformats.org/officeDocument/2006/relationships/diagramData" Target="../diagrams/data93.xml"/><Relationship Id="rId3" Type="http://schemas.openxmlformats.org/officeDocument/2006/relationships/diagramData" Target="../diagrams/data92.xml"/><Relationship Id="rId7" Type="http://schemas.microsoft.com/office/2007/relationships/diagramDrawing" Target="../diagrams/drawing92.xml"/><Relationship Id="rId12" Type="http://schemas.microsoft.com/office/2007/relationships/diagramDrawing" Target="../diagrams/drawing9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92.xml"/><Relationship Id="rId11" Type="http://schemas.openxmlformats.org/officeDocument/2006/relationships/diagramColors" Target="../diagrams/colors93.xml"/><Relationship Id="rId5" Type="http://schemas.openxmlformats.org/officeDocument/2006/relationships/diagramQuickStyle" Target="../diagrams/quickStyle92.xml"/><Relationship Id="rId10" Type="http://schemas.openxmlformats.org/officeDocument/2006/relationships/diagramQuickStyle" Target="../diagrams/quickStyle93.xml"/><Relationship Id="rId4" Type="http://schemas.openxmlformats.org/officeDocument/2006/relationships/diagramLayout" Target="../diagrams/layout92.xml"/><Relationship Id="rId9" Type="http://schemas.openxmlformats.org/officeDocument/2006/relationships/diagramLayout" Target="../diagrams/layout93.xml"/></Relationships>
</file>

<file path=ppt/slides/_rels/slide51.xml.rels><?xml version="1.0" encoding="UTF-8" standalone="yes"?>
<Relationships xmlns="http://schemas.openxmlformats.org/package/2006/relationships"><Relationship Id="rId8" Type="http://schemas.openxmlformats.org/officeDocument/2006/relationships/diagramData" Target="../diagrams/data95.xml"/><Relationship Id="rId3" Type="http://schemas.openxmlformats.org/officeDocument/2006/relationships/diagramData" Target="../diagrams/data94.xml"/><Relationship Id="rId7" Type="http://schemas.microsoft.com/office/2007/relationships/diagramDrawing" Target="../diagrams/drawing94.xml"/><Relationship Id="rId12" Type="http://schemas.microsoft.com/office/2007/relationships/diagramDrawing" Target="../diagrams/drawing9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94.xml"/><Relationship Id="rId11" Type="http://schemas.openxmlformats.org/officeDocument/2006/relationships/diagramColors" Target="../diagrams/colors95.xml"/><Relationship Id="rId5" Type="http://schemas.openxmlformats.org/officeDocument/2006/relationships/diagramQuickStyle" Target="../diagrams/quickStyle94.xml"/><Relationship Id="rId10" Type="http://schemas.openxmlformats.org/officeDocument/2006/relationships/diagramQuickStyle" Target="../diagrams/quickStyle95.xml"/><Relationship Id="rId4" Type="http://schemas.openxmlformats.org/officeDocument/2006/relationships/diagramLayout" Target="../diagrams/layout94.xml"/><Relationship Id="rId9" Type="http://schemas.openxmlformats.org/officeDocument/2006/relationships/diagramLayout" Target="../diagrams/layout95.xml"/></Relationships>
</file>

<file path=ppt/slides/_rels/slide52.xml.rels><?xml version="1.0" encoding="UTF-8" standalone="yes"?>
<Relationships xmlns="http://schemas.openxmlformats.org/package/2006/relationships"><Relationship Id="rId8" Type="http://schemas.openxmlformats.org/officeDocument/2006/relationships/diagramData" Target="../diagrams/data97.xml"/><Relationship Id="rId3" Type="http://schemas.openxmlformats.org/officeDocument/2006/relationships/diagramData" Target="../diagrams/data96.xml"/><Relationship Id="rId7" Type="http://schemas.microsoft.com/office/2007/relationships/diagramDrawing" Target="../diagrams/drawing96.xml"/><Relationship Id="rId12" Type="http://schemas.microsoft.com/office/2007/relationships/diagramDrawing" Target="../diagrams/drawing9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96.xml"/><Relationship Id="rId11" Type="http://schemas.openxmlformats.org/officeDocument/2006/relationships/diagramColors" Target="../diagrams/colors97.xml"/><Relationship Id="rId5" Type="http://schemas.openxmlformats.org/officeDocument/2006/relationships/diagramQuickStyle" Target="../diagrams/quickStyle96.xml"/><Relationship Id="rId10" Type="http://schemas.openxmlformats.org/officeDocument/2006/relationships/diagramQuickStyle" Target="../diagrams/quickStyle97.xml"/><Relationship Id="rId4" Type="http://schemas.openxmlformats.org/officeDocument/2006/relationships/diagramLayout" Target="../diagrams/layout96.xml"/><Relationship Id="rId9" Type="http://schemas.openxmlformats.org/officeDocument/2006/relationships/diagramLayout" Target="../diagrams/layout97.xml"/></Relationships>
</file>

<file path=ppt/slides/_rels/slide53.xml.rels><?xml version="1.0" encoding="UTF-8" standalone="yes"?>
<Relationships xmlns="http://schemas.openxmlformats.org/package/2006/relationships"><Relationship Id="rId8" Type="http://schemas.openxmlformats.org/officeDocument/2006/relationships/diagramData" Target="../diagrams/data99.xml"/><Relationship Id="rId3" Type="http://schemas.openxmlformats.org/officeDocument/2006/relationships/diagramData" Target="../diagrams/data98.xml"/><Relationship Id="rId7" Type="http://schemas.microsoft.com/office/2007/relationships/diagramDrawing" Target="../diagrams/drawing98.xml"/><Relationship Id="rId12" Type="http://schemas.microsoft.com/office/2007/relationships/diagramDrawing" Target="../diagrams/drawing99.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98.xml"/><Relationship Id="rId11" Type="http://schemas.openxmlformats.org/officeDocument/2006/relationships/diagramColors" Target="../diagrams/colors99.xml"/><Relationship Id="rId5" Type="http://schemas.openxmlformats.org/officeDocument/2006/relationships/diagramQuickStyle" Target="../diagrams/quickStyle98.xml"/><Relationship Id="rId10" Type="http://schemas.openxmlformats.org/officeDocument/2006/relationships/diagramQuickStyle" Target="../diagrams/quickStyle99.xml"/><Relationship Id="rId4" Type="http://schemas.openxmlformats.org/officeDocument/2006/relationships/diagramLayout" Target="../diagrams/layout98.xml"/><Relationship Id="rId9" Type="http://schemas.openxmlformats.org/officeDocument/2006/relationships/diagramLayout" Target="../diagrams/layout99.xml"/></Relationships>
</file>

<file path=ppt/slides/_rels/slide54.xml.rels><?xml version="1.0" encoding="UTF-8" standalone="yes"?>
<Relationships xmlns="http://schemas.openxmlformats.org/package/2006/relationships"><Relationship Id="rId8" Type="http://schemas.openxmlformats.org/officeDocument/2006/relationships/diagramData" Target="../diagrams/data101.xml"/><Relationship Id="rId3" Type="http://schemas.openxmlformats.org/officeDocument/2006/relationships/diagramData" Target="../diagrams/data100.xml"/><Relationship Id="rId7" Type="http://schemas.microsoft.com/office/2007/relationships/diagramDrawing" Target="../diagrams/drawing100.xml"/><Relationship Id="rId12" Type="http://schemas.microsoft.com/office/2007/relationships/diagramDrawing" Target="../diagrams/drawing10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00.xml"/><Relationship Id="rId11" Type="http://schemas.openxmlformats.org/officeDocument/2006/relationships/diagramColors" Target="../diagrams/colors101.xml"/><Relationship Id="rId5" Type="http://schemas.openxmlformats.org/officeDocument/2006/relationships/diagramQuickStyle" Target="../diagrams/quickStyle100.xml"/><Relationship Id="rId10" Type="http://schemas.openxmlformats.org/officeDocument/2006/relationships/diagramQuickStyle" Target="../diagrams/quickStyle101.xml"/><Relationship Id="rId4" Type="http://schemas.openxmlformats.org/officeDocument/2006/relationships/diagramLayout" Target="../diagrams/layout100.xml"/><Relationship Id="rId9" Type="http://schemas.openxmlformats.org/officeDocument/2006/relationships/diagramLayout" Target="../diagrams/layout101.xml"/></Relationships>
</file>

<file path=ppt/slides/_rels/slide55.xml.rels><?xml version="1.0" encoding="UTF-8" standalone="yes"?>
<Relationships xmlns="http://schemas.openxmlformats.org/package/2006/relationships"><Relationship Id="rId8" Type="http://schemas.openxmlformats.org/officeDocument/2006/relationships/diagramData" Target="../diagrams/data103.xml"/><Relationship Id="rId3" Type="http://schemas.openxmlformats.org/officeDocument/2006/relationships/diagramData" Target="../diagrams/data102.xml"/><Relationship Id="rId7" Type="http://schemas.microsoft.com/office/2007/relationships/diagramDrawing" Target="../diagrams/drawing102.xml"/><Relationship Id="rId12" Type="http://schemas.microsoft.com/office/2007/relationships/diagramDrawing" Target="../diagrams/drawing10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02.xml"/><Relationship Id="rId11" Type="http://schemas.openxmlformats.org/officeDocument/2006/relationships/diagramColors" Target="../diagrams/colors103.xml"/><Relationship Id="rId5" Type="http://schemas.openxmlformats.org/officeDocument/2006/relationships/diagramQuickStyle" Target="../diagrams/quickStyle102.xml"/><Relationship Id="rId10" Type="http://schemas.openxmlformats.org/officeDocument/2006/relationships/diagramQuickStyle" Target="../diagrams/quickStyle103.xml"/><Relationship Id="rId4" Type="http://schemas.openxmlformats.org/officeDocument/2006/relationships/diagramLayout" Target="../diagrams/layout102.xml"/><Relationship Id="rId9" Type="http://schemas.openxmlformats.org/officeDocument/2006/relationships/diagramLayout" Target="../diagrams/layout103.xml"/></Relationships>
</file>

<file path=ppt/slides/_rels/slide56.xml.rels><?xml version="1.0" encoding="UTF-8" standalone="yes"?>
<Relationships xmlns="http://schemas.openxmlformats.org/package/2006/relationships"><Relationship Id="rId8" Type="http://schemas.openxmlformats.org/officeDocument/2006/relationships/diagramData" Target="../diagrams/data105.xml"/><Relationship Id="rId3" Type="http://schemas.openxmlformats.org/officeDocument/2006/relationships/diagramData" Target="../diagrams/data104.xml"/><Relationship Id="rId7" Type="http://schemas.microsoft.com/office/2007/relationships/diagramDrawing" Target="../diagrams/drawing104.xml"/><Relationship Id="rId12" Type="http://schemas.microsoft.com/office/2007/relationships/diagramDrawing" Target="../diagrams/drawing10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04.xml"/><Relationship Id="rId11" Type="http://schemas.openxmlformats.org/officeDocument/2006/relationships/diagramColors" Target="../diagrams/colors105.xml"/><Relationship Id="rId5" Type="http://schemas.openxmlformats.org/officeDocument/2006/relationships/diagramQuickStyle" Target="../diagrams/quickStyle104.xml"/><Relationship Id="rId10" Type="http://schemas.openxmlformats.org/officeDocument/2006/relationships/diagramQuickStyle" Target="../diagrams/quickStyle105.xml"/><Relationship Id="rId4" Type="http://schemas.openxmlformats.org/officeDocument/2006/relationships/diagramLayout" Target="../diagrams/layout104.xml"/><Relationship Id="rId9" Type="http://schemas.openxmlformats.org/officeDocument/2006/relationships/diagramLayout" Target="../diagrams/layout105.xml"/></Relationships>
</file>

<file path=ppt/slides/_rels/slide57.xml.rels><?xml version="1.0" encoding="UTF-8" standalone="yes"?>
<Relationships xmlns="http://schemas.openxmlformats.org/package/2006/relationships"><Relationship Id="rId8" Type="http://schemas.openxmlformats.org/officeDocument/2006/relationships/diagramData" Target="../diagrams/data107.xml"/><Relationship Id="rId3" Type="http://schemas.openxmlformats.org/officeDocument/2006/relationships/diagramData" Target="../diagrams/data106.xml"/><Relationship Id="rId7" Type="http://schemas.microsoft.com/office/2007/relationships/diagramDrawing" Target="../diagrams/drawing106.xml"/><Relationship Id="rId12" Type="http://schemas.microsoft.com/office/2007/relationships/diagramDrawing" Target="../diagrams/drawing10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06.xml"/><Relationship Id="rId11" Type="http://schemas.openxmlformats.org/officeDocument/2006/relationships/diagramColors" Target="../diagrams/colors107.xml"/><Relationship Id="rId5" Type="http://schemas.openxmlformats.org/officeDocument/2006/relationships/diagramQuickStyle" Target="../diagrams/quickStyle106.xml"/><Relationship Id="rId10" Type="http://schemas.openxmlformats.org/officeDocument/2006/relationships/diagramQuickStyle" Target="../diagrams/quickStyle107.xml"/><Relationship Id="rId4" Type="http://schemas.openxmlformats.org/officeDocument/2006/relationships/diagramLayout" Target="../diagrams/layout106.xml"/><Relationship Id="rId9" Type="http://schemas.openxmlformats.org/officeDocument/2006/relationships/diagramLayout" Target="../diagrams/layout107.xml"/></Relationships>
</file>

<file path=ppt/slides/_rels/slide58.xml.rels><?xml version="1.0" encoding="UTF-8" standalone="yes"?>
<Relationships xmlns="http://schemas.openxmlformats.org/package/2006/relationships"><Relationship Id="rId8" Type="http://schemas.openxmlformats.org/officeDocument/2006/relationships/diagramData" Target="../diagrams/data109.xml"/><Relationship Id="rId3" Type="http://schemas.openxmlformats.org/officeDocument/2006/relationships/diagramData" Target="../diagrams/data108.xml"/><Relationship Id="rId7" Type="http://schemas.microsoft.com/office/2007/relationships/diagramDrawing" Target="../diagrams/drawing108.xml"/><Relationship Id="rId12" Type="http://schemas.microsoft.com/office/2007/relationships/diagramDrawing" Target="../diagrams/drawing109.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08.xml"/><Relationship Id="rId11" Type="http://schemas.openxmlformats.org/officeDocument/2006/relationships/diagramColors" Target="../diagrams/colors109.xml"/><Relationship Id="rId5" Type="http://schemas.openxmlformats.org/officeDocument/2006/relationships/diagramQuickStyle" Target="../diagrams/quickStyle108.xml"/><Relationship Id="rId10" Type="http://schemas.openxmlformats.org/officeDocument/2006/relationships/diagramQuickStyle" Target="../diagrams/quickStyle109.xml"/><Relationship Id="rId4" Type="http://schemas.openxmlformats.org/officeDocument/2006/relationships/diagramLayout" Target="../diagrams/layout108.xml"/><Relationship Id="rId9" Type="http://schemas.openxmlformats.org/officeDocument/2006/relationships/diagramLayout" Target="../diagrams/layout109.xml"/></Relationships>
</file>

<file path=ppt/slides/_rels/slide59.xml.rels><?xml version="1.0" encoding="UTF-8" standalone="yes"?>
<Relationships xmlns="http://schemas.openxmlformats.org/package/2006/relationships"><Relationship Id="rId8" Type="http://schemas.openxmlformats.org/officeDocument/2006/relationships/diagramData" Target="../diagrams/data111.xml"/><Relationship Id="rId3" Type="http://schemas.openxmlformats.org/officeDocument/2006/relationships/diagramData" Target="../diagrams/data110.xml"/><Relationship Id="rId7" Type="http://schemas.microsoft.com/office/2007/relationships/diagramDrawing" Target="../diagrams/drawing110.xml"/><Relationship Id="rId12" Type="http://schemas.microsoft.com/office/2007/relationships/diagramDrawing" Target="../diagrams/drawing11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10.xml"/><Relationship Id="rId11" Type="http://schemas.openxmlformats.org/officeDocument/2006/relationships/diagramColors" Target="../diagrams/colors111.xml"/><Relationship Id="rId5" Type="http://schemas.openxmlformats.org/officeDocument/2006/relationships/diagramQuickStyle" Target="../diagrams/quickStyle110.xml"/><Relationship Id="rId10" Type="http://schemas.openxmlformats.org/officeDocument/2006/relationships/diagramQuickStyle" Target="../diagrams/quickStyle111.xml"/><Relationship Id="rId4" Type="http://schemas.openxmlformats.org/officeDocument/2006/relationships/diagramLayout" Target="../diagrams/layout110.xml"/><Relationship Id="rId9" Type="http://schemas.openxmlformats.org/officeDocument/2006/relationships/diagramLayout" Target="../diagrams/layout11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8" Type="http://schemas.openxmlformats.org/officeDocument/2006/relationships/diagramData" Target="../diagrams/data113.xml"/><Relationship Id="rId3" Type="http://schemas.openxmlformats.org/officeDocument/2006/relationships/diagramData" Target="../diagrams/data112.xml"/><Relationship Id="rId7" Type="http://schemas.microsoft.com/office/2007/relationships/diagramDrawing" Target="../diagrams/drawing112.xml"/><Relationship Id="rId12" Type="http://schemas.microsoft.com/office/2007/relationships/diagramDrawing" Target="../diagrams/drawing11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12.xml"/><Relationship Id="rId11" Type="http://schemas.openxmlformats.org/officeDocument/2006/relationships/diagramColors" Target="../diagrams/colors113.xml"/><Relationship Id="rId5" Type="http://schemas.openxmlformats.org/officeDocument/2006/relationships/diagramQuickStyle" Target="../diagrams/quickStyle112.xml"/><Relationship Id="rId10" Type="http://schemas.openxmlformats.org/officeDocument/2006/relationships/diagramQuickStyle" Target="../diagrams/quickStyle113.xml"/><Relationship Id="rId4" Type="http://schemas.openxmlformats.org/officeDocument/2006/relationships/diagramLayout" Target="../diagrams/layout112.xml"/><Relationship Id="rId9" Type="http://schemas.openxmlformats.org/officeDocument/2006/relationships/diagramLayout" Target="../diagrams/layout113.xml"/></Relationships>
</file>

<file path=ppt/slides/_rels/slide61.xml.rels><?xml version="1.0" encoding="UTF-8" standalone="yes"?>
<Relationships xmlns="http://schemas.openxmlformats.org/package/2006/relationships"><Relationship Id="rId8" Type="http://schemas.openxmlformats.org/officeDocument/2006/relationships/diagramData" Target="../diagrams/data115.xml"/><Relationship Id="rId3" Type="http://schemas.openxmlformats.org/officeDocument/2006/relationships/diagramData" Target="../diagrams/data114.xml"/><Relationship Id="rId7" Type="http://schemas.microsoft.com/office/2007/relationships/diagramDrawing" Target="../diagrams/drawing114.xml"/><Relationship Id="rId12" Type="http://schemas.microsoft.com/office/2007/relationships/diagramDrawing" Target="../diagrams/drawing115.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14.xml"/><Relationship Id="rId11" Type="http://schemas.openxmlformats.org/officeDocument/2006/relationships/diagramColors" Target="../diagrams/colors115.xml"/><Relationship Id="rId5" Type="http://schemas.openxmlformats.org/officeDocument/2006/relationships/diagramQuickStyle" Target="../diagrams/quickStyle114.xml"/><Relationship Id="rId10" Type="http://schemas.openxmlformats.org/officeDocument/2006/relationships/diagramQuickStyle" Target="../diagrams/quickStyle115.xml"/><Relationship Id="rId4" Type="http://schemas.openxmlformats.org/officeDocument/2006/relationships/diagramLayout" Target="../diagrams/layout114.xml"/><Relationship Id="rId9" Type="http://schemas.openxmlformats.org/officeDocument/2006/relationships/diagramLayout" Target="../diagrams/layout115.xml"/></Relationships>
</file>

<file path=ppt/slides/_rels/slide62.xml.rels><?xml version="1.0" encoding="UTF-8" standalone="yes"?>
<Relationships xmlns="http://schemas.openxmlformats.org/package/2006/relationships"><Relationship Id="rId8" Type="http://schemas.openxmlformats.org/officeDocument/2006/relationships/diagramData" Target="../diagrams/data117.xml"/><Relationship Id="rId3" Type="http://schemas.openxmlformats.org/officeDocument/2006/relationships/diagramData" Target="../diagrams/data116.xml"/><Relationship Id="rId7" Type="http://schemas.microsoft.com/office/2007/relationships/diagramDrawing" Target="../diagrams/drawing116.xml"/><Relationship Id="rId12" Type="http://schemas.microsoft.com/office/2007/relationships/diagramDrawing" Target="../diagrams/drawing117.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16.xml"/><Relationship Id="rId11" Type="http://schemas.openxmlformats.org/officeDocument/2006/relationships/diagramColors" Target="../diagrams/colors117.xml"/><Relationship Id="rId5" Type="http://schemas.openxmlformats.org/officeDocument/2006/relationships/diagramQuickStyle" Target="../diagrams/quickStyle116.xml"/><Relationship Id="rId10" Type="http://schemas.openxmlformats.org/officeDocument/2006/relationships/diagramQuickStyle" Target="../diagrams/quickStyle117.xml"/><Relationship Id="rId4" Type="http://schemas.openxmlformats.org/officeDocument/2006/relationships/diagramLayout" Target="../diagrams/layout116.xml"/><Relationship Id="rId9" Type="http://schemas.openxmlformats.org/officeDocument/2006/relationships/diagramLayout" Target="../diagrams/layout117.xml"/></Relationships>
</file>

<file path=ppt/slides/_rels/slide63.xml.rels><?xml version="1.0" encoding="UTF-8" standalone="yes"?>
<Relationships xmlns="http://schemas.openxmlformats.org/package/2006/relationships"><Relationship Id="rId8" Type="http://schemas.openxmlformats.org/officeDocument/2006/relationships/diagramData" Target="../diagrams/data119.xml"/><Relationship Id="rId3" Type="http://schemas.openxmlformats.org/officeDocument/2006/relationships/diagramData" Target="../diagrams/data118.xml"/><Relationship Id="rId7" Type="http://schemas.microsoft.com/office/2007/relationships/diagramDrawing" Target="../diagrams/drawing118.xml"/><Relationship Id="rId12" Type="http://schemas.microsoft.com/office/2007/relationships/diagramDrawing" Target="../diagrams/drawing119.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18.xml"/><Relationship Id="rId11" Type="http://schemas.openxmlformats.org/officeDocument/2006/relationships/diagramColors" Target="../diagrams/colors119.xml"/><Relationship Id="rId5" Type="http://schemas.openxmlformats.org/officeDocument/2006/relationships/diagramQuickStyle" Target="../diagrams/quickStyle118.xml"/><Relationship Id="rId10" Type="http://schemas.openxmlformats.org/officeDocument/2006/relationships/diagramQuickStyle" Target="../diagrams/quickStyle119.xml"/><Relationship Id="rId4" Type="http://schemas.openxmlformats.org/officeDocument/2006/relationships/diagramLayout" Target="../diagrams/layout118.xml"/><Relationship Id="rId9" Type="http://schemas.openxmlformats.org/officeDocument/2006/relationships/diagramLayout" Target="../diagrams/layout119.xml"/></Relationships>
</file>

<file path=ppt/slides/_rels/slide64.xml.rels><?xml version="1.0" encoding="UTF-8" standalone="yes"?>
<Relationships xmlns="http://schemas.openxmlformats.org/package/2006/relationships"><Relationship Id="rId8" Type="http://schemas.openxmlformats.org/officeDocument/2006/relationships/diagramData" Target="../diagrams/data121.xml"/><Relationship Id="rId3" Type="http://schemas.openxmlformats.org/officeDocument/2006/relationships/diagramData" Target="../diagrams/data120.xml"/><Relationship Id="rId7" Type="http://schemas.microsoft.com/office/2007/relationships/diagramDrawing" Target="../diagrams/drawing120.xml"/><Relationship Id="rId12" Type="http://schemas.microsoft.com/office/2007/relationships/diagramDrawing" Target="../diagrams/drawing121.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20.xml"/><Relationship Id="rId11" Type="http://schemas.openxmlformats.org/officeDocument/2006/relationships/diagramColors" Target="../diagrams/colors121.xml"/><Relationship Id="rId5" Type="http://schemas.openxmlformats.org/officeDocument/2006/relationships/diagramQuickStyle" Target="../diagrams/quickStyle120.xml"/><Relationship Id="rId10" Type="http://schemas.openxmlformats.org/officeDocument/2006/relationships/diagramQuickStyle" Target="../diagrams/quickStyle121.xml"/><Relationship Id="rId4" Type="http://schemas.openxmlformats.org/officeDocument/2006/relationships/diagramLayout" Target="../diagrams/layout120.xml"/><Relationship Id="rId9" Type="http://schemas.openxmlformats.org/officeDocument/2006/relationships/diagramLayout" Target="../diagrams/layout121.xml"/></Relationships>
</file>

<file path=ppt/slides/_rels/slide65.xml.rels><?xml version="1.0" encoding="UTF-8" standalone="yes"?>
<Relationships xmlns="http://schemas.openxmlformats.org/package/2006/relationships"><Relationship Id="rId8" Type="http://schemas.openxmlformats.org/officeDocument/2006/relationships/diagramData" Target="../diagrams/data123.xml"/><Relationship Id="rId3" Type="http://schemas.openxmlformats.org/officeDocument/2006/relationships/diagramData" Target="../diagrams/data122.xml"/><Relationship Id="rId7" Type="http://schemas.microsoft.com/office/2007/relationships/diagramDrawing" Target="../diagrams/drawing122.xml"/><Relationship Id="rId12" Type="http://schemas.microsoft.com/office/2007/relationships/diagramDrawing" Target="../diagrams/drawing123.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22.xml"/><Relationship Id="rId11" Type="http://schemas.openxmlformats.org/officeDocument/2006/relationships/diagramColors" Target="../diagrams/colors123.xml"/><Relationship Id="rId5" Type="http://schemas.openxmlformats.org/officeDocument/2006/relationships/diagramQuickStyle" Target="../diagrams/quickStyle122.xml"/><Relationship Id="rId10" Type="http://schemas.openxmlformats.org/officeDocument/2006/relationships/diagramQuickStyle" Target="../diagrams/quickStyle123.xml"/><Relationship Id="rId4" Type="http://schemas.openxmlformats.org/officeDocument/2006/relationships/diagramLayout" Target="../diagrams/layout122.xml"/><Relationship Id="rId9" Type="http://schemas.openxmlformats.org/officeDocument/2006/relationships/diagramLayout" Target="../diagrams/layout123.xml"/></Relationships>
</file>

<file path=ppt/slides/_rels/slide66.xml.rels><?xml version="1.0" encoding="UTF-8" standalone="yes"?>
<Relationships xmlns="http://schemas.openxmlformats.org/package/2006/relationships"><Relationship Id="rId8" Type="http://schemas.openxmlformats.org/officeDocument/2006/relationships/diagramData" Target="../diagrams/data125.xml"/><Relationship Id="rId13" Type="http://schemas.openxmlformats.org/officeDocument/2006/relationships/diagramData" Target="../diagrams/data126.xml"/><Relationship Id="rId3" Type="http://schemas.openxmlformats.org/officeDocument/2006/relationships/diagramData" Target="../diagrams/data124.xml"/><Relationship Id="rId7" Type="http://schemas.microsoft.com/office/2007/relationships/diagramDrawing" Target="../diagrams/drawing124.xml"/><Relationship Id="rId12" Type="http://schemas.microsoft.com/office/2007/relationships/diagramDrawing" Target="../diagrams/drawing125.xml"/><Relationship Id="rId17" Type="http://schemas.microsoft.com/office/2007/relationships/diagramDrawing" Target="../diagrams/drawing126.xml"/><Relationship Id="rId2" Type="http://schemas.openxmlformats.org/officeDocument/2006/relationships/notesSlide" Target="../notesSlides/notesSlide42.xml"/><Relationship Id="rId16" Type="http://schemas.openxmlformats.org/officeDocument/2006/relationships/diagramColors" Target="../diagrams/colors126.xml"/><Relationship Id="rId1" Type="http://schemas.openxmlformats.org/officeDocument/2006/relationships/slideLayout" Target="../slideLayouts/slideLayout2.xml"/><Relationship Id="rId6" Type="http://schemas.openxmlformats.org/officeDocument/2006/relationships/diagramColors" Target="../diagrams/colors124.xml"/><Relationship Id="rId11" Type="http://schemas.openxmlformats.org/officeDocument/2006/relationships/diagramColors" Target="../diagrams/colors125.xml"/><Relationship Id="rId5" Type="http://schemas.openxmlformats.org/officeDocument/2006/relationships/diagramQuickStyle" Target="../diagrams/quickStyle124.xml"/><Relationship Id="rId15" Type="http://schemas.openxmlformats.org/officeDocument/2006/relationships/diagramQuickStyle" Target="../diagrams/quickStyle126.xml"/><Relationship Id="rId10" Type="http://schemas.openxmlformats.org/officeDocument/2006/relationships/diagramQuickStyle" Target="../diagrams/quickStyle125.xml"/><Relationship Id="rId4" Type="http://schemas.openxmlformats.org/officeDocument/2006/relationships/diagramLayout" Target="../diagrams/layout124.xml"/><Relationship Id="rId9" Type="http://schemas.openxmlformats.org/officeDocument/2006/relationships/diagramLayout" Target="../diagrams/layout125.xml"/><Relationship Id="rId14" Type="http://schemas.openxmlformats.org/officeDocument/2006/relationships/diagramLayout" Target="../diagrams/layout126.xml"/></Relationships>
</file>

<file path=ppt/slides/_rels/slide67.xml.rels><?xml version="1.0" encoding="UTF-8" standalone="yes"?>
<Relationships xmlns="http://schemas.openxmlformats.org/package/2006/relationships"><Relationship Id="rId8" Type="http://schemas.openxmlformats.org/officeDocument/2006/relationships/diagramData" Target="../diagrams/data128.xml"/><Relationship Id="rId3" Type="http://schemas.openxmlformats.org/officeDocument/2006/relationships/diagramData" Target="../diagrams/data127.xml"/><Relationship Id="rId7" Type="http://schemas.microsoft.com/office/2007/relationships/diagramDrawing" Target="../diagrams/drawing127.xml"/><Relationship Id="rId12" Type="http://schemas.microsoft.com/office/2007/relationships/diagramDrawing" Target="../diagrams/drawing128.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27.xml"/><Relationship Id="rId11" Type="http://schemas.openxmlformats.org/officeDocument/2006/relationships/diagramColors" Target="../diagrams/colors128.xml"/><Relationship Id="rId5" Type="http://schemas.openxmlformats.org/officeDocument/2006/relationships/diagramQuickStyle" Target="../diagrams/quickStyle127.xml"/><Relationship Id="rId10" Type="http://schemas.openxmlformats.org/officeDocument/2006/relationships/diagramQuickStyle" Target="../diagrams/quickStyle128.xml"/><Relationship Id="rId4" Type="http://schemas.openxmlformats.org/officeDocument/2006/relationships/diagramLayout" Target="../diagrams/layout127.xml"/><Relationship Id="rId9" Type="http://schemas.openxmlformats.org/officeDocument/2006/relationships/diagramLayout" Target="../diagrams/layout128.xml"/></Relationships>
</file>

<file path=ppt/slides/_rels/slide68.xml.rels><?xml version="1.0" encoding="UTF-8" standalone="yes"?>
<Relationships xmlns="http://schemas.openxmlformats.org/package/2006/relationships"><Relationship Id="rId8" Type="http://schemas.openxmlformats.org/officeDocument/2006/relationships/diagramData" Target="../diagrams/data130.xml"/><Relationship Id="rId3" Type="http://schemas.openxmlformats.org/officeDocument/2006/relationships/diagramData" Target="../diagrams/data129.xml"/><Relationship Id="rId7" Type="http://schemas.microsoft.com/office/2007/relationships/diagramDrawing" Target="../diagrams/drawing129.xml"/><Relationship Id="rId12" Type="http://schemas.microsoft.com/office/2007/relationships/diagramDrawing" Target="../diagrams/drawing130.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29.xml"/><Relationship Id="rId11" Type="http://schemas.openxmlformats.org/officeDocument/2006/relationships/diagramColors" Target="../diagrams/colors130.xml"/><Relationship Id="rId5" Type="http://schemas.openxmlformats.org/officeDocument/2006/relationships/diagramQuickStyle" Target="../diagrams/quickStyle129.xml"/><Relationship Id="rId10" Type="http://schemas.openxmlformats.org/officeDocument/2006/relationships/diagramQuickStyle" Target="../diagrams/quickStyle130.xml"/><Relationship Id="rId4" Type="http://schemas.openxmlformats.org/officeDocument/2006/relationships/diagramLayout" Target="../diagrams/layout129.xml"/><Relationship Id="rId9" Type="http://schemas.openxmlformats.org/officeDocument/2006/relationships/diagramLayout" Target="../diagrams/layout130.xml"/></Relationships>
</file>

<file path=ppt/slides/_rels/slide69.xml.rels><?xml version="1.0" encoding="UTF-8" standalone="yes"?>
<Relationships xmlns="http://schemas.openxmlformats.org/package/2006/relationships"><Relationship Id="rId8" Type="http://schemas.openxmlformats.org/officeDocument/2006/relationships/diagramData" Target="../diagrams/data132.xml"/><Relationship Id="rId3" Type="http://schemas.openxmlformats.org/officeDocument/2006/relationships/diagramData" Target="../diagrams/data131.xml"/><Relationship Id="rId7" Type="http://schemas.microsoft.com/office/2007/relationships/diagramDrawing" Target="../diagrams/drawing131.xml"/><Relationship Id="rId12" Type="http://schemas.microsoft.com/office/2007/relationships/diagramDrawing" Target="../diagrams/drawing132.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31.xml"/><Relationship Id="rId11" Type="http://schemas.openxmlformats.org/officeDocument/2006/relationships/diagramColors" Target="../diagrams/colors132.xml"/><Relationship Id="rId5" Type="http://schemas.openxmlformats.org/officeDocument/2006/relationships/diagramQuickStyle" Target="../diagrams/quickStyle131.xml"/><Relationship Id="rId10" Type="http://schemas.openxmlformats.org/officeDocument/2006/relationships/diagramQuickStyle" Target="../diagrams/quickStyle132.xml"/><Relationship Id="rId4" Type="http://schemas.openxmlformats.org/officeDocument/2006/relationships/diagramLayout" Target="../diagrams/layout131.xml"/><Relationship Id="rId9" Type="http://schemas.openxmlformats.org/officeDocument/2006/relationships/diagramLayout" Target="../diagrams/layout13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0.xml.rels><?xml version="1.0" encoding="UTF-8" standalone="yes"?>
<Relationships xmlns="http://schemas.openxmlformats.org/package/2006/relationships"><Relationship Id="rId8" Type="http://schemas.openxmlformats.org/officeDocument/2006/relationships/diagramData" Target="../diagrams/data134.xml"/><Relationship Id="rId3" Type="http://schemas.openxmlformats.org/officeDocument/2006/relationships/diagramData" Target="../diagrams/data133.xml"/><Relationship Id="rId7" Type="http://schemas.microsoft.com/office/2007/relationships/diagramDrawing" Target="../diagrams/drawing133.xml"/><Relationship Id="rId12" Type="http://schemas.microsoft.com/office/2007/relationships/diagramDrawing" Target="../diagrams/drawing134.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133.xml"/><Relationship Id="rId11" Type="http://schemas.openxmlformats.org/officeDocument/2006/relationships/diagramColors" Target="../diagrams/colors134.xml"/><Relationship Id="rId5" Type="http://schemas.openxmlformats.org/officeDocument/2006/relationships/diagramQuickStyle" Target="../diagrams/quickStyle133.xml"/><Relationship Id="rId10" Type="http://schemas.openxmlformats.org/officeDocument/2006/relationships/diagramQuickStyle" Target="../diagrams/quickStyle134.xml"/><Relationship Id="rId4" Type="http://schemas.openxmlformats.org/officeDocument/2006/relationships/diagramLayout" Target="../diagrams/layout133.xml"/><Relationship Id="rId9" Type="http://schemas.openxmlformats.org/officeDocument/2006/relationships/diagramLayout" Target="../diagrams/layout134.xml"/></Relationships>
</file>

<file path=ppt/slides/_rels/slide71.xml.rels><?xml version="1.0" encoding="UTF-8" standalone="yes"?>
<Relationships xmlns="http://schemas.openxmlformats.org/package/2006/relationships"><Relationship Id="rId8" Type="http://schemas.openxmlformats.org/officeDocument/2006/relationships/diagramData" Target="../diagrams/data136.xml"/><Relationship Id="rId3" Type="http://schemas.openxmlformats.org/officeDocument/2006/relationships/diagramData" Target="../diagrams/data135.xml"/><Relationship Id="rId7" Type="http://schemas.microsoft.com/office/2007/relationships/diagramDrawing" Target="../diagrams/drawing135.xml"/><Relationship Id="rId12" Type="http://schemas.microsoft.com/office/2007/relationships/diagramDrawing" Target="../diagrams/drawing136.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135.xml"/><Relationship Id="rId11" Type="http://schemas.openxmlformats.org/officeDocument/2006/relationships/diagramColors" Target="../diagrams/colors136.xml"/><Relationship Id="rId5" Type="http://schemas.openxmlformats.org/officeDocument/2006/relationships/diagramQuickStyle" Target="../diagrams/quickStyle135.xml"/><Relationship Id="rId10" Type="http://schemas.openxmlformats.org/officeDocument/2006/relationships/diagramQuickStyle" Target="../diagrams/quickStyle136.xml"/><Relationship Id="rId4" Type="http://schemas.openxmlformats.org/officeDocument/2006/relationships/diagramLayout" Target="../diagrams/layout135.xml"/><Relationship Id="rId9" Type="http://schemas.openxmlformats.org/officeDocument/2006/relationships/diagramLayout" Target="../diagrams/layout136.xml"/></Relationships>
</file>

<file path=ppt/slides/_rels/slide72.xml.rels><?xml version="1.0" encoding="UTF-8" standalone="yes"?>
<Relationships xmlns="http://schemas.openxmlformats.org/package/2006/relationships"><Relationship Id="rId8" Type="http://schemas.openxmlformats.org/officeDocument/2006/relationships/diagramData" Target="../diagrams/data138.xml"/><Relationship Id="rId3" Type="http://schemas.openxmlformats.org/officeDocument/2006/relationships/diagramData" Target="../diagrams/data137.xml"/><Relationship Id="rId7" Type="http://schemas.microsoft.com/office/2007/relationships/diagramDrawing" Target="../diagrams/drawing137.xml"/><Relationship Id="rId12" Type="http://schemas.microsoft.com/office/2007/relationships/diagramDrawing" Target="../diagrams/drawing138.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137.xml"/><Relationship Id="rId11" Type="http://schemas.openxmlformats.org/officeDocument/2006/relationships/diagramColors" Target="../diagrams/colors138.xml"/><Relationship Id="rId5" Type="http://schemas.openxmlformats.org/officeDocument/2006/relationships/diagramQuickStyle" Target="../diagrams/quickStyle137.xml"/><Relationship Id="rId10" Type="http://schemas.openxmlformats.org/officeDocument/2006/relationships/diagramQuickStyle" Target="../diagrams/quickStyle138.xml"/><Relationship Id="rId4" Type="http://schemas.openxmlformats.org/officeDocument/2006/relationships/diagramLayout" Target="../diagrams/layout137.xml"/><Relationship Id="rId9" Type="http://schemas.openxmlformats.org/officeDocument/2006/relationships/diagramLayout" Target="../diagrams/layout138.xml"/></Relationships>
</file>

<file path=ppt/slides/_rels/slide73.xml.rels><?xml version="1.0" encoding="UTF-8" standalone="yes"?>
<Relationships xmlns="http://schemas.openxmlformats.org/package/2006/relationships"><Relationship Id="rId8" Type="http://schemas.openxmlformats.org/officeDocument/2006/relationships/diagramData" Target="../diagrams/data140.xml"/><Relationship Id="rId3" Type="http://schemas.openxmlformats.org/officeDocument/2006/relationships/diagramData" Target="../diagrams/data139.xml"/><Relationship Id="rId7" Type="http://schemas.microsoft.com/office/2007/relationships/diagramDrawing" Target="../diagrams/drawing139.xml"/><Relationship Id="rId12" Type="http://schemas.microsoft.com/office/2007/relationships/diagramDrawing" Target="../diagrams/drawing140.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139.xml"/><Relationship Id="rId11" Type="http://schemas.openxmlformats.org/officeDocument/2006/relationships/diagramColors" Target="../diagrams/colors140.xml"/><Relationship Id="rId5" Type="http://schemas.openxmlformats.org/officeDocument/2006/relationships/diagramQuickStyle" Target="../diagrams/quickStyle139.xml"/><Relationship Id="rId10" Type="http://schemas.openxmlformats.org/officeDocument/2006/relationships/diagramQuickStyle" Target="../diagrams/quickStyle140.xml"/><Relationship Id="rId4" Type="http://schemas.openxmlformats.org/officeDocument/2006/relationships/diagramLayout" Target="../diagrams/layout139.xml"/><Relationship Id="rId9" Type="http://schemas.openxmlformats.org/officeDocument/2006/relationships/diagramLayout" Target="../diagrams/layout140.xml"/></Relationships>
</file>

<file path=ppt/slides/_rels/slide74.xml.rels><?xml version="1.0" encoding="UTF-8" standalone="yes"?>
<Relationships xmlns="http://schemas.openxmlformats.org/package/2006/relationships"><Relationship Id="rId8" Type="http://schemas.openxmlformats.org/officeDocument/2006/relationships/diagramData" Target="../diagrams/data142.xml"/><Relationship Id="rId3" Type="http://schemas.openxmlformats.org/officeDocument/2006/relationships/diagramData" Target="../diagrams/data141.xml"/><Relationship Id="rId7" Type="http://schemas.microsoft.com/office/2007/relationships/diagramDrawing" Target="../diagrams/drawing141.xml"/><Relationship Id="rId12" Type="http://schemas.microsoft.com/office/2007/relationships/diagramDrawing" Target="../diagrams/drawing142.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141.xml"/><Relationship Id="rId11" Type="http://schemas.openxmlformats.org/officeDocument/2006/relationships/diagramColors" Target="../diagrams/colors142.xml"/><Relationship Id="rId5" Type="http://schemas.openxmlformats.org/officeDocument/2006/relationships/diagramQuickStyle" Target="../diagrams/quickStyle141.xml"/><Relationship Id="rId10" Type="http://schemas.openxmlformats.org/officeDocument/2006/relationships/diagramQuickStyle" Target="../diagrams/quickStyle142.xml"/><Relationship Id="rId4" Type="http://schemas.openxmlformats.org/officeDocument/2006/relationships/diagramLayout" Target="../diagrams/layout141.xml"/><Relationship Id="rId9" Type="http://schemas.openxmlformats.org/officeDocument/2006/relationships/diagramLayout" Target="../diagrams/layout142.xml"/></Relationships>
</file>

<file path=ppt/slides/_rels/slide75.xml.rels><?xml version="1.0" encoding="UTF-8" standalone="yes"?>
<Relationships xmlns="http://schemas.openxmlformats.org/package/2006/relationships"><Relationship Id="rId8" Type="http://schemas.openxmlformats.org/officeDocument/2006/relationships/diagramData" Target="../diagrams/data144.xml"/><Relationship Id="rId3" Type="http://schemas.openxmlformats.org/officeDocument/2006/relationships/diagramData" Target="../diagrams/data143.xml"/><Relationship Id="rId7" Type="http://schemas.microsoft.com/office/2007/relationships/diagramDrawing" Target="../diagrams/drawing143.xml"/><Relationship Id="rId12" Type="http://schemas.microsoft.com/office/2007/relationships/diagramDrawing" Target="../diagrams/drawing144.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143.xml"/><Relationship Id="rId11" Type="http://schemas.openxmlformats.org/officeDocument/2006/relationships/diagramColors" Target="../diagrams/colors144.xml"/><Relationship Id="rId5" Type="http://schemas.openxmlformats.org/officeDocument/2006/relationships/diagramQuickStyle" Target="../diagrams/quickStyle143.xml"/><Relationship Id="rId10" Type="http://schemas.openxmlformats.org/officeDocument/2006/relationships/diagramQuickStyle" Target="../diagrams/quickStyle144.xml"/><Relationship Id="rId4" Type="http://schemas.openxmlformats.org/officeDocument/2006/relationships/diagramLayout" Target="../diagrams/layout143.xml"/><Relationship Id="rId9" Type="http://schemas.openxmlformats.org/officeDocument/2006/relationships/diagramLayout" Target="../diagrams/layout144.xml"/></Relationships>
</file>

<file path=ppt/slides/_rels/slide76.xml.rels><?xml version="1.0" encoding="UTF-8" standalone="yes"?>
<Relationships xmlns="http://schemas.openxmlformats.org/package/2006/relationships"><Relationship Id="rId8" Type="http://schemas.openxmlformats.org/officeDocument/2006/relationships/diagramData" Target="../diagrams/data146.xml"/><Relationship Id="rId3" Type="http://schemas.openxmlformats.org/officeDocument/2006/relationships/diagramData" Target="../diagrams/data145.xml"/><Relationship Id="rId7" Type="http://schemas.microsoft.com/office/2007/relationships/diagramDrawing" Target="../diagrams/drawing145.xml"/><Relationship Id="rId12" Type="http://schemas.microsoft.com/office/2007/relationships/diagramDrawing" Target="../diagrams/drawing146.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145.xml"/><Relationship Id="rId11" Type="http://schemas.openxmlformats.org/officeDocument/2006/relationships/diagramColors" Target="../diagrams/colors146.xml"/><Relationship Id="rId5" Type="http://schemas.openxmlformats.org/officeDocument/2006/relationships/diagramQuickStyle" Target="../diagrams/quickStyle145.xml"/><Relationship Id="rId10" Type="http://schemas.openxmlformats.org/officeDocument/2006/relationships/diagramQuickStyle" Target="../diagrams/quickStyle146.xml"/><Relationship Id="rId4" Type="http://schemas.openxmlformats.org/officeDocument/2006/relationships/diagramLayout" Target="../diagrams/layout145.xml"/><Relationship Id="rId9" Type="http://schemas.openxmlformats.org/officeDocument/2006/relationships/diagramLayout" Target="../diagrams/layout14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57924" y="485694"/>
            <a:ext cx="9144000" cy="3215447"/>
          </a:xfrm>
        </p:spPr>
        <p:txBody>
          <a:bodyPr>
            <a:noAutofit/>
          </a:bodyPr>
          <a:lstStyle/>
          <a:p>
            <a:r>
              <a:rPr lang="ru-RU" sz="3600" b="1" dirty="0">
                <a:solidFill>
                  <a:srgbClr val="C00000"/>
                </a:solidFill>
                <a:effectLst>
                  <a:outerShdw blurRad="38100" dist="38100" dir="2700000" algn="tl">
                    <a:srgbClr val="000000">
                      <a:alpha val="43137"/>
                    </a:srgbClr>
                  </a:outerShdw>
                </a:effectLst>
              </a:rPr>
              <a:t>Постановление Правительства РФ от 30.11.2024 N 1693</a:t>
            </a:r>
            <a:br>
              <a:rPr lang="ru-RU" sz="3600" b="1" dirty="0">
                <a:solidFill>
                  <a:srgbClr val="C00000"/>
                </a:solidFill>
                <a:effectLst>
                  <a:outerShdw blurRad="38100" dist="38100" dir="2700000" algn="tl">
                    <a:srgbClr val="000000">
                      <a:alpha val="43137"/>
                    </a:srgbClr>
                  </a:outerShdw>
                </a:effectLst>
              </a:rPr>
            </a:br>
            <a:r>
              <a:rPr lang="ru-RU" sz="3600" b="1" dirty="0">
                <a:solidFill>
                  <a:srgbClr val="C00000"/>
                </a:solidFill>
                <a:effectLst>
                  <a:outerShdw blurRad="38100" dist="38100" dir="2700000" algn="tl">
                    <a:srgbClr val="000000">
                      <a:alpha val="43137"/>
                    </a:srgbClr>
                  </a:outerShdw>
                </a:effectLst>
              </a:rPr>
              <a:t>"Об утверждении Правил установления и изменения границ </a:t>
            </a:r>
            <a:r>
              <a:rPr lang="ru-RU" sz="3600" b="1" dirty="0" smtClean="0">
                <a:solidFill>
                  <a:srgbClr val="C00000"/>
                </a:solidFill>
                <a:effectLst>
                  <a:outerShdw blurRad="38100" dist="38100" dir="2700000" algn="tl">
                    <a:srgbClr val="000000">
                      <a:alpha val="43137"/>
                    </a:srgbClr>
                  </a:outerShdw>
                </a:effectLst>
              </a:rPr>
              <a:t>УН, </a:t>
            </a:r>
            <a:r>
              <a:rPr lang="ru-RU" sz="3600" b="1" dirty="0">
                <a:solidFill>
                  <a:srgbClr val="C00000"/>
                </a:solidFill>
                <a:effectLst>
                  <a:outerShdw blurRad="38100" dist="38100" dir="2700000" algn="tl">
                    <a:srgbClr val="000000">
                      <a:alpha val="43137"/>
                    </a:srgbClr>
                  </a:outerShdw>
                </a:effectLst>
              </a:rPr>
              <a:t>предоставленных в пользование"</a:t>
            </a:r>
          </a:p>
        </p:txBody>
      </p:sp>
    </p:spTree>
    <p:extLst>
      <p:ext uri="{BB962C8B-B14F-4D97-AF65-F5344CB8AC3E}">
        <p14:creationId xmlns:p14="http://schemas.microsoft.com/office/powerpoint/2010/main" val="2502182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4371" y="72861"/>
            <a:ext cx="11778671" cy="955028"/>
          </a:xfrm>
        </p:spPr>
        <p:txBody>
          <a:bodyPr>
            <a:normAutofit/>
          </a:bodyPr>
          <a:lstStyle/>
          <a:p>
            <a:r>
              <a:rPr lang="ru-RU" b="1" dirty="0" smtClean="0">
                <a:solidFill>
                  <a:schemeClr val="accent1">
                    <a:lumMod val="50000"/>
                  </a:schemeClr>
                </a:solidFill>
              </a:rPr>
              <a:t>Установление </a:t>
            </a:r>
            <a:r>
              <a:rPr lang="ru-RU" b="1" dirty="0">
                <a:solidFill>
                  <a:schemeClr val="accent1">
                    <a:lumMod val="50000"/>
                  </a:schemeClr>
                </a:solidFill>
              </a:rPr>
              <a:t>границ. </a:t>
            </a:r>
            <a:r>
              <a:rPr lang="ru-RU" b="1" dirty="0" smtClean="0">
                <a:solidFill>
                  <a:schemeClr val="accent1">
                    <a:lumMod val="50000"/>
                  </a:schemeClr>
                </a:solidFill>
              </a:rPr>
              <a:t>Подпункты </a:t>
            </a:r>
            <a:r>
              <a:rPr lang="ru-RU" b="1" dirty="0">
                <a:solidFill>
                  <a:schemeClr val="accent1">
                    <a:lumMod val="50000"/>
                  </a:schemeClr>
                </a:solidFill>
              </a:rPr>
              <a:t>«г», «</a:t>
            </a:r>
            <a:r>
              <a:rPr lang="ru-RU" b="1" dirty="0" smtClean="0">
                <a:solidFill>
                  <a:schemeClr val="accent1">
                    <a:lumMod val="50000"/>
                  </a:schemeClr>
                </a:solidFill>
              </a:rPr>
              <a:t>д» п.2</a:t>
            </a:r>
            <a:endParaRPr lang="ru-RU" b="1" dirty="0">
              <a:solidFill>
                <a:schemeClr val="accent1">
                  <a:lumMod val="50000"/>
                </a:schemeClr>
              </a:solidFill>
            </a:endParaRPr>
          </a:p>
        </p:txBody>
      </p:sp>
      <p:sp>
        <p:nvSpPr>
          <p:cNvPr id="3" name="TextBox 2"/>
          <p:cNvSpPr txBox="1"/>
          <p:nvPr/>
        </p:nvSpPr>
        <p:spPr>
          <a:xfrm>
            <a:off x="234371" y="1050551"/>
            <a:ext cx="11711709" cy="400110"/>
          </a:xfrm>
          <a:prstGeom prst="rect">
            <a:avLst/>
          </a:prstGeom>
          <a:noFill/>
        </p:spPr>
        <p:txBody>
          <a:bodyPr wrap="square" rtlCol="0">
            <a:spAutoFit/>
          </a:bodyPr>
          <a:lstStyle/>
          <a:p>
            <a:r>
              <a:rPr lang="ru-RU" sz="2000" dirty="0" smtClean="0"/>
              <a:t>2. </a:t>
            </a:r>
            <a:r>
              <a:rPr lang="ru-RU" sz="2000" b="1" dirty="0">
                <a:solidFill>
                  <a:srgbClr val="C00000"/>
                </a:solidFill>
              </a:rPr>
              <a:t>Установление границ </a:t>
            </a:r>
            <a:r>
              <a:rPr lang="ru-RU" sz="2000" b="1" dirty="0" smtClean="0">
                <a:solidFill>
                  <a:srgbClr val="C00000"/>
                </a:solidFill>
              </a:rPr>
              <a:t>УН осуществляется</a:t>
            </a:r>
            <a:r>
              <a:rPr lang="ru-RU" sz="2000" b="1" dirty="0">
                <a:solidFill>
                  <a:srgbClr val="C00000"/>
                </a:solidFill>
              </a:rPr>
              <a:t>:</a:t>
            </a:r>
            <a:endParaRPr lang="ru-RU" sz="2000" dirty="0"/>
          </a:p>
        </p:txBody>
      </p:sp>
      <p:graphicFrame>
        <p:nvGraphicFramePr>
          <p:cNvPr id="4" name="Схема 3"/>
          <p:cNvGraphicFramePr/>
          <p:nvPr>
            <p:extLst>
              <p:ext uri="{D42A27DB-BD31-4B8C-83A1-F6EECF244321}">
                <p14:modId xmlns:p14="http://schemas.microsoft.com/office/powerpoint/2010/main" val="1614302101"/>
              </p:ext>
            </p:extLst>
          </p:nvPr>
        </p:nvGraphicFramePr>
        <p:xfrm>
          <a:off x="234371" y="1591486"/>
          <a:ext cx="11778671" cy="1443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extLst>
              <p:ext uri="{D42A27DB-BD31-4B8C-83A1-F6EECF244321}">
                <p14:modId xmlns:p14="http://schemas.microsoft.com/office/powerpoint/2010/main" val="1686000366"/>
              </p:ext>
            </p:extLst>
          </p:nvPr>
        </p:nvGraphicFramePr>
        <p:xfrm>
          <a:off x="200889" y="4743109"/>
          <a:ext cx="11778671" cy="14435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Схема 6"/>
          <p:cNvGraphicFramePr/>
          <p:nvPr>
            <p:extLst>
              <p:ext uri="{D42A27DB-BD31-4B8C-83A1-F6EECF244321}">
                <p14:modId xmlns:p14="http://schemas.microsoft.com/office/powerpoint/2010/main" val="3145578105"/>
              </p:ext>
            </p:extLst>
          </p:nvPr>
        </p:nvGraphicFramePr>
        <p:xfrm>
          <a:off x="200889" y="3207372"/>
          <a:ext cx="11778671" cy="103498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161860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0" y="59891"/>
            <a:ext cx="11812151" cy="1325563"/>
          </a:xfrm>
        </p:spPr>
        <p:txBody>
          <a:bodyPr>
            <a:normAutofit/>
          </a:bodyPr>
          <a:lstStyle/>
          <a:p>
            <a:r>
              <a:rPr lang="ru-RU" b="1" dirty="0">
                <a:solidFill>
                  <a:schemeClr val="accent1">
                    <a:lumMod val="50000"/>
                  </a:schemeClr>
                </a:solidFill>
              </a:rPr>
              <a:t>Установление границ. Подпункт </a:t>
            </a:r>
            <a:r>
              <a:rPr lang="ru-RU" b="1" dirty="0" smtClean="0">
                <a:solidFill>
                  <a:schemeClr val="accent1">
                    <a:lumMod val="50000"/>
                  </a:schemeClr>
                </a:solidFill>
              </a:rPr>
              <a:t>«з» </a:t>
            </a:r>
            <a:r>
              <a:rPr lang="ru-RU" b="1" dirty="0">
                <a:solidFill>
                  <a:schemeClr val="accent1">
                    <a:lumMod val="50000"/>
                  </a:schemeClr>
                </a:solidFill>
              </a:rPr>
              <a:t>п.2</a:t>
            </a:r>
          </a:p>
        </p:txBody>
      </p:sp>
      <p:sp>
        <p:nvSpPr>
          <p:cNvPr id="3" name="TextBox 2"/>
          <p:cNvSpPr txBox="1"/>
          <p:nvPr/>
        </p:nvSpPr>
        <p:spPr>
          <a:xfrm>
            <a:off x="234371" y="1050551"/>
            <a:ext cx="11711709" cy="400110"/>
          </a:xfrm>
          <a:prstGeom prst="rect">
            <a:avLst/>
          </a:prstGeom>
          <a:noFill/>
        </p:spPr>
        <p:txBody>
          <a:bodyPr wrap="square" rtlCol="0">
            <a:spAutoFit/>
          </a:bodyPr>
          <a:lstStyle/>
          <a:p>
            <a:r>
              <a:rPr lang="ru-RU" sz="2000" dirty="0" smtClean="0"/>
              <a:t>2. </a:t>
            </a:r>
            <a:r>
              <a:rPr lang="ru-RU" sz="2000" b="1" dirty="0">
                <a:solidFill>
                  <a:srgbClr val="C00000"/>
                </a:solidFill>
              </a:rPr>
              <a:t>Установление границ </a:t>
            </a:r>
            <a:r>
              <a:rPr lang="ru-RU" sz="2000" b="1" dirty="0" smtClean="0">
                <a:solidFill>
                  <a:srgbClr val="C00000"/>
                </a:solidFill>
              </a:rPr>
              <a:t>УН осуществляется</a:t>
            </a:r>
            <a:r>
              <a:rPr lang="ru-RU" sz="2000" b="1" dirty="0">
                <a:solidFill>
                  <a:srgbClr val="C00000"/>
                </a:solidFill>
              </a:rPr>
              <a:t>:</a:t>
            </a:r>
            <a:endParaRPr lang="ru-RU" sz="2000" dirty="0"/>
          </a:p>
        </p:txBody>
      </p:sp>
      <p:graphicFrame>
        <p:nvGraphicFramePr>
          <p:cNvPr id="4" name="Схема 3"/>
          <p:cNvGraphicFramePr/>
          <p:nvPr>
            <p:extLst>
              <p:ext uri="{D42A27DB-BD31-4B8C-83A1-F6EECF244321}">
                <p14:modId xmlns:p14="http://schemas.microsoft.com/office/powerpoint/2010/main" val="1783385289"/>
              </p:ext>
            </p:extLst>
          </p:nvPr>
        </p:nvGraphicFramePr>
        <p:xfrm>
          <a:off x="234371" y="1591485"/>
          <a:ext cx="11778671" cy="5071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9511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0" y="59891"/>
            <a:ext cx="11778669" cy="825197"/>
          </a:xfrm>
        </p:spPr>
        <p:txBody>
          <a:bodyPr>
            <a:normAutofit/>
          </a:bodyPr>
          <a:lstStyle/>
          <a:p>
            <a:r>
              <a:rPr lang="ru-RU" b="1" dirty="0">
                <a:solidFill>
                  <a:schemeClr val="accent1">
                    <a:lumMod val="50000"/>
                  </a:schemeClr>
                </a:solidFill>
              </a:rPr>
              <a:t>Установление границ. Подпункт «з» п.2</a:t>
            </a:r>
          </a:p>
        </p:txBody>
      </p:sp>
      <p:sp>
        <p:nvSpPr>
          <p:cNvPr id="3" name="TextBox 2"/>
          <p:cNvSpPr txBox="1"/>
          <p:nvPr/>
        </p:nvSpPr>
        <p:spPr>
          <a:xfrm>
            <a:off x="267851" y="885088"/>
            <a:ext cx="11711709" cy="400110"/>
          </a:xfrm>
          <a:prstGeom prst="rect">
            <a:avLst/>
          </a:prstGeom>
          <a:noFill/>
        </p:spPr>
        <p:txBody>
          <a:bodyPr wrap="square" rtlCol="0">
            <a:spAutoFit/>
          </a:bodyPr>
          <a:lstStyle/>
          <a:p>
            <a:r>
              <a:rPr lang="ru-RU" sz="2000" dirty="0" smtClean="0"/>
              <a:t>2. </a:t>
            </a:r>
            <a:r>
              <a:rPr lang="ru-RU" sz="2000" b="1" dirty="0">
                <a:solidFill>
                  <a:srgbClr val="C00000"/>
                </a:solidFill>
              </a:rPr>
              <a:t>Установление границ </a:t>
            </a:r>
            <a:r>
              <a:rPr lang="ru-RU" sz="2000" b="1" dirty="0" smtClean="0">
                <a:solidFill>
                  <a:srgbClr val="C00000"/>
                </a:solidFill>
              </a:rPr>
              <a:t>УН осуществляется</a:t>
            </a:r>
            <a:r>
              <a:rPr lang="ru-RU" sz="2000" b="1" dirty="0">
                <a:solidFill>
                  <a:srgbClr val="C00000"/>
                </a:solidFill>
              </a:rPr>
              <a:t>:</a:t>
            </a:r>
            <a:endParaRPr lang="ru-RU" sz="2000" dirty="0"/>
          </a:p>
        </p:txBody>
      </p:sp>
      <p:graphicFrame>
        <p:nvGraphicFramePr>
          <p:cNvPr id="4" name="Схема 3"/>
          <p:cNvGraphicFramePr/>
          <p:nvPr>
            <p:extLst>
              <p:ext uri="{D42A27DB-BD31-4B8C-83A1-F6EECF244321}">
                <p14:modId xmlns:p14="http://schemas.microsoft.com/office/powerpoint/2010/main" val="2887928613"/>
              </p:ext>
            </p:extLst>
          </p:nvPr>
        </p:nvGraphicFramePr>
        <p:xfrm>
          <a:off x="267851" y="1285198"/>
          <a:ext cx="11778671" cy="5359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1912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0" y="59891"/>
            <a:ext cx="11812151" cy="1325563"/>
          </a:xfrm>
        </p:spPr>
        <p:txBody>
          <a:bodyPr>
            <a:normAutofit/>
          </a:bodyPr>
          <a:lstStyle/>
          <a:p>
            <a:r>
              <a:rPr lang="ru-RU" b="1" dirty="0">
                <a:solidFill>
                  <a:schemeClr val="accent1">
                    <a:lumMod val="50000"/>
                  </a:schemeClr>
                </a:solidFill>
              </a:rPr>
              <a:t>Установление границ. Подпункт «з</a:t>
            </a:r>
            <a:r>
              <a:rPr lang="ru-RU" b="1" dirty="0" smtClean="0">
                <a:solidFill>
                  <a:schemeClr val="accent1">
                    <a:lumMod val="50000"/>
                  </a:schemeClr>
                </a:solidFill>
              </a:rPr>
              <a:t>», «</a:t>
            </a:r>
            <a:r>
              <a:rPr lang="ru-RU" b="1" dirty="0">
                <a:solidFill>
                  <a:schemeClr val="accent1">
                    <a:lumMod val="50000"/>
                  </a:schemeClr>
                </a:solidFill>
              </a:rPr>
              <a:t>и</a:t>
            </a:r>
            <a:r>
              <a:rPr lang="ru-RU" b="1" dirty="0" smtClean="0">
                <a:solidFill>
                  <a:schemeClr val="accent1">
                    <a:lumMod val="50000"/>
                  </a:schemeClr>
                </a:solidFill>
              </a:rPr>
              <a:t>»  п.2</a:t>
            </a:r>
            <a:endParaRPr lang="ru-RU" b="1" dirty="0">
              <a:solidFill>
                <a:schemeClr val="accent1">
                  <a:lumMod val="50000"/>
                </a:schemeClr>
              </a:solidFill>
            </a:endParaRPr>
          </a:p>
        </p:txBody>
      </p:sp>
      <p:sp>
        <p:nvSpPr>
          <p:cNvPr id="3" name="TextBox 2"/>
          <p:cNvSpPr txBox="1"/>
          <p:nvPr/>
        </p:nvSpPr>
        <p:spPr>
          <a:xfrm>
            <a:off x="234371" y="1050551"/>
            <a:ext cx="11711709" cy="400110"/>
          </a:xfrm>
          <a:prstGeom prst="rect">
            <a:avLst/>
          </a:prstGeom>
          <a:noFill/>
        </p:spPr>
        <p:txBody>
          <a:bodyPr wrap="square" rtlCol="0">
            <a:spAutoFit/>
          </a:bodyPr>
          <a:lstStyle/>
          <a:p>
            <a:r>
              <a:rPr lang="ru-RU" sz="2000" dirty="0" smtClean="0"/>
              <a:t>2. </a:t>
            </a:r>
            <a:r>
              <a:rPr lang="ru-RU" sz="2000" b="1" dirty="0">
                <a:solidFill>
                  <a:srgbClr val="C00000"/>
                </a:solidFill>
              </a:rPr>
              <a:t>Установление границ </a:t>
            </a:r>
            <a:r>
              <a:rPr lang="ru-RU" sz="2000" b="1" dirty="0" smtClean="0">
                <a:solidFill>
                  <a:srgbClr val="C00000"/>
                </a:solidFill>
              </a:rPr>
              <a:t>УН осуществляется</a:t>
            </a:r>
            <a:r>
              <a:rPr lang="ru-RU" sz="2000" b="1" dirty="0">
                <a:solidFill>
                  <a:srgbClr val="C00000"/>
                </a:solidFill>
              </a:rPr>
              <a:t>:</a:t>
            </a:r>
            <a:endParaRPr lang="ru-RU" sz="2000" dirty="0"/>
          </a:p>
        </p:txBody>
      </p:sp>
      <p:graphicFrame>
        <p:nvGraphicFramePr>
          <p:cNvPr id="4" name="Схема 3"/>
          <p:cNvGraphicFramePr/>
          <p:nvPr>
            <p:extLst>
              <p:ext uri="{D42A27DB-BD31-4B8C-83A1-F6EECF244321}">
                <p14:modId xmlns:p14="http://schemas.microsoft.com/office/powerpoint/2010/main" val="373361541"/>
              </p:ext>
            </p:extLst>
          </p:nvPr>
        </p:nvGraphicFramePr>
        <p:xfrm>
          <a:off x="234371" y="1450661"/>
          <a:ext cx="11778671" cy="5290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1134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5680" cy="1325563"/>
          </a:xfrm>
        </p:spPr>
        <p:txBody>
          <a:bodyPr>
            <a:normAutofit/>
          </a:bodyPr>
          <a:lstStyle/>
          <a:p>
            <a:r>
              <a:rPr lang="ru-RU" sz="4000" b="1" dirty="0" smtClean="0">
                <a:solidFill>
                  <a:schemeClr val="accent1">
                    <a:lumMod val="50000"/>
                  </a:schemeClr>
                </a:solidFill>
              </a:rPr>
              <a:t>Принятие решения об изменении границ. Пункт 3</a:t>
            </a:r>
            <a:endParaRPr lang="ru-RU" sz="4000" b="1" dirty="0">
              <a:solidFill>
                <a:schemeClr val="accent1">
                  <a:lumMod val="50000"/>
                </a:schemeClr>
              </a:solidFill>
            </a:endParaRPr>
          </a:p>
        </p:txBody>
      </p:sp>
      <p:sp>
        <p:nvSpPr>
          <p:cNvPr id="3" name="TextBox 2"/>
          <p:cNvSpPr txBox="1"/>
          <p:nvPr/>
        </p:nvSpPr>
        <p:spPr>
          <a:xfrm>
            <a:off x="335947" y="1319352"/>
            <a:ext cx="11711709" cy="584775"/>
          </a:xfrm>
          <a:prstGeom prst="rect">
            <a:avLst/>
          </a:prstGeom>
          <a:noFill/>
        </p:spPr>
        <p:txBody>
          <a:bodyPr wrap="square" rtlCol="0">
            <a:spAutoFit/>
          </a:bodyPr>
          <a:lstStyle/>
          <a:p>
            <a:r>
              <a:rPr lang="ru-RU" sz="1600" dirty="0" smtClean="0"/>
              <a:t>В случае внесения изменений границ УН в лицензии на пользование недрами</a:t>
            </a:r>
            <a:r>
              <a:rPr lang="en-US" sz="1600" dirty="0" smtClean="0"/>
              <a:t>   </a:t>
            </a:r>
            <a:r>
              <a:rPr lang="ru-RU" sz="1600" dirty="0"/>
              <a:t>принятие решений об изменении границ </a:t>
            </a:r>
            <a:r>
              <a:rPr lang="ru-RU" sz="1600" dirty="0" smtClean="0"/>
              <a:t>осуществляется комиссиями:</a:t>
            </a:r>
            <a:endParaRPr lang="ru-RU" sz="1600" dirty="0"/>
          </a:p>
        </p:txBody>
      </p:sp>
      <p:graphicFrame>
        <p:nvGraphicFramePr>
          <p:cNvPr id="4" name="Схема 3"/>
          <p:cNvGraphicFramePr/>
          <p:nvPr>
            <p:extLst>
              <p:ext uri="{D42A27DB-BD31-4B8C-83A1-F6EECF244321}">
                <p14:modId xmlns:p14="http://schemas.microsoft.com/office/powerpoint/2010/main" val="2000808323"/>
              </p:ext>
            </p:extLst>
          </p:nvPr>
        </p:nvGraphicFramePr>
        <p:xfrm>
          <a:off x="268985" y="1992795"/>
          <a:ext cx="11778671" cy="1768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3970580833"/>
              </p:ext>
            </p:extLst>
          </p:nvPr>
        </p:nvGraphicFramePr>
        <p:xfrm>
          <a:off x="268985" y="3938511"/>
          <a:ext cx="11778671" cy="23229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82164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0" y="59891"/>
            <a:ext cx="11712435" cy="1325563"/>
          </a:xfrm>
        </p:spPr>
        <p:txBody>
          <a:bodyPr>
            <a:normAutofit/>
          </a:bodyPr>
          <a:lstStyle/>
          <a:p>
            <a:r>
              <a:rPr lang="ru-RU" sz="3600" b="1" dirty="0" smtClean="0">
                <a:solidFill>
                  <a:schemeClr val="accent1">
                    <a:lumMod val="50000"/>
                  </a:schemeClr>
                </a:solidFill>
              </a:rPr>
              <a:t>Состав Комиссий по принятию решения об изменении границ УН. Пункт. 4</a:t>
            </a:r>
            <a:endParaRPr lang="ru-RU" sz="3600" b="1" dirty="0">
              <a:solidFill>
                <a:schemeClr val="accent1">
                  <a:lumMod val="50000"/>
                </a:schemeClr>
              </a:solidFill>
            </a:endParaRPr>
          </a:p>
        </p:txBody>
      </p:sp>
      <p:sp>
        <p:nvSpPr>
          <p:cNvPr id="3" name="TextBox 2"/>
          <p:cNvSpPr txBox="1"/>
          <p:nvPr/>
        </p:nvSpPr>
        <p:spPr>
          <a:xfrm>
            <a:off x="200890" y="3285137"/>
            <a:ext cx="11867351" cy="523220"/>
          </a:xfrm>
          <a:prstGeom prst="rect">
            <a:avLst/>
          </a:prstGeom>
          <a:noFill/>
        </p:spPr>
        <p:txBody>
          <a:bodyPr wrap="square" rtlCol="0">
            <a:spAutoFit/>
          </a:bodyPr>
          <a:lstStyle/>
          <a:p>
            <a:r>
              <a:rPr lang="ru-RU" sz="1400" dirty="0"/>
              <a:t>Организационное обеспечение деятельности комиссии, создаваемой </a:t>
            </a:r>
            <a:r>
              <a:rPr lang="ru-RU" sz="1400" dirty="0" smtClean="0"/>
              <a:t>ФАН, </a:t>
            </a:r>
            <a:r>
              <a:rPr lang="ru-RU" sz="1400" dirty="0"/>
              <a:t>возлагается на </a:t>
            </a:r>
            <a:r>
              <a:rPr lang="ru-RU" sz="1400" dirty="0" smtClean="0"/>
              <a:t>ФАН и </a:t>
            </a:r>
            <a:r>
              <a:rPr lang="ru-RU" sz="1400" dirty="0"/>
              <a:t>(или) подведомственное ему государственное казенное учреждение</a:t>
            </a:r>
            <a:r>
              <a:rPr lang="ru-RU" sz="1400" dirty="0" smtClean="0"/>
              <a:t>.</a:t>
            </a:r>
            <a:endParaRPr lang="ru-RU" sz="1400" b="0" dirty="0">
              <a:effectLst/>
            </a:endParaRPr>
          </a:p>
        </p:txBody>
      </p:sp>
      <p:graphicFrame>
        <p:nvGraphicFramePr>
          <p:cNvPr id="4" name="Схема 3"/>
          <p:cNvGraphicFramePr/>
          <p:nvPr>
            <p:extLst>
              <p:ext uri="{D42A27DB-BD31-4B8C-83A1-F6EECF244321}">
                <p14:modId xmlns:p14="http://schemas.microsoft.com/office/powerpoint/2010/main" val="2170769324"/>
              </p:ext>
            </p:extLst>
          </p:nvPr>
        </p:nvGraphicFramePr>
        <p:xfrm>
          <a:off x="200890" y="1559396"/>
          <a:ext cx="11778671" cy="1703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2961876098"/>
              </p:ext>
            </p:extLst>
          </p:nvPr>
        </p:nvGraphicFramePr>
        <p:xfrm>
          <a:off x="200891" y="3808357"/>
          <a:ext cx="11778671" cy="17034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p:cNvSpPr txBox="1"/>
          <p:nvPr/>
        </p:nvSpPr>
        <p:spPr>
          <a:xfrm>
            <a:off x="200891" y="5859718"/>
            <a:ext cx="11991109" cy="523220"/>
          </a:xfrm>
          <a:prstGeom prst="rect">
            <a:avLst/>
          </a:prstGeom>
          <a:noFill/>
        </p:spPr>
        <p:txBody>
          <a:bodyPr wrap="square" rtlCol="0">
            <a:spAutoFit/>
          </a:bodyPr>
          <a:lstStyle/>
          <a:p>
            <a:r>
              <a:rPr lang="ru-RU" sz="1400" dirty="0"/>
              <a:t>Организационное обеспечение деятельности комиссии, создаваемой </a:t>
            </a:r>
            <a:r>
              <a:rPr lang="ru-RU" sz="1400" dirty="0" smtClean="0"/>
              <a:t>тер. </a:t>
            </a:r>
            <a:r>
              <a:rPr lang="ru-RU" sz="1400" dirty="0"/>
              <a:t>органом </a:t>
            </a:r>
            <a:r>
              <a:rPr lang="ru-RU" sz="1400" dirty="0" smtClean="0"/>
              <a:t>ФАН, </a:t>
            </a:r>
            <a:r>
              <a:rPr lang="ru-RU" sz="1400" dirty="0"/>
              <a:t>возлагается на соответствующий </a:t>
            </a:r>
            <a:r>
              <a:rPr lang="ru-RU" sz="1400" dirty="0" smtClean="0"/>
              <a:t>тер. </a:t>
            </a:r>
            <a:r>
              <a:rPr lang="ru-RU" sz="1400" dirty="0"/>
              <a:t>орган </a:t>
            </a:r>
            <a:r>
              <a:rPr lang="ru-RU" sz="1400" dirty="0" smtClean="0"/>
              <a:t>ФАН </a:t>
            </a:r>
            <a:r>
              <a:rPr lang="ru-RU" sz="1400" dirty="0"/>
              <a:t>и (или) подведомственное Федеральному агентству по недропользованию государственное казенное учреждение</a:t>
            </a:r>
            <a:r>
              <a:rPr lang="ru-RU" sz="1400" dirty="0" smtClean="0"/>
              <a:t>.</a:t>
            </a:r>
            <a:endParaRPr lang="ru-RU" sz="1400" b="0" dirty="0">
              <a:effectLst/>
            </a:endParaRPr>
          </a:p>
        </p:txBody>
      </p:sp>
    </p:spTree>
    <p:extLst>
      <p:ext uri="{BB962C8B-B14F-4D97-AF65-F5344CB8AC3E}">
        <p14:creationId xmlns:p14="http://schemas.microsoft.com/office/powerpoint/2010/main" val="3731667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0" y="59891"/>
            <a:ext cx="11867351" cy="1325563"/>
          </a:xfrm>
        </p:spPr>
        <p:txBody>
          <a:bodyPr>
            <a:normAutofit/>
          </a:bodyPr>
          <a:lstStyle/>
          <a:p>
            <a:r>
              <a:rPr lang="ru-RU" sz="3600" b="1" dirty="0">
                <a:solidFill>
                  <a:schemeClr val="accent1">
                    <a:lumMod val="50000"/>
                  </a:schemeClr>
                </a:solidFill>
              </a:rPr>
              <a:t>Состав Комиссий по принятию решения об изменении границ УН. Пункт. 4</a:t>
            </a:r>
          </a:p>
        </p:txBody>
      </p:sp>
      <p:sp>
        <p:nvSpPr>
          <p:cNvPr id="3" name="TextBox 2"/>
          <p:cNvSpPr txBox="1"/>
          <p:nvPr/>
        </p:nvSpPr>
        <p:spPr>
          <a:xfrm>
            <a:off x="261851" y="4300330"/>
            <a:ext cx="11867351" cy="738664"/>
          </a:xfrm>
          <a:prstGeom prst="rect">
            <a:avLst/>
          </a:prstGeom>
          <a:noFill/>
        </p:spPr>
        <p:txBody>
          <a:bodyPr wrap="square" rtlCol="0">
            <a:spAutoFit/>
          </a:bodyPr>
          <a:lstStyle/>
          <a:p>
            <a:r>
              <a:rPr lang="ru-RU" sz="1400" dirty="0"/>
              <a:t>Организационное обеспечение деятельности комиссии, создаваемой уполномоченным исполнительным органом соответствующего субъекта Российской Федерации, возлагается на соответствующий уполномоченный исполнительный орган соответствующего субъекта </a:t>
            </a:r>
            <a:r>
              <a:rPr lang="ru-RU" sz="1400" dirty="0" smtClean="0"/>
              <a:t>РФ </a:t>
            </a:r>
            <a:r>
              <a:rPr lang="ru-RU" sz="1400" dirty="0"/>
              <a:t>и (или) подведомственное ему государственное казенное учреждение</a:t>
            </a:r>
            <a:r>
              <a:rPr lang="ru-RU" sz="1400" dirty="0" smtClean="0"/>
              <a:t>.</a:t>
            </a:r>
            <a:endParaRPr lang="ru-RU" sz="1400" dirty="0"/>
          </a:p>
        </p:txBody>
      </p:sp>
      <p:graphicFrame>
        <p:nvGraphicFramePr>
          <p:cNvPr id="4" name="Схема 3"/>
          <p:cNvGraphicFramePr/>
          <p:nvPr>
            <p:extLst>
              <p:ext uri="{D42A27DB-BD31-4B8C-83A1-F6EECF244321}">
                <p14:modId xmlns:p14="http://schemas.microsoft.com/office/powerpoint/2010/main" val="1212906290"/>
              </p:ext>
            </p:extLst>
          </p:nvPr>
        </p:nvGraphicFramePr>
        <p:xfrm>
          <a:off x="200890" y="2061921"/>
          <a:ext cx="11778671" cy="1703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9975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a:bodyPr>
          <a:lstStyle/>
          <a:p>
            <a:r>
              <a:rPr lang="ru-RU" sz="3600" b="1" dirty="0">
                <a:solidFill>
                  <a:schemeClr val="accent1">
                    <a:lumMod val="50000"/>
                  </a:schemeClr>
                </a:solidFill>
              </a:rPr>
              <a:t>II. Порядок установления границ </a:t>
            </a:r>
            <a:r>
              <a:rPr lang="ru-RU" sz="3600" b="1" dirty="0" smtClean="0">
                <a:solidFill>
                  <a:schemeClr val="accent1">
                    <a:lumMod val="50000"/>
                  </a:schemeClr>
                </a:solidFill>
              </a:rPr>
              <a:t>УН. Пункт 5</a:t>
            </a:r>
            <a:endParaRPr lang="ru-RU" sz="2800" b="1" dirty="0">
              <a:solidFill>
                <a:schemeClr val="accent1">
                  <a:lumMod val="50000"/>
                </a:schemeClr>
              </a:solidFill>
            </a:endParaRPr>
          </a:p>
        </p:txBody>
      </p:sp>
      <p:sp>
        <p:nvSpPr>
          <p:cNvPr id="3" name="TextBox 2"/>
          <p:cNvSpPr txBox="1"/>
          <p:nvPr/>
        </p:nvSpPr>
        <p:spPr>
          <a:xfrm>
            <a:off x="267853" y="1269421"/>
            <a:ext cx="11711709" cy="923330"/>
          </a:xfrm>
          <a:prstGeom prst="rect">
            <a:avLst/>
          </a:prstGeom>
          <a:noFill/>
        </p:spPr>
        <p:txBody>
          <a:bodyPr wrap="square" rtlCol="0">
            <a:spAutoFit/>
          </a:bodyPr>
          <a:lstStyle/>
          <a:p>
            <a:r>
              <a:rPr lang="ru-RU" dirty="0" smtClean="0"/>
              <a:t>5. </a:t>
            </a:r>
            <a:r>
              <a:rPr lang="ru-RU" b="1" dirty="0">
                <a:solidFill>
                  <a:srgbClr val="C00000"/>
                </a:solidFill>
              </a:rPr>
              <a:t>Описание границ </a:t>
            </a:r>
            <a:r>
              <a:rPr lang="ru-RU" b="1" dirty="0" smtClean="0">
                <a:solidFill>
                  <a:srgbClr val="C00000"/>
                </a:solidFill>
              </a:rPr>
              <a:t>УН, </a:t>
            </a:r>
            <a:r>
              <a:rPr lang="ru-RU" b="1" dirty="0">
                <a:solidFill>
                  <a:srgbClr val="C00000"/>
                </a:solidFill>
              </a:rPr>
              <a:t>предоставляемого в </a:t>
            </a:r>
            <a:r>
              <a:rPr lang="ru-RU" b="1" dirty="0" smtClean="0">
                <a:solidFill>
                  <a:srgbClr val="C00000"/>
                </a:solidFill>
              </a:rPr>
              <a:t>пользование,  включается </a:t>
            </a:r>
            <a:r>
              <a:rPr lang="ru-RU" b="1" dirty="0">
                <a:solidFill>
                  <a:srgbClr val="C00000"/>
                </a:solidFill>
              </a:rPr>
              <a:t>в лицензию на пользование недрами в качестве ее неотъемлемой составной части.</a:t>
            </a:r>
          </a:p>
          <a:p>
            <a:r>
              <a:rPr lang="ru-RU" b="1" dirty="0" smtClean="0">
                <a:solidFill>
                  <a:srgbClr val="C00000"/>
                </a:solidFill>
              </a:rPr>
              <a:t> </a:t>
            </a:r>
            <a:endParaRPr lang="ru-RU" b="1" dirty="0">
              <a:solidFill>
                <a:srgbClr val="C00000"/>
              </a:solidFill>
            </a:endParaRPr>
          </a:p>
        </p:txBody>
      </p:sp>
      <p:graphicFrame>
        <p:nvGraphicFramePr>
          <p:cNvPr id="5" name="Схема 4"/>
          <p:cNvGraphicFramePr/>
          <p:nvPr>
            <p:extLst>
              <p:ext uri="{D42A27DB-BD31-4B8C-83A1-F6EECF244321}">
                <p14:modId xmlns:p14="http://schemas.microsoft.com/office/powerpoint/2010/main" val="1340207921"/>
              </p:ext>
            </p:extLst>
          </p:nvPr>
        </p:nvGraphicFramePr>
        <p:xfrm>
          <a:off x="389106" y="2742503"/>
          <a:ext cx="11590456" cy="3512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20097" y="2096172"/>
            <a:ext cx="11711709" cy="646331"/>
          </a:xfrm>
          <a:prstGeom prst="rect">
            <a:avLst/>
          </a:prstGeom>
          <a:noFill/>
        </p:spPr>
        <p:txBody>
          <a:bodyPr wrap="square" rtlCol="0">
            <a:spAutoFit/>
          </a:bodyPr>
          <a:lstStyle/>
          <a:p>
            <a:pPr algn="ctr"/>
            <a:r>
              <a:rPr lang="ru-RU" b="1" dirty="0" smtClean="0">
                <a:solidFill>
                  <a:srgbClr val="C00000"/>
                </a:solidFill>
              </a:rPr>
              <a:t>Границы УН, </a:t>
            </a:r>
            <a:r>
              <a:rPr lang="ru-RU" dirty="0"/>
              <a:t>предоставляемого в </a:t>
            </a:r>
            <a:r>
              <a:rPr lang="ru-RU" dirty="0" smtClean="0"/>
              <a:t>пользование, могут быть  </a:t>
            </a:r>
            <a:r>
              <a:rPr lang="ru-RU" b="1" dirty="0">
                <a:solidFill>
                  <a:srgbClr val="C00000"/>
                </a:solidFill>
              </a:rPr>
              <a:t>в виде предварительного горного отвода </a:t>
            </a:r>
            <a:r>
              <a:rPr lang="ru-RU" b="1" dirty="0" smtClean="0">
                <a:solidFill>
                  <a:srgbClr val="C00000"/>
                </a:solidFill>
              </a:rPr>
              <a:t>и </a:t>
            </a:r>
            <a:r>
              <a:rPr lang="ru-RU" b="1" dirty="0">
                <a:solidFill>
                  <a:srgbClr val="C00000"/>
                </a:solidFill>
              </a:rPr>
              <a:t>(или) геологического </a:t>
            </a:r>
            <a:r>
              <a:rPr lang="ru-RU" b="1" dirty="0" smtClean="0">
                <a:solidFill>
                  <a:srgbClr val="C00000"/>
                </a:solidFill>
              </a:rPr>
              <a:t>отвода</a:t>
            </a:r>
            <a:endParaRPr lang="ru-RU" b="1" dirty="0">
              <a:solidFill>
                <a:srgbClr val="C00000"/>
              </a:solidFill>
            </a:endParaRPr>
          </a:p>
        </p:txBody>
      </p:sp>
    </p:spTree>
    <p:extLst>
      <p:ext uri="{BB962C8B-B14F-4D97-AF65-F5344CB8AC3E}">
        <p14:creationId xmlns:p14="http://schemas.microsoft.com/office/powerpoint/2010/main" val="869786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a:bodyPr>
          <a:lstStyle/>
          <a:p>
            <a:r>
              <a:rPr lang="ru-RU" sz="3600" b="1" dirty="0">
                <a:solidFill>
                  <a:schemeClr val="accent1">
                    <a:lumMod val="50000"/>
                  </a:schemeClr>
                </a:solidFill>
              </a:rPr>
              <a:t>II. Порядок установления границ </a:t>
            </a:r>
            <a:r>
              <a:rPr lang="ru-RU" sz="3600" b="1" dirty="0" smtClean="0">
                <a:solidFill>
                  <a:schemeClr val="accent1">
                    <a:lumMod val="50000"/>
                  </a:schemeClr>
                </a:solidFill>
              </a:rPr>
              <a:t>УН. Пункт 6</a:t>
            </a:r>
            <a:endParaRPr lang="ru-RU" sz="2800" b="1" dirty="0">
              <a:solidFill>
                <a:schemeClr val="accent1">
                  <a:lumMod val="50000"/>
                </a:schemeClr>
              </a:solidFill>
            </a:endParaRPr>
          </a:p>
        </p:txBody>
      </p:sp>
      <p:sp>
        <p:nvSpPr>
          <p:cNvPr id="3" name="TextBox 2"/>
          <p:cNvSpPr txBox="1"/>
          <p:nvPr/>
        </p:nvSpPr>
        <p:spPr>
          <a:xfrm>
            <a:off x="200891" y="977591"/>
            <a:ext cx="11711709" cy="923330"/>
          </a:xfrm>
          <a:prstGeom prst="rect">
            <a:avLst/>
          </a:prstGeom>
          <a:noFill/>
        </p:spPr>
        <p:txBody>
          <a:bodyPr wrap="square" rtlCol="0">
            <a:spAutoFit/>
          </a:bodyPr>
          <a:lstStyle/>
          <a:p>
            <a:pPr algn="just"/>
            <a:r>
              <a:rPr lang="ru-RU" dirty="0" smtClean="0"/>
              <a:t>6. </a:t>
            </a:r>
            <a:r>
              <a:rPr lang="ru-RU" b="1" dirty="0">
                <a:solidFill>
                  <a:srgbClr val="C00000"/>
                </a:solidFill>
              </a:rPr>
              <a:t>Географические координаты угловых точек </a:t>
            </a:r>
            <a:r>
              <a:rPr lang="ru-RU" dirty="0"/>
              <a:t>границ </a:t>
            </a:r>
            <a:r>
              <a:rPr lang="ru-RU" dirty="0" smtClean="0"/>
              <a:t>УН </a:t>
            </a:r>
            <a:r>
              <a:rPr lang="ru-RU" b="1" dirty="0">
                <a:solidFill>
                  <a:srgbClr val="C00000"/>
                </a:solidFill>
              </a:rPr>
              <a:t>указываются в геодезической системе координат 2011 года (ГСК-2011)</a:t>
            </a:r>
            <a:r>
              <a:rPr lang="ru-RU" dirty="0"/>
              <a:t>, установленной постановлением Правительства </a:t>
            </a:r>
            <a:r>
              <a:rPr lang="ru-RU" dirty="0" smtClean="0"/>
              <a:t>РФ от </a:t>
            </a:r>
            <a:r>
              <a:rPr lang="ru-RU" dirty="0"/>
              <a:t>24 ноября 2016 г. N 1240 "Об установлении государственных систем координат, государственной системы высот и государственной гравиметрической системы</a:t>
            </a:r>
            <a:r>
              <a:rPr lang="ru-RU" dirty="0" smtClean="0"/>
              <a:t>".</a:t>
            </a:r>
            <a:endParaRPr lang="ru-RU" b="1" dirty="0">
              <a:solidFill>
                <a:srgbClr val="C00000"/>
              </a:solidFill>
            </a:endParaRPr>
          </a:p>
        </p:txBody>
      </p:sp>
      <p:sp>
        <p:nvSpPr>
          <p:cNvPr id="7" name="TextBox 6"/>
          <p:cNvSpPr txBox="1"/>
          <p:nvPr/>
        </p:nvSpPr>
        <p:spPr>
          <a:xfrm>
            <a:off x="252031" y="2217855"/>
            <a:ext cx="11711709" cy="923330"/>
          </a:xfrm>
          <a:prstGeom prst="rect">
            <a:avLst/>
          </a:prstGeom>
          <a:noFill/>
        </p:spPr>
        <p:txBody>
          <a:bodyPr wrap="square" rtlCol="0">
            <a:spAutoFit/>
          </a:bodyPr>
          <a:lstStyle/>
          <a:p>
            <a:pPr algn="just"/>
            <a:r>
              <a:rPr lang="ru-RU" b="1" dirty="0">
                <a:solidFill>
                  <a:srgbClr val="C00000"/>
                </a:solidFill>
              </a:rPr>
              <a:t>Угловые точки границ </a:t>
            </a:r>
            <a:r>
              <a:rPr lang="ru-RU" b="1" dirty="0" smtClean="0">
                <a:solidFill>
                  <a:srgbClr val="C00000"/>
                </a:solidFill>
              </a:rPr>
              <a:t>УН </a:t>
            </a:r>
            <a:r>
              <a:rPr lang="ru-RU" dirty="0"/>
              <a:t>соединяются </a:t>
            </a:r>
            <a:r>
              <a:rPr lang="ru-RU" b="1" dirty="0">
                <a:solidFill>
                  <a:srgbClr val="C00000"/>
                </a:solidFill>
              </a:rPr>
              <a:t>контуром прямых линий </a:t>
            </a:r>
            <a:r>
              <a:rPr lang="ru-RU" dirty="0"/>
              <a:t>или </a:t>
            </a:r>
            <a:r>
              <a:rPr lang="ru-RU" b="1" dirty="0">
                <a:solidFill>
                  <a:srgbClr val="C00000"/>
                </a:solidFill>
              </a:rPr>
              <a:t>привязываются</a:t>
            </a:r>
            <a:r>
              <a:rPr lang="ru-RU" dirty="0"/>
              <a:t> к определенному </a:t>
            </a:r>
            <a:r>
              <a:rPr lang="ru-RU" b="1" dirty="0">
                <a:solidFill>
                  <a:srgbClr val="C00000"/>
                </a:solidFill>
              </a:rPr>
              <a:t>геологическому </a:t>
            </a:r>
            <a:r>
              <a:rPr lang="ru-RU" dirty="0"/>
              <a:t>и (или) </a:t>
            </a:r>
            <a:r>
              <a:rPr lang="ru-RU" b="1" dirty="0">
                <a:solidFill>
                  <a:srgbClr val="C00000"/>
                </a:solidFill>
              </a:rPr>
              <a:t>географическому объекту</a:t>
            </a:r>
            <a:r>
              <a:rPr lang="ru-RU" dirty="0"/>
              <a:t>, иному </a:t>
            </a:r>
            <a:r>
              <a:rPr lang="ru-RU" b="1" dirty="0">
                <a:solidFill>
                  <a:srgbClr val="C00000"/>
                </a:solidFill>
              </a:rPr>
              <a:t>участку недр </a:t>
            </a:r>
            <a:r>
              <a:rPr lang="ru-RU" dirty="0"/>
              <a:t>и (или) </a:t>
            </a:r>
            <a:r>
              <a:rPr lang="ru-RU" b="1" dirty="0">
                <a:solidFill>
                  <a:srgbClr val="C00000"/>
                </a:solidFill>
              </a:rPr>
              <a:t>границам определенной административно-территориальной </a:t>
            </a:r>
            <a:r>
              <a:rPr lang="ru-RU" b="1" dirty="0" smtClean="0">
                <a:solidFill>
                  <a:srgbClr val="C00000"/>
                </a:solidFill>
              </a:rPr>
              <a:t>единицы</a:t>
            </a:r>
            <a:r>
              <a:rPr lang="ru-RU" dirty="0" smtClean="0"/>
              <a:t>.</a:t>
            </a:r>
            <a:endParaRPr lang="ru-RU" b="0" dirty="0">
              <a:effectLst/>
            </a:endParaRPr>
          </a:p>
        </p:txBody>
      </p:sp>
      <p:sp>
        <p:nvSpPr>
          <p:cNvPr id="4" name="TextBox 3"/>
          <p:cNvSpPr txBox="1"/>
          <p:nvPr/>
        </p:nvSpPr>
        <p:spPr>
          <a:xfrm>
            <a:off x="257400" y="3181120"/>
            <a:ext cx="11786755" cy="646331"/>
          </a:xfrm>
          <a:prstGeom prst="rect">
            <a:avLst/>
          </a:prstGeom>
          <a:noFill/>
        </p:spPr>
        <p:txBody>
          <a:bodyPr wrap="square" rtlCol="0">
            <a:spAutoFit/>
          </a:bodyPr>
          <a:lstStyle/>
          <a:p>
            <a:pPr algn="just"/>
            <a:r>
              <a:rPr lang="ru-RU" b="1" dirty="0" smtClean="0">
                <a:solidFill>
                  <a:srgbClr val="C00000"/>
                </a:solidFill>
              </a:rPr>
              <a:t>Верхняя </a:t>
            </a:r>
            <a:r>
              <a:rPr lang="ru-RU" b="1" dirty="0">
                <a:solidFill>
                  <a:srgbClr val="C00000"/>
                </a:solidFill>
              </a:rPr>
              <a:t>и нижняя границы </a:t>
            </a:r>
            <a:r>
              <a:rPr lang="ru-RU" b="1" dirty="0" smtClean="0">
                <a:solidFill>
                  <a:srgbClr val="C00000"/>
                </a:solidFill>
              </a:rPr>
              <a:t>УН </a:t>
            </a:r>
            <a:r>
              <a:rPr lang="ru-RU" dirty="0"/>
              <a:t>устанавливаются </a:t>
            </a:r>
            <a:r>
              <a:rPr lang="ru-RU" b="1" dirty="0">
                <a:solidFill>
                  <a:srgbClr val="C00000"/>
                </a:solidFill>
              </a:rPr>
              <a:t>в метрах, исчисляемых от земной поверхности</a:t>
            </a:r>
            <a:r>
              <a:rPr lang="ru-RU" dirty="0"/>
              <a:t>, </a:t>
            </a:r>
            <a:r>
              <a:rPr lang="ru-RU" b="1" dirty="0">
                <a:solidFill>
                  <a:srgbClr val="C00000"/>
                </a:solidFill>
              </a:rPr>
              <a:t>абсолютными отметками </a:t>
            </a:r>
            <a:r>
              <a:rPr lang="ru-RU" dirty="0"/>
              <a:t>и (или) </a:t>
            </a:r>
            <a:r>
              <a:rPr lang="ru-RU" b="1" dirty="0">
                <a:solidFill>
                  <a:srgbClr val="C00000"/>
                </a:solidFill>
              </a:rPr>
              <a:t>привязываются к определенному геологическому объекту </a:t>
            </a:r>
            <a:r>
              <a:rPr lang="ru-RU" dirty="0"/>
              <a:t>и (или) </a:t>
            </a:r>
            <a:r>
              <a:rPr lang="ru-RU" b="1" dirty="0">
                <a:solidFill>
                  <a:srgbClr val="C00000"/>
                </a:solidFill>
              </a:rPr>
              <a:t>иному участку недр</a:t>
            </a:r>
            <a:r>
              <a:rPr lang="ru-RU" dirty="0"/>
              <a:t>. </a:t>
            </a:r>
            <a:endParaRPr lang="ru-RU" b="0" dirty="0">
              <a:effectLst/>
            </a:endParaRPr>
          </a:p>
        </p:txBody>
      </p:sp>
      <p:sp>
        <p:nvSpPr>
          <p:cNvPr id="8" name="Прямоугольник 7"/>
          <p:cNvSpPr/>
          <p:nvPr/>
        </p:nvSpPr>
        <p:spPr>
          <a:xfrm>
            <a:off x="257400" y="4184320"/>
            <a:ext cx="11706340" cy="2031325"/>
          </a:xfrm>
          <a:prstGeom prst="rect">
            <a:avLst/>
          </a:prstGeom>
        </p:spPr>
        <p:txBody>
          <a:bodyPr wrap="square">
            <a:spAutoFit/>
          </a:bodyPr>
          <a:lstStyle/>
          <a:p>
            <a:pPr algn="just"/>
            <a:r>
              <a:rPr lang="ru-RU" b="1" dirty="0">
                <a:solidFill>
                  <a:srgbClr val="C00000"/>
                </a:solidFill>
              </a:rPr>
              <a:t>В описании границ </a:t>
            </a:r>
            <a:r>
              <a:rPr lang="ru-RU" b="1" dirty="0" smtClean="0">
                <a:solidFill>
                  <a:srgbClr val="C00000"/>
                </a:solidFill>
              </a:rPr>
              <a:t>УН</a:t>
            </a:r>
            <a:r>
              <a:rPr lang="ru-RU" dirty="0" smtClean="0"/>
              <a:t>, </a:t>
            </a:r>
            <a:r>
              <a:rPr lang="ru-RU" dirty="0"/>
              <a:t>полностью или частично расположенных во внутренних морских водах, территориальном море, на континентальном шельфе Российской Федерации, в исключительной экономической зоне Российской Федерации, в Черном море, в пределах которых Российская Федерация осуществляет суверенитет, суверенные права или юрисдикцию в связи с принятием в Российскую Федерацию Республики Крым и образованием в составе Российской Федерации новых субъектов - Республики Крым и города федерального значения Севастополя, в пределах российского сектора Каспийского моря, </a:t>
            </a:r>
            <a:r>
              <a:rPr lang="ru-RU" b="1" dirty="0">
                <a:solidFill>
                  <a:srgbClr val="C00000"/>
                </a:solidFill>
              </a:rPr>
              <a:t>указываются площадь морского дна с географическими координатами ее границ и глубина недр</a:t>
            </a:r>
            <a:r>
              <a:rPr lang="ru-RU" b="1" dirty="0" smtClean="0">
                <a:solidFill>
                  <a:srgbClr val="C00000"/>
                </a:solidFill>
              </a:rPr>
              <a:t>.</a:t>
            </a:r>
            <a:endParaRPr lang="ru-RU" b="0" dirty="0">
              <a:effectLst/>
            </a:endParaRPr>
          </a:p>
        </p:txBody>
      </p:sp>
    </p:spTree>
    <p:extLst>
      <p:ext uri="{BB962C8B-B14F-4D97-AF65-F5344CB8AC3E}">
        <p14:creationId xmlns:p14="http://schemas.microsoft.com/office/powerpoint/2010/main" val="1346886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a:bodyPr>
          <a:lstStyle/>
          <a:p>
            <a:r>
              <a:rPr lang="ru-RU" sz="3600" b="1" dirty="0">
                <a:solidFill>
                  <a:schemeClr val="accent1">
                    <a:lumMod val="50000"/>
                  </a:schemeClr>
                </a:solidFill>
              </a:rPr>
              <a:t>II. Порядок установления границ </a:t>
            </a:r>
            <a:r>
              <a:rPr lang="ru-RU" sz="3600" b="1" dirty="0" smtClean="0">
                <a:solidFill>
                  <a:schemeClr val="accent1">
                    <a:lumMod val="50000"/>
                  </a:schemeClr>
                </a:solidFill>
              </a:rPr>
              <a:t>УН. Пункт 6</a:t>
            </a:r>
            <a:endParaRPr lang="ru-RU" sz="2800" b="1" dirty="0">
              <a:solidFill>
                <a:schemeClr val="accent1">
                  <a:lumMod val="50000"/>
                </a:schemeClr>
              </a:solidFill>
            </a:endParaRPr>
          </a:p>
        </p:txBody>
      </p:sp>
      <p:sp>
        <p:nvSpPr>
          <p:cNvPr id="8" name="Прямоугольник 7"/>
          <p:cNvSpPr/>
          <p:nvPr/>
        </p:nvSpPr>
        <p:spPr>
          <a:xfrm>
            <a:off x="339453" y="8315872"/>
            <a:ext cx="11706340" cy="2031325"/>
          </a:xfrm>
          <a:prstGeom prst="rect">
            <a:avLst/>
          </a:prstGeom>
        </p:spPr>
        <p:txBody>
          <a:bodyPr wrap="square">
            <a:spAutoFit/>
          </a:bodyPr>
          <a:lstStyle/>
          <a:p>
            <a:pPr algn="just"/>
            <a:r>
              <a:rPr lang="ru-RU" b="1" dirty="0">
                <a:solidFill>
                  <a:srgbClr val="C00000"/>
                </a:solidFill>
              </a:rPr>
              <a:t>В описании границ </a:t>
            </a:r>
            <a:r>
              <a:rPr lang="ru-RU" b="1" dirty="0" smtClean="0">
                <a:solidFill>
                  <a:srgbClr val="C00000"/>
                </a:solidFill>
              </a:rPr>
              <a:t>УН</a:t>
            </a:r>
            <a:r>
              <a:rPr lang="ru-RU" dirty="0" smtClean="0"/>
              <a:t>, </a:t>
            </a:r>
            <a:r>
              <a:rPr lang="ru-RU" dirty="0"/>
              <a:t>полностью или частично расположенных во внутренних морских водах, территориальном море, на континентальном шельфе Российской Федерации, в исключительной экономической зоне Российской Федерации, в Черном море, в пределах которых Российская Федерация осуществляет суверенитет, суверенные права или юрисдикцию в связи с принятием в Российскую Федерацию Республики Крым и образованием в составе Российской Федерации новых субъектов - Республики Крым и города федерального значения Севастополя, в пределах российского сектора Каспийского моря, </a:t>
            </a:r>
            <a:r>
              <a:rPr lang="ru-RU" b="1" dirty="0">
                <a:solidFill>
                  <a:srgbClr val="C00000"/>
                </a:solidFill>
              </a:rPr>
              <a:t>указываются площадь морского дна с географическими координатами ее границ и глубина недр</a:t>
            </a:r>
            <a:r>
              <a:rPr lang="ru-RU" b="1" dirty="0" smtClean="0">
                <a:solidFill>
                  <a:srgbClr val="C00000"/>
                </a:solidFill>
              </a:rPr>
              <a:t>.</a:t>
            </a:r>
            <a:endParaRPr lang="ru-RU" b="0" dirty="0">
              <a:effectLst/>
            </a:endParaRPr>
          </a:p>
        </p:txBody>
      </p:sp>
      <p:graphicFrame>
        <p:nvGraphicFramePr>
          <p:cNvPr id="5" name="Схема 4"/>
          <p:cNvGraphicFramePr/>
          <p:nvPr>
            <p:extLst>
              <p:ext uri="{D42A27DB-BD31-4B8C-83A1-F6EECF244321}">
                <p14:modId xmlns:p14="http://schemas.microsoft.com/office/powerpoint/2010/main" val="874727241"/>
              </p:ext>
            </p:extLst>
          </p:nvPr>
        </p:nvGraphicFramePr>
        <p:xfrm>
          <a:off x="195522" y="1186479"/>
          <a:ext cx="11994204" cy="1692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Схема 10"/>
          <p:cNvGraphicFramePr/>
          <p:nvPr>
            <p:extLst>
              <p:ext uri="{D42A27DB-BD31-4B8C-83A1-F6EECF244321}">
                <p14:modId xmlns:p14="http://schemas.microsoft.com/office/powerpoint/2010/main" val="3077591682"/>
              </p:ext>
            </p:extLst>
          </p:nvPr>
        </p:nvGraphicFramePr>
        <p:xfrm>
          <a:off x="195522" y="2642743"/>
          <a:ext cx="11919662" cy="34632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Схема 11"/>
          <p:cNvGraphicFramePr/>
          <p:nvPr>
            <p:extLst>
              <p:ext uri="{D42A27DB-BD31-4B8C-83A1-F6EECF244321}">
                <p14:modId xmlns:p14="http://schemas.microsoft.com/office/powerpoint/2010/main" val="249278018"/>
              </p:ext>
            </p:extLst>
          </p:nvPr>
        </p:nvGraphicFramePr>
        <p:xfrm>
          <a:off x="120980" y="4972298"/>
          <a:ext cx="11994204" cy="169279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354718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850" y="714103"/>
            <a:ext cx="10515600" cy="5677987"/>
          </a:xfrm>
        </p:spPr>
        <p:txBody>
          <a:bodyPr>
            <a:normAutofit/>
          </a:bodyPr>
          <a:lstStyle/>
          <a:p>
            <a:r>
              <a:rPr lang="ru-RU" sz="3200" b="1" dirty="0" smtClean="0">
                <a:solidFill>
                  <a:schemeClr val="accent1">
                    <a:lumMod val="50000"/>
                  </a:schemeClr>
                </a:solidFill>
              </a:rPr>
              <a:t>До 01.03.2025 г. </a:t>
            </a:r>
            <a:r>
              <a:rPr lang="ru-RU" sz="3200" dirty="0" smtClean="0"/>
              <a:t>установление </a:t>
            </a:r>
            <a:r>
              <a:rPr lang="ru-RU" sz="3200" dirty="0"/>
              <a:t>и </a:t>
            </a:r>
            <a:r>
              <a:rPr lang="ru-RU" sz="3200" dirty="0" smtClean="0"/>
              <a:t>изменение </a:t>
            </a:r>
            <a:r>
              <a:rPr lang="ru-RU" sz="3200" dirty="0"/>
              <a:t>границ </a:t>
            </a:r>
            <a:r>
              <a:rPr lang="ru-RU" sz="3200" dirty="0" smtClean="0"/>
              <a:t>УН осуществлялось в </a:t>
            </a:r>
            <a:r>
              <a:rPr lang="ru-RU" sz="3200" dirty="0"/>
              <a:t>соответствии с </a:t>
            </a:r>
            <a:r>
              <a:rPr lang="ru-RU" sz="3200" dirty="0" smtClean="0"/>
              <a:t>нормами </a:t>
            </a:r>
            <a:r>
              <a:rPr lang="ru-RU" sz="3200" dirty="0" smtClean="0">
                <a:solidFill>
                  <a:srgbClr val="C00000"/>
                </a:solidFill>
              </a:rPr>
              <a:t>Положения </a:t>
            </a:r>
            <a:r>
              <a:rPr lang="ru-RU" sz="3200" dirty="0">
                <a:solidFill>
                  <a:srgbClr val="C00000"/>
                </a:solidFill>
              </a:rPr>
              <a:t>об установлении и изменении границ </a:t>
            </a:r>
            <a:r>
              <a:rPr lang="ru-RU" sz="3200" dirty="0" smtClean="0">
                <a:solidFill>
                  <a:srgbClr val="C00000"/>
                </a:solidFill>
              </a:rPr>
              <a:t>УН, </a:t>
            </a:r>
            <a:r>
              <a:rPr lang="ru-RU" sz="3200" dirty="0">
                <a:solidFill>
                  <a:srgbClr val="C00000"/>
                </a:solidFill>
              </a:rPr>
              <a:t>предоставленных в пользование</a:t>
            </a:r>
            <a:r>
              <a:rPr lang="ru-RU" sz="3200" dirty="0"/>
              <a:t>, утв. Постановлением Правительства РФ от 03.05.2012 N 429.</a:t>
            </a:r>
            <a:br>
              <a:rPr lang="ru-RU" sz="3200" dirty="0"/>
            </a:br>
            <a:r>
              <a:rPr lang="ru-RU" sz="3200" dirty="0">
                <a:solidFill>
                  <a:srgbClr val="C00000"/>
                </a:solidFill>
              </a:rPr>
              <a:t>Документ утратил силу с 1 марта 2025 года </a:t>
            </a:r>
            <a:r>
              <a:rPr lang="ru-RU" sz="3200" dirty="0"/>
              <a:t>в связи с изданием Постановления Правительства РФ от 30.11.2024 N </a:t>
            </a:r>
            <a:r>
              <a:rPr lang="ru-RU" sz="3200" dirty="0" smtClean="0"/>
              <a:t>1693, </a:t>
            </a:r>
            <a:r>
              <a:rPr lang="ru-RU" sz="3200" dirty="0" smtClean="0"/>
              <a:t>утвердившим </a:t>
            </a:r>
            <a:r>
              <a:rPr lang="ru-RU" sz="3200" dirty="0" smtClean="0"/>
              <a:t>новые </a:t>
            </a:r>
            <a:r>
              <a:rPr lang="ru-RU" sz="3200" dirty="0" smtClean="0"/>
              <a:t>правила изменения границ </a:t>
            </a:r>
            <a:endParaRPr lang="ru-RU" sz="3200" b="1" dirty="0">
              <a:solidFill>
                <a:schemeClr val="accent1">
                  <a:lumMod val="50000"/>
                </a:schemeClr>
              </a:solidFill>
            </a:endParaRPr>
          </a:p>
        </p:txBody>
      </p:sp>
    </p:spTree>
    <p:extLst>
      <p:ext uri="{BB962C8B-B14F-4D97-AF65-F5344CB8AC3E}">
        <p14:creationId xmlns:p14="http://schemas.microsoft.com/office/powerpoint/2010/main" val="3484291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a:bodyPr>
          <a:lstStyle/>
          <a:p>
            <a:r>
              <a:rPr lang="ru-RU" sz="3600" b="1" dirty="0">
                <a:solidFill>
                  <a:schemeClr val="accent1">
                    <a:lumMod val="50000"/>
                  </a:schemeClr>
                </a:solidFill>
              </a:rPr>
              <a:t>II. Порядок установления границ </a:t>
            </a:r>
            <a:r>
              <a:rPr lang="ru-RU" sz="3600" b="1" dirty="0" smtClean="0">
                <a:solidFill>
                  <a:schemeClr val="accent1">
                    <a:lumMod val="50000"/>
                  </a:schemeClr>
                </a:solidFill>
              </a:rPr>
              <a:t>УН. Пункт 6</a:t>
            </a:r>
            <a:endParaRPr lang="ru-RU" sz="2800" b="1" dirty="0">
              <a:solidFill>
                <a:schemeClr val="accent1">
                  <a:lumMod val="50000"/>
                </a:schemeClr>
              </a:solidFill>
            </a:endParaRPr>
          </a:p>
        </p:txBody>
      </p:sp>
      <p:graphicFrame>
        <p:nvGraphicFramePr>
          <p:cNvPr id="5" name="Схема 4"/>
          <p:cNvGraphicFramePr/>
          <p:nvPr>
            <p:extLst>
              <p:ext uri="{D42A27DB-BD31-4B8C-83A1-F6EECF244321}">
                <p14:modId xmlns:p14="http://schemas.microsoft.com/office/powerpoint/2010/main" val="2418968215"/>
              </p:ext>
            </p:extLst>
          </p:nvPr>
        </p:nvGraphicFramePr>
        <p:xfrm>
          <a:off x="120980" y="1143624"/>
          <a:ext cx="11994204" cy="2124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Схема 11"/>
          <p:cNvGraphicFramePr/>
          <p:nvPr>
            <p:extLst>
              <p:ext uri="{D42A27DB-BD31-4B8C-83A1-F6EECF244321}">
                <p14:modId xmlns:p14="http://schemas.microsoft.com/office/powerpoint/2010/main" val="365030868"/>
              </p:ext>
            </p:extLst>
          </p:nvPr>
        </p:nvGraphicFramePr>
        <p:xfrm>
          <a:off x="195521" y="3268494"/>
          <a:ext cx="11850272" cy="19404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p:cNvSpPr txBox="1"/>
          <p:nvPr/>
        </p:nvSpPr>
        <p:spPr>
          <a:xfrm>
            <a:off x="535021" y="5393364"/>
            <a:ext cx="11510772" cy="923330"/>
          </a:xfrm>
          <a:prstGeom prst="rect">
            <a:avLst/>
          </a:prstGeom>
          <a:noFill/>
        </p:spPr>
        <p:txBody>
          <a:bodyPr wrap="square" rtlCol="0">
            <a:spAutoFit/>
          </a:bodyPr>
          <a:lstStyle/>
          <a:p>
            <a:r>
              <a:rPr lang="ru-RU" dirty="0"/>
              <a:t>При </a:t>
            </a:r>
            <a:r>
              <a:rPr lang="ru-RU" b="1" dirty="0">
                <a:solidFill>
                  <a:srgbClr val="C00000"/>
                </a:solidFill>
              </a:rPr>
              <a:t>переоформлении лицензии </a:t>
            </a:r>
            <a:r>
              <a:rPr lang="ru-RU" dirty="0"/>
              <a:t>на пользование недрами </a:t>
            </a:r>
            <a:r>
              <a:rPr lang="ru-RU" b="1" dirty="0">
                <a:solidFill>
                  <a:srgbClr val="C00000"/>
                </a:solidFill>
              </a:rPr>
              <a:t>границы </a:t>
            </a:r>
            <a:r>
              <a:rPr lang="ru-RU" b="1" dirty="0" smtClean="0">
                <a:solidFill>
                  <a:srgbClr val="C00000"/>
                </a:solidFill>
              </a:rPr>
              <a:t>УН</a:t>
            </a:r>
            <a:r>
              <a:rPr lang="ru-RU" dirty="0" smtClean="0"/>
              <a:t>, </a:t>
            </a:r>
            <a:r>
              <a:rPr lang="ru-RU" dirty="0"/>
              <a:t>установленные прежней лицензией на пользование недрами, </a:t>
            </a:r>
            <a:r>
              <a:rPr lang="ru-RU" b="1" dirty="0">
                <a:solidFill>
                  <a:srgbClr val="C00000"/>
                </a:solidFill>
              </a:rPr>
              <a:t>пересмотру не подлежат</a:t>
            </a:r>
            <a:r>
              <a:rPr lang="ru-RU" dirty="0"/>
              <a:t>.</a:t>
            </a:r>
            <a:br>
              <a:rPr lang="ru-RU" dirty="0"/>
            </a:br>
            <a:endParaRPr lang="ru-RU" b="0" dirty="0">
              <a:effectLst/>
            </a:endParaRPr>
          </a:p>
        </p:txBody>
      </p:sp>
    </p:spTree>
    <p:extLst>
      <p:ext uri="{BB962C8B-B14F-4D97-AF65-F5344CB8AC3E}">
        <p14:creationId xmlns:p14="http://schemas.microsoft.com/office/powerpoint/2010/main" val="3177723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a:bodyPr>
          <a:lstStyle/>
          <a:p>
            <a:r>
              <a:rPr lang="ru-RU" sz="3600" b="1" dirty="0">
                <a:solidFill>
                  <a:schemeClr val="accent1">
                    <a:lumMod val="50000"/>
                  </a:schemeClr>
                </a:solidFill>
              </a:rPr>
              <a:t>II. Порядок установления границ </a:t>
            </a:r>
            <a:r>
              <a:rPr lang="ru-RU" sz="3600" b="1" dirty="0" smtClean="0">
                <a:solidFill>
                  <a:schemeClr val="accent1">
                    <a:lumMod val="50000"/>
                  </a:schemeClr>
                </a:solidFill>
              </a:rPr>
              <a:t>УН. Пункт 7</a:t>
            </a:r>
            <a:endParaRPr lang="ru-RU" sz="2800" b="1" dirty="0">
              <a:solidFill>
                <a:schemeClr val="accent1">
                  <a:lumMod val="50000"/>
                </a:schemeClr>
              </a:solidFill>
            </a:endParaRPr>
          </a:p>
        </p:txBody>
      </p:sp>
      <p:graphicFrame>
        <p:nvGraphicFramePr>
          <p:cNvPr id="5" name="Схема 4"/>
          <p:cNvGraphicFramePr/>
          <p:nvPr>
            <p:extLst>
              <p:ext uri="{D42A27DB-BD31-4B8C-83A1-F6EECF244321}">
                <p14:modId xmlns:p14="http://schemas.microsoft.com/office/powerpoint/2010/main" val="1250289060"/>
              </p:ext>
            </p:extLst>
          </p:nvPr>
        </p:nvGraphicFramePr>
        <p:xfrm>
          <a:off x="91812" y="1012420"/>
          <a:ext cx="11994204" cy="5845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3240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a:bodyPr>
          <a:lstStyle/>
          <a:p>
            <a:r>
              <a:rPr lang="ru-RU" sz="3600" b="1" dirty="0">
                <a:solidFill>
                  <a:schemeClr val="accent1">
                    <a:lumMod val="50000"/>
                  </a:schemeClr>
                </a:solidFill>
              </a:rPr>
              <a:t>III. Основания изменения границ </a:t>
            </a:r>
            <a:r>
              <a:rPr lang="ru-RU" sz="3600" b="1" dirty="0" smtClean="0">
                <a:solidFill>
                  <a:schemeClr val="accent1">
                    <a:lumMod val="50000"/>
                  </a:schemeClr>
                </a:solidFill>
              </a:rPr>
              <a:t>УН. Пункт 8</a:t>
            </a:r>
            <a:endParaRPr lang="ru-RU" sz="2800" b="1" dirty="0">
              <a:solidFill>
                <a:schemeClr val="accent1">
                  <a:lumMod val="50000"/>
                </a:schemeClr>
              </a:solidFill>
            </a:endParaRPr>
          </a:p>
        </p:txBody>
      </p:sp>
      <p:graphicFrame>
        <p:nvGraphicFramePr>
          <p:cNvPr id="3" name="Схема 2"/>
          <p:cNvGraphicFramePr/>
          <p:nvPr>
            <p:extLst>
              <p:ext uri="{D42A27DB-BD31-4B8C-83A1-F6EECF244321}">
                <p14:modId xmlns:p14="http://schemas.microsoft.com/office/powerpoint/2010/main" val="1234667939"/>
              </p:ext>
            </p:extLst>
          </p:nvPr>
        </p:nvGraphicFramePr>
        <p:xfrm>
          <a:off x="128147" y="1072822"/>
          <a:ext cx="11887200" cy="4321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5242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517359737"/>
              </p:ext>
            </p:extLst>
          </p:nvPr>
        </p:nvGraphicFramePr>
        <p:xfrm>
          <a:off x="200890" y="1078948"/>
          <a:ext cx="11793313" cy="1021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Схема 5"/>
          <p:cNvGraphicFramePr/>
          <p:nvPr>
            <p:extLst>
              <p:ext uri="{D42A27DB-BD31-4B8C-83A1-F6EECF244321}">
                <p14:modId xmlns:p14="http://schemas.microsoft.com/office/powerpoint/2010/main" val="1697165394"/>
              </p:ext>
            </p:extLst>
          </p:nvPr>
        </p:nvGraphicFramePr>
        <p:xfrm>
          <a:off x="200890" y="2209992"/>
          <a:ext cx="11793313" cy="15805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Схема 6"/>
          <p:cNvGraphicFramePr/>
          <p:nvPr>
            <p:extLst>
              <p:ext uri="{D42A27DB-BD31-4B8C-83A1-F6EECF244321}">
                <p14:modId xmlns:p14="http://schemas.microsoft.com/office/powerpoint/2010/main" val="3289461649"/>
              </p:ext>
            </p:extLst>
          </p:nvPr>
        </p:nvGraphicFramePr>
        <p:xfrm>
          <a:off x="200890" y="5080732"/>
          <a:ext cx="11793313" cy="184690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Схема 7"/>
          <p:cNvGraphicFramePr/>
          <p:nvPr>
            <p:extLst>
              <p:ext uri="{D42A27DB-BD31-4B8C-83A1-F6EECF244321}">
                <p14:modId xmlns:p14="http://schemas.microsoft.com/office/powerpoint/2010/main" val="3044767311"/>
              </p:ext>
            </p:extLst>
          </p:nvPr>
        </p:nvGraphicFramePr>
        <p:xfrm>
          <a:off x="200890" y="3940119"/>
          <a:ext cx="11793313" cy="107097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0" name="Заголовок 1"/>
          <p:cNvSpPr txBox="1">
            <a:spLocks noGrp="1"/>
          </p:cNvSpPr>
          <p:nvPr>
            <p:ph type="title"/>
          </p:nvPr>
        </p:nvSpPr>
        <p:spPr>
          <a:xfrm>
            <a:off x="200890" y="88034"/>
            <a:ext cx="11926455"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b="1" dirty="0" smtClean="0">
                <a:solidFill>
                  <a:schemeClr val="accent1">
                    <a:lumMod val="50000"/>
                  </a:schemeClr>
                </a:solidFill>
              </a:rPr>
              <a:t>III. Основания изменения границ УН в сторону увеличения. </a:t>
            </a:r>
            <a:r>
              <a:rPr lang="ru-RU" sz="3600" b="1" dirty="0" err="1" smtClean="0">
                <a:solidFill>
                  <a:schemeClr val="accent1">
                    <a:lumMod val="50000"/>
                  </a:schemeClr>
                </a:solidFill>
              </a:rPr>
              <a:t>ПП.«а</a:t>
            </a:r>
            <a:r>
              <a:rPr lang="ru-RU" sz="3600" b="1" dirty="0" smtClean="0">
                <a:solidFill>
                  <a:schemeClr val="accent1">
                    <a:lumMod val="50000"/>
                  </a:schemeClr>
                </a:solidFill>
              </a:rPr>
              <a:t>» пункта 9 </a:t>
            </a:r>
            <a:r>
              <a:rPr lang="ru-RU" sz="3600" b="1" dirty="0" smtClean="0">
                <a:solidFill>
                  <a:schemeClr val="accent1">
                    <a:lumMod val="50000"/>
                  </a:schemeClr>
                </a:solidFill>
              </a:rPr>
              <a:t>(«техническая» </a:t>
            </a:r>
            <a:r>
              <a:rPr lang="ru-RU" sz="3600" b="1" dirty="0">
                <a:solidFill>
                  <a:schemeClr val="accent1">
                    <a:lumMod val="50000"/>
                  </a:schemeClr>
                </a:solidFill>
              </a:rPr>
              <a:t>прирезка</a:t>
            </a:r>
            <a:r>
              <a:rPr lang="ru-RU" sz="3600" b="1" dirty="0" smtClean="0">
                <a:solidFill>
                  <a:schemeClr val="accent1">
                    <a:lumMod val="50000"/>
                  </a:schemeClr>
                </a:solidFill>
              </a:rPr>
              <a:t>)</a:t>
            </a:r>
            <a:br>
              <a:rPr lang="ru-RU" sz="3600" b="1" dirty="0" smtClean="0">
                <a:solidFill>
                  <a:schemeClr val="accent1">
                    <a:lumMod val="50000"/>
                  </a:schemeClr>
                </a:solidFill>
              </a:rPr>
            </a:br>
            <a:endParaRPr lang="ru-RU" sz="2800" b="1" dirty="0">
              <a:solidFill>
                <a:schemeClr val="accent1">
                  <a:lumMod val="50000"/>
                </a:schemeClr>
              </a:solidFill>
            </a:endParaRPr>
          </a:p>
        </p:txBody>
      </p:sp>
    </p:spTree>
    <p:extLst>
      <p:ext uri="{BB962C8B-B14F-4D97-AF65-F5344CB8AC3E}">
        <p14:creationId xmlns:p14="http://schemas.microsoft.com/office/powerpoint/2010/main" val="1169788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0" y="194760"/>
            <a:ext cx="11550122" cy="789854"/>
          </a:xfrm>
        </p:spPr>
        <p:txBody>
          <a:bodyPr>
            <a:normAutofit fontScale="90000"/>
          </a:bodyPr>
          <a:lstStyle/>
          <a:p>
            <a:r>
              <a:rPr lang="ru-RU" sz="3600" b="1" dirty="0">
                <a:solidFill>
                  <a:schemeClr val="accent1">
                    <a:lumMod val="50000"/>
                  </a:schemeClr>
                </a:solidFill>
              </a:rPr>
              <a:t>III. Основания изменения границ </a:t>
            </a:r>
            <a:r>
              <a:rPr lang="ru-RU" sz="3600" b="1" dirty="0" smtClean="0">
                <a:solidFill>
                  <a:schemeClr val="accent1">
                    <a:lumMod val="50000"/>
                  </a:schemeClr>
                </a:solidFill>
              </a:rPr>
              <a:t>УН в </a:t>
            </a:r>
            <a:r>
              <a:rPr lang="ru-RU" sz="3600" b="1" dirty="0">
                <a:solidFill>
                  <a:schemeClr val="accent1">
                    <a:lumMod val="50000"/>
                  </a:schemeClr>
                </a:solidFill>
              </a:rPr>
              <a:t>сторону </a:t>
            </a:r>
            <a:r>
              <a:rPr lang="ru-RU" sz="3600" b="1" dirty="0" smtClean="0">
                <a:solidFill>
                  <a:schemeClr val="accent1">
                    <a:lumMod val="50000"/>
                  </a:schemeClr>
                </a:solidFill>
              </a:rPr>
              <a:t>увеличения. </a:t>
            </a:r>
            <a:r>
              <a:rPr lang="ru-RU" sz="3600" b="1" dirty="0" err="1" smtClean="0">
                <a:solidFill>
                  <a:schemeClr val="accent1">
                    <a:lumMod val="50000"/>
                  </a:schemeClr>
                </a:solidFill>
              </a:rPr>
              <a:t>ПП.«а</a:t>
            </a:r>
            <a:r>
              <a:rPr lang="ru-RU" sz="3600" b="1" dirty="0" smtClean="0">
                <a:solidFill>
                  <a:schemeClr val="accent1">
                    <a:lumMod val="50000"/>
                  </a:schemeClr>
                </a:solidFill>
              </a:rPr>
              <a:t>» пункта 9 </a:t>
            </a:r>
            <a:r>
              <a:rPr lang="ru-RU" sz="3600" b="1" dirty="0" smtClean="0">
                <a:solidFill>
                  <a:schemeClr val="accent1">
                    <a:lumMod val="50000"/>
                  </a:schemeClr>
                </a:solidFill>
              </a:rPr>
              <a:t>(«техническая» </a:t>
            </a:r>
            <a:r>
              <a:rPr lang="ru-RU" sz="3600" b="1" dirty="0" smtClean="0">
                <a:solidFill>
                  <a:schemeClr val="accent1">
                    <a:lumMod val="50000"/>
                  </a:schemeClr>
                </a:solidFill>
              </a:rPr>
              <a:t>прирезка)</a:t>
            </a:r>
            <a:br>
              <a:rPr lang="ru-RU" sz="3600" b="1" dirty="0" smtClean="0">
                <a:solidFill>
                  <a:schemeClr val="accent1">
                    <a:lumMod val="50000"/>
                  </a:schemeClr>
                </a:solidFill>
              </a:rPr>
            </a:br>
            <a:endParaRPr lang="ru-RU" sz="28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2473971407"/>
              </p:ext>
            </p:extLst>
          </p:nvPr>
        </p:nvGraphicFramePr>
        <p:xfrm>
          <a:off x="200891" y="984615"/>
          <a:ext cx="11793313" cy="1311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extLst>
              <p:ext uri="{D42A27DB-BD31-4B8C-83A1-F6EECF244321}">
                <p14:modId xmlns:p14="http://schemas.microsoft.com/office/powerpoint/2010/main" val="3497486585"/>
              </p:ext>
            </p:extLst>
          </p:nvPr>
        </p:nvGraphicFramePr>
        <p:xfrm>
          <a:off x="200890" y="2373139"/>
          <a:ext cx="11793313" cy="16647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Схема 6"/>
          <p:cNvGraphicFramePr/>
          <p:nvPr>
            <p:extLst>
              <p:ext uri="{D42A27DB-BD31-4B8C-83A1-F6EECF244321}">
                <p14:modId xmlns:p14="http://schemas.microsoft.com/office/powerpoint/2010/main" val="2329327733"/>
              </p:ext>
            </p:extLst>
          </p:nvPr>
        </p:nvGraphicFramePr>
        <p:xfrm>
          <a:off x="294926" y="4327557"/>
          <a:ext cx="11793313" cy="220785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136968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a:bodyPr>
          <a:lstStyle/>
          <a:p>
            <a:r>
              <a:rPr lang="ru-RU" sz="3600" b="1" dirty="0">
                <a:solidFill>
                  <a:schemeClr val="accent1">
                    <a:lumMod val="50000"/>
                  </a:schemeClr>
                </a:solidFill>
              </a:rPr>
              <a:t>III. Основания изменения границ </a:t>
            </a:r>
            <a:r>
              <a:rPr lang="ru-RU" sz="3600" b="1" dirty="0" smtClean="0">
                <a:solidFill>
                  <a:schemeClr val="accent1">
                    <a:lumMod val="50000"/>
                  </a:schemeClr>
                </a:solidFill>
              </a:rPr>
              <a:t>УН в </a:t>
            </a:r>
            <a:r>
              <a:rPr lang="ru-RU" sz="3600" b="1" dirty="0">
                <a:solidFill>
                  <a:schemeClr val="accent1">
                    <a:lumMod val="50000"/>
                  </a:schemeClr>
                </a:solidFill>
              </a:rPr>
              <a:t>сторону увеличения</a:t>
            </a:r>
            <a:r>
              <a:rPr lang="ru-RU" sz="3600" b="1" dirty="0" smtClean="0">
                <a:solidFill>
                  <a:schemeClr val="accent1">
                    <a:lumMod val="50000"/>
                  </a:schemeClr>
                </a:solidFill>
              </a:rPr>
              <a:t>. </a:t>
            </a:r>
            <a:r>
              <a:rPr lang="ru-RU" sz="3600" b="1" dirty="0">
                <a:solidFill>
                  <a:schemeClr val="accent1">
                    <a:lumMod val="50000"/>
                  </a:schemeClr>
                </a:solidFill>
              </a:rPr>
              <a:t>А</a:t>
            </a:r>
            <a:r>
              <a:rPr lang="ru-RU" sz="3600" b="1" dirty="0" smtClean="0">
                <a:solidFill>
                  <a:schemeClr val="accent1">
                    <a:lumMod val="50000"/>
                  </a:schemeClr>
                </a:solidFill>
              </a:rPr>
              <a:t>бз</a:t>
            </a:r>
            <a:r>
              <a:rPr lang="ru-RU" sz="3600" b="1" dirty="0">
                <a:solidFill>
                  <a:schemeClr val="accent1">
                    <a:lumMod val="50000"/>
                  </a:schemeClr>
                </a:solidFill>
              </a:rPr>
              <a:t>. </a:t>
            </a:r>
            <a:r>
              <a:rPr lang="ru-RU" sz="3600" b="1" dirty="0" smtClean="0">
                <a:solidFill>
                  <a:schemeClr val="accent1">
                    <a:lumMod val="50000"/>
                  </a:schemeClr>
                </a:solidFill>
              </a:rPr>
              <a:t>2 </a:t>
            </a:r>
            <a:r>
              <a:rPr lang="ru-RU" sz="3600" b="1" dirty="0" err="1" smtClean="0">
                <a:solidFill>
                  <a:schemeClr val="accent1">
                    <a:lumMod val="50000"/>
                  </a:schemeClr>
                </a:solidFill>
              </a:rPr>
              <a:t>пп.б</a:t>
            </a:r>
            <a:r>
              <a:rPr lang="ru-RU" sz="3600" b="1" dirty="0" smtClean="0">
                <a:solidFill>
                  <a:schemeClr val="accent1">
                    <a:lumMod val="50000"/>
                  </a:schemeClr>
                </a:solidFill>
              </a:rPr>
              <a:t> пункт 9 </a:t>
            </a:r>
            <a:r>
              <a:rPr lang="ru-RU" sz="2800" b="1" dirty="0" smtClean="0">
                <a:solidFill>
                  <a:schemeClr val="accent1">
                    <a:lumMod val="50000"/>
                  </a:schemeClr>
                </a:solidFill>
              </a:rPr>
              <a:t>(прирезка по площади месторождения НФН)</a:t>
            </a:r>
            <a:endParaRPr lang="ru-RU" sz="28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2562909592"/>
              </p:ext>
            </p:extLst>
          </p:nvPr>
        </p:nvGraphicFramePr>
        <p:xfrm>
          <a:off x="200890" y="1528954"/>
          <a:ext cx="11793313" cy="665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val="2550496185"/>
              </p:ext>
            </p:extLst>
          </p:nvPr>
        </p:nvGraphicFramePr>
        <p:xfrm>
          <a:off x="200890" y="2373139"/>
          <a:ext cx="11793313" cy="26699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Схема 8"/>
          <p:cNvGraphicFramePr/>
          <p:nvPr>
            <p:extLst>
              <p:ext uri="{D42A27DB-BD31-4B8C-83A1-F6EECF244321}">
                <p14:modId xmlns:p14="http://schemas.microsoft.com/office/powerpoint/2010/main" val="1330195012"/>
              </p:ext>
            </p:extLst>
          </p:nvPr>
        </p:nvGraphicFramePr>
        <p:xfrm>
          <a:off x="294926" y="5400803"/>
          <a:ext cx="11793313" cy="97228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56394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137023"/>
          </a:xfrm>
        </p:spPr>
        <p:txBody>
          <a:bodyPr>
            <a:normAutofit/>
          </a:bodyPr>
          <a:lstStyle/>
          <a:p>
            <a:r>
              <a:rPr lang="ru-RU" sz="3200" b="1" dirty="0">
                <a:solidFill>
                  <a:schemeClr val="accent1">
                    <a:lumMod val="50000"/>
                  </a:schemeClr>
                </a:solidFill>
              </a:rPr>
              <a:t>III. Основания изменения границ </a:t>
            </a:r>
            <a:r>
              <a:rPr lang="ru-RU" sz="3200" b="1" dirty="0" smtClean="0">
                <a:solidFill>
                  <a:schemeClr val="accent1">
                    <a:lumMod val="50000"/>
                  </a:schemeClr>
                </a:solidFill>
              </a:rPr>
              <a:t>УН в </a:t>
            </a:r>
            <a:r>
              <a:rPr lang="ru-RU" sz="3200" b="1" dirty="0">
                <a:solidFill>
                  <a:schemeClr val="accent1">
                    <a:lumMod val="50000"/>
                  </a:schemeClr>
                </a:solidFill>
              </a:rPr>
              <a:t>сторону </a:t>
            </a:r>
            <a:r>
              <a:rPr lang="ru-RU" sz="3200" b="1" dirty="0" smtClean="0">
                <a:solidFill>
                  <a:schemeClr val="accent1">
                    <a:lumMod val="50000"/>
                  </a:schemeClr>
                </a:solidFill>
              </a:rPr>
              <a:t>увеличения. Абз</a:t>
            </a:r>
            <a:r>
              <a:rPr lang="ru-RU" sz="3200" b="1" dirty="0">
                <a:solidFill>
                  <a:schemeClr val="accent1">
                    <a:lumMod val="50000"/>
                  </a:schemeClr>
                </a:solidFill>
              </a:rPr>
              <a:t>. </a:t>
            </a:r>
            <a:r>
              <a:rPr lang="ru-RU" sz="3200" b="1" dirty="0" smtClean="0">
                <a:solidFill>
                  <a:schemeClr val="accent1">
                    <a:lumMod val="50000"/>
                  </a:schemeClr>
                </a:solidFill>
              </a:rPr>
              <a:t>3 </a:t>
            </a:r>
            <a:r>
              <a:rPr lang="ru-RU" sz="3200" b="1" dirty="0" err="1">
                <a:solidFill>
                  <a:schemeClr val="accent1">
                    <a:lumMod val="50000"/>
                  </a:schemeClr>
                </a:solidFill>
              </a:rPr>
              <a:t>пп.б</a:t>
            </a:r>
            <a:r>
              <a:rPr lang="ru-RU" sz="3200" b="1" dirty="0">
                <a:solidFill>
                  <a:schemeClr val="accent1">
                    <a:lumMod val="50000"/>
                  </a:schemeClr>
                </a:solidFill>
              </a:rPr>
              <a:t> </a:t>
            </a:r>
            <a:r>
              <a:rPr lang="ru-RU" sz="3200" b="1" dirty="0" smtClean="0">
                <a:solidFill>
                  <a:schemeClr val="accent1">
                    <a:lumMod val="50000"/>
                  </a:schemeClr>
                </a:solidFill>
              </a:rPr>
              <a:t>пункта 9 </a:t>
            </a:r>
            <a:r>
              <a:rPr lang="ru-RU" sz="2800" b="1" dirty="0" smtClean="0">
                <a:solidFill>
                  <a:schemeClr val="accent1">
                    <a:lumMod val="50000"/>
                  </a:schemeClr>
                </a:solidFill>
              </a:rPr>
              <a:t>(</a:t>
            </a:r>
            <a:r>
              <a:rPr lang="ru-RU" sz="2800" b="1" dirty="0">
                <a:solidFill>
                  <a:schemeClr val="accent1">
                    <a:lumMod val="50000"/>
                  </a:schemeClr>
                </a:solidFill>
              </a:rPr>
              <a:t>прирезка по </a:t>
            </a:r>
            <a:r>
              <a:rPr lang="ru-RU" sz="2800" b="1" dirty="0" smtClean="0">
                <a:solidFill>
                  <a:schemeClr val="accent1">
                    <a:lumMod val="50000"/>
                  </a:schemeClr>
                </a:solidFill>
              </a:rPr>
              <a:t>глубине) </a:t>
            </a:r>
            <a:endParaRPr lang="ru-RU" sz="20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1399708132"/>
              </p:ext>
            </p:extLst>
          </p:nvPr>
        </p:nvGraphicFramePr>
        <p:xfrm>
          <a:off x="200891" y="1274325"/>
          <a:ext cx="11793313" cy="800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val="3448011203"/>
              </p:ext>
            </p:extLst>
          </p:nvPr>
        </p:nvGraphicFramePr>
        <p:xfrm>
          <a:off x="200890" y="2373139"/>
          <a:ext cx="11793313" cy="24795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Схема 8"/>
          <p:cNvGraphicFramePr/>
          <p:nvPr>
            <p:extLst>
              <p:ext uri="{D42A27DB-BD31-4B8C-83A1-F6EECF244321}">
                <p14:modId xmlns:p14="http://schemas.microsoft.com/office/powerpoint/2010/main" val="3968112558"/>
              </p:ext>
            </p:extLst>
          </p:nvPr>
        </p:nvGraphicFramePr>
        <p:xfrm>
          <a:off x="294926" y="5151423"/>
          <a:ext cx="11793313" cy="87746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286497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887348" cy="1325563"/>
          </a:xfrm>
        </p:spPr>
        <p:txBody>
          <a:bodyPr>
            <a:normAutofit fontScale="90000"/>
          </a:bodyPr>
          <a:lstStyle/>
          <a:p>
            <a:r>
              <a:rPr lang="ru-RU" sz="3600" b="1" dirty="0">
                <a:solidFill>
                  <a:schemeClr val="accent1">
                    <a:lumMod val="50000"/>
                  </a:schemeClr>
                </a:solidFill>
              </a:rPr>
              <a:t>III. Основания изменения границ УН в сторону увеличения. Абз. </a:t>
            </a:r>
            <a:r>
              <a:rPr lang="ru-RU" sz="3600" b="1" dirty="0" smtClean="0">
                <a:solidFill>
                  <a:schemeClr val="accent1">
                    <a:lumMod val="50000"/>
                  </a:schemeClr>
                </a:solidFill>
              </a:rPr>
              <a:t>4 </a:t>
            </a:r>
            <a:r>
              <a:rPr lang="ru-RU" sz="3600" b="1" dirty="0" err="1">
                <a:solidFill>
                  <a:schemeClr val="accent1">
                    <a:lumMod val="50000"/>
                  </a:schemeClr>
                </a:solidFill>
              </a:rPr>
              <a:t>пп.б</a:t>
            </a:r>
            <a:r>
              <a:rPr lang="ru-RU" sz="3600" b="1" dirty="0">
                <a:solidFill>
                  <a:schemeClr val="accent1">
                    <a:lumMod val="50000"/>
                  </a:schemeClr>
                </a:solidFill>
              </a:rPr>
              <a:t> пункта </a:t>
            </a:r>
            <a:r>
              <a:rPr lang="ru-RU" sz="3600" b="1" dirty="0" smtClean="0">
                <a:solidFill>
                  <a:schemeClr val="accent1">
                    <a:lumMod val="50000"/>
                  </a:schemeClr>
                </a:solidFill>
              </a:rPr>
              <a:t>9 </a:t>
            </a:r>
            <a:r>
              <a:rPr lang="ru-RU" sz="2700" b="1" dirty="0">
                <a:solidFill>
                  <a:schemeClr val="accent1">
                    <a:lumMod val="50000"/>
                  </a:schemeClr>
                </a:solidFill>
              </a:rPr>
              <a:t>(прирезка по площади </a:t>
            </a:r>
            <a:r>
              <a:rPr lang="ru-RU" sz="2700" b="1" dirty="0" smtClean="0">
                <a:solidFill>
                  <a:schemeClr val="accent1">
                    <a:lumMod val="50000"/>
                  </a:schemeClr>
                </a:solidFill>
              </a:rPr>
              <a:t>месторождения НФН, РФН (пользователи в одной группе (ВИНК) по результатам ГИН в пределах лицензии НП и НР (статус геол. отвода))</a:t>
            </a:r>
            <a:endParaRPr lang="ru-RU" sz="22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2042798490"/>
              </p:ext>
            </p:extLst>
          </p:nvPr>
        </p:nvGraphicFramePr>
        <p:xfrm>
          <a:off x="0" y="1696867"/>
          <a:ext cx="11793313" cy="695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val="3742351077"/>
              </p:ext>
            </p:extLst>
          </p:nvPr>
        </p:nvGraphicFramePr>
        <p:xfrm>
          <a:off x="200891" y="2604048"/>
          <a:ext cx="11793313" cy="27782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Схема 6"/>
          <p:cNvGraphicFramePr/>
          <p:nvPr>
            <p:extLst>
              <p:ext uri="{D42A27DB-BD31-4B8C-83A1-F6EECF244321}">
                <p14:modId xmlns:p14="http://schemas.microsoft.com/office/powerpoint/2010/main" val="1002254098"/>
              </p:ext>
            </p:extLst>
          </p:nvPr>
        </p:nvGraphicFramePr>
        <p:xfrm>
          <a:off x="294926" y="5763491"/>
          <a:ext cx="11793313" cy="78509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183417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42058"/>
            <a:ext cx="11550122" cy="1325563"/>
          </a:xfrm>
        </p:spPr>
        <p:txBody>
          <a:bodyPr>
            <a:normAutofit/>
          </a:bodyPr>
          <a:lstStyle/>
          <a:p>
            <a:r>
              <a:rPr lang="ru-RU" sz="3200" b="1" dirty="0">
                <a:solidFill>
                  <a:schemeClr val="accent1">
                    <a:lumMod val="50000"/>
                  </a:schemeClr>
                </a:solidFill>
              </a:rPr>
              <a:t>III. </a:t>
            </a:r>
            <a:r>
              <a:rPr lang="ru-RU" sz="2400" b="1" dirty="0">
                <a:solidFill>
                  <a:schemeClr val="accent1">
                    <a:lumMod val="50000"/>
                  </a:schemeClr>
                </a:solidFill>
              </a:rPr>
              <a:t>Основания изменения границ УН в сторону увеличения. Абз. </a:t>
            </a:r>
            <a:r>
              <a:rPr lang="ru-RU" sz="2400" b="1" dirty="0" smtClean="0">
                <a:solidFill>
                  <a:schemeClr val="accent1">
                    <a:lumMod val="50000"/>
                  </a:schemeClr>
                </a:solidFill>
              </a:rPr>
              <a:t>4 </a:t>
            </a:r>
            <a:r>
              <a:rPr lang="ru-RU" sz="2400" b="1" dirty="0" err="1">
                <a:solidFill>
                  <a:schemeClr val="accent1">
                    <a:lumMod val="50000"/>
                  </a:schemeClr>
                </a:solidFill>
              </a:rPr>
              <a:t>пп.б</a:t>
            </a:r>
            <a:r>
              <a:rPr lang="ru-RU" sz="2400" b="1" dirty="0">
                <a:solidFill>
                  <a:schemeClr val="accent1">
                    <a:lumMod val="50000"/>
                  </a:schemeClr>
                </a:solidFill>
              </a:rPr>
              <a:t> пункта 9. </a:t>
            </a:r>
          </a:p>
        </p:txBody>
      </p:sp>
      <p:graphicFrame>
        <p:nvGraphicFramePr>
          <p:cNvPr id="6" name="Схема 5"/>
          <p:cNvGraphicFramePr/>
          <p:nvPr>
            <p:extLst>
              <p:ext uri="{D42A27DB-BD31-4B8C-83A1-F6EECF244321}">
                <p14:modId xmlns:p14="http://schemas.microsoft.com/office/powerpoint/2010/main" val="3238818963"/>
              </p:ext>
            </p:extLst>
          </p:nvPr>
        </p:nvGraphicFramePr>
        <p:xfrm>
          <a:off x="45267" y="2131233"/>
          <a:ext cx="11959627" cy="4606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35802" y="973285"/>
            <a:ext cx="11869092" cy="338554"/>
          </a:xfrm>
          <a:prstGeom prst="rect">
            <a:avLst/>
          </a:prstGeom>
          <a:noFill/>
        </p:spPr>
        <p:txBody>
          <a:bodyPr wrap="square" rtlCol="0">
            <a:spAutoFit/>
          </a:bodyPr>
          <a:lstStyle/>
          <a:p>
            <a:pPr lvl="0"/>
            <a:r>
              <a:rPr lang="ru-RU" sz="1600" b="1" dirty="0">
                <a:solidFill>
                  <a:srgbClr val="C00000"/>
                </a:solidFill>
              </a:rPr>
              <a:t>Понятие "группа лиц" </a:t>
            </a:r>
            <a:r>
              <a:rPr lang="ru-RU" sz="1600" dirty="0"/>
              <a:t>используется в настоящих Правилах в значении, определенном статьей 9 </a:t>
            </a:r>
            <a:r>
              <a:rPr lang="ru-RU" sz="1600" dirty="0" smtClean="0"/>
              <a:t>ФЗ "О </a:t>
            </a:r>
            <a:r>
              <a:rPr lang="ru-RU" sz="1600" dirty="0"/>
              <a:t>защите конкуренции";</a:t>
            </a:r>
          </a:p>
        </p:txBody>
      </p:sp>
      <p:sp>
        <p:nvSpPr>
          <p:cNvPr id="5" name="TextBox 4"/>
          <p:cNvSpPr txBox="1"/>
          <p:nvPr/>
        </p:nvSpPr>
        <p:spPr>
          <a:xfrm>
            <a:off x="200891" y="1300236"/>
            <a:ext cx="11550121" cy="830997"/>
          </a:xfrm>
          <a:prstGeom prst="rect">
            <a:avLst/>
          </a:prstGeom>
          <a:noFill/>
        </p:spPr>
        <p:txBody>
          <a:bodyPr wrap="square" rtlCol="0">
            <a:spAutoFit/>
          </a:bodyPr>
          <a:lstStyle/>
          <a:p>
            <a:r>
              <a:rPr lang="ru-RU" sz="1600" dirty="0" smtClean="0"/>
              <a:t>Статья </a:t>
            </a:r>
            <a:r>
              <a:rPr lang="ru-RU" sz="1600" dirty="0"/>
              <a:t>9 ФЗ </a:t>
            </a:r>
            <a:r>
              <a:rPr lang="ru-RU" sz="1600" dirty="0" smtClean="0"/>
              <a:t>«О </a:t>
            </a:r>
            <a:r>
              <a:rPr lang="ru-RU" sz="1600" dirty="0"/>
              <a:t>защите </a:t>
            </a:r>
            <a:r>
              <a:rPr lang="ru-RU" sz="1600" dirty="0" smtClean="0"/>
              <a:t>конкуренции»</a:t>
            </a:r>
          </a:p>
          <a:p>
            <a:r>
              <a:rPr lang="ru-RU" sz="1600" b="1" dirty="0" smtClean="0">
                <a:solidFill>
                  <a:srgbClr val="C00000"/>
                </a:solidFill>
              </a:rPr>
              <a:t>Группой </a:t>
            </a:r>
            <a:r>
              <a:rPr lang="ru-RU" sz="1600" b="1" dirty="0">
                <a:solidFill>
                  <a:srgbClr val="C00000"/>
                </a:solidFill>
              </a:rPr>
              <a:t>лиц </a:t>
            </a:r>
            <a:r>
              <a:rPr lang="ru-RU" sz="1600" dirty="0"/>
              <a:t>признается </a:t>
            </a:r>
            <a:r>
              <a:rPr lang="ru-RU" sz="1600" b="1" dirty="0">
                <a:solidFill>
                  <a:srgbClr val="C00000"/>
                </a:solidFill>
              </a:rPr>
              <a:t>совокупность физических лиц и (или) юридических лиц</a:t>
            </a:r>
            <a:r>
              <a:rPr lang="ru-RU" sz="1600" dirty="0"/>
              <a:t>, соответствующих одному или нескольким признакам из следующих </a:t>
            </a:r>
            <a:r>
              <a:rPr lang="ru-RU" sz="1600" dirty="0" smtClean="0"/>
              <a:t>признаков:</a:t>
            </a:r>
            <a:endParaRPr lang="ru-RU" sz="1600" b="0" dirty="0">
              <a:effectLst/>
            </a:endParaRPr>
          </a:p>
        </p:txBody>
      </p:sp>
    </p:spTree>
    <p:extLst>
      <p:ext uri="{BB962C8B-B14F-4D97-AF65-F5344CB8AC3E}">
        <p14:creationId xmlns:p14="http://schemas.microsoft.com/office/powerpoint/2010/main" val="3167244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4926" y="87600"/>
            <a:ext cx="11887348" cy="1542533"/>
          </a:xfrm>
        </p:spPr>
        <p:txBody>
          <a:bodyPr>
            <a:noAutofit/>
          </a:bodyPr>
          <a:lstStyle/>
          <a:p>
            <a:r>
              <a:rPr lang="ru-RU" sz="3200" b="1" dirty="0" smtClean="0">
                <a:solidFill>
                  <a:schemeClr val="accent1">
                    <a:lumMod val="50000"/>
                  </a:schemeClr>
                </a:solidFill>
              </a:rPr>
              <a:t>III</a:t>
            </a:r>
            <a:r>
              <a:rPr lang="ru-RU" sz="3200" b="1" dirty="0">
                <a:solidFill>
                  <a:schemeClr val="accent1">
                    <a:lumMod val="50000"/>
                  </a:schemeClr>
                </a:solidFill>
              </a:rPr>
              <a:t>. Основания изменения границ УН в сторону увеличения. Абз. 5</a:t>
            </a:r>
            <a:r>
              <a:rPr lang="ru-RU" sz="3200" b="1" dirty="0" smtClean="0">
                <a:solidFill>
                  <a:schemeClr val="accent1">
                    <a:lumMod val="50000"/>
                  </a:schemeClr>
                </a:solidFill>
              </a:rPr>
              <a:t> </a:t>
            </a:r>
            <a:r>
              <a:rPr lang="ru-RU" sz="3200" b="1" dirty="0" err="1">
                <a:solidFill>
                  <a:schemeClr val="accent1">
                    <a:lumMod val="50000"/>
                  </a:schemeClr>
                </a:solidFill>
              </a:rPr>
              <a:t>пп.б</a:t>
            </a:r>
            <a:r>
              <a:rPr lang="ru-RU" sz="3200" b="1" dirty="0">
                <a:solidFill>
                  <a:schemeClr val="accent1">
                    <a:lumMod val="50000"/>
                  </a:schemeClr>
                </a:solidFill>
              </a:rPr>
              <a:t> пункта 9 </a:t>
            </a:r>
            <a:r>
              <a:rPr lang="ru-RU" sz="2400" b="1" dirty="0">
                <a:solidFill>
                  <a:schemeClr val="accent1">
                    <a:lumMod val="50000"/>
                  </a:schemeClr>
                </a:solidFill>
              </a:rPr>
              <a:t>(прирезка по площади месторождения </a:t>
            </a:r>
            <a:r>
              <a:rPr lang="ru-RU" sz="2400" b="1" dirty="0" smtClean="0">
                <a:solidFill>
                  <a:schemeClr val="accent1">
                    <a:lumMod val="50000"/>
                  </a:schemeClr>
                </a:solidFill>
              </a:rPr>
              <a:t>РФН </a:t>
            </a:r>
            <a:r>
              <a:rPr lang="ru-RU" sz="2400" b="1" dirty="0">
                <a:solidFill>
                  <a:schemeClr val="accent1">
                    <a:lumMod val="50000"/>
                  </a:schemeClr>
                </a:solidFill>
              </a:rPr>
              <a:t>(пользователи в одной группе (ВИНК</a:t>
            </a:r>
            <a:r>
              <a:rPr lang="ru-RU" sz="2400" b="1" dirty="0" smtClean="0">
                <a:solidFill>
                  <a:schemeClr val="accent1">
                    <a:lumMod val="50000"/>
                  </a:schemeClr>
                </a:solidFill>
              </a:rPr>
              <a:t>)) </a:t>
            </a:r>
            <a:r>
              <a:rPr lang="ru-RU" sz="2400" b="1" dirty="0">
                <a:solidFill>
                  <a:schemeClr val="accent1">
                    <a:lumMod val="50000"/>
                  </a:schemeClr>
                </a:solidFill>
              </a:rPr>
              <a:t>по результатам ГИН </a:t>
            </a:r>
            <a:r>
              <a:rPr lang="ru-RU" sz="2400" b="1" dirty="0" smtClean="0">
                <a:solidFill>
                  <a:schemeClr val="accent1">
                    <a:lumMod val="50000"/>
                  </a:schemeClr>
                </a:solidFill>
              </a:rPr>
              <a:t>и разведки за счет собств. средств в </a:t>
            </a:r>
            <a:r>
              <a:rPr lang="ru-RU" sz="2400" b="1" dirty="0">
                <a:solidFill>
                  <a:schemeClr val="accent1">
                    <a:lumMod val="50000"/>
                  </a:schemeClr>
                </a:solidFill>
              </a:rPr>
              <a:t>пределах лицензии </a:t>
            </a:r>
            <a:r>
              <a:rPr lang="ru-RU" sz="2400" b="1" dirty="0" smtClean="0">
                <a:solidFill>
                  <a:schemeClr val="accent1">
                    <a:lumMod val="50000"/>
                  </a:schemeClr>
                </a:solidFill>
              </a:rPr>
              <a:t>НЭ </a:t>
            </a:r>
            <a:r>
              <a:rPr lang="ru-RU" sz="2400" b="1" dirty="0">
                <a:solidFill>
                  <a:schemeClr val="accent1">
                    <a:lumMod val="50000"/>
                  </a:schemeClr>
                </a:solidFill>
              </a:rPr>
              <a:t>и НР (статус </a:t>
            </a:r>
            <a:r>
              <a:rPr lang="ru-RU" sz="2400" b="1" dirty="0" smtClean="0">
                <a:solidFill>
                  <a:schemeClr val="accent1">
                    <a:lumMod val="50000"/>
                  </a:schemeClr>
                </a:solidFill>
              </a:rPr>
              <a:t>горного </a:t>
            </a:r>
            <a:r>
              <a:rPr lang="ru-RU" sz="2400" b="1" dirty="0">
                <a:solidFill>
                  <a:schemeClr val="accent1">
                    <a:lumMod val="50000"/>
                  </a:schemeClr>
                </a:solidFill>
              </a:rPr>
              <a:t>отвода) </a:t>
            </a:r>
          </a:p>
        </p:txBody>
      </p:sp>
      <p:graphicFrame>
        <p:nvGraphicFramePr>
          <p:cNvPr id="4" name="Схема 3"/>
          <p:cNvGraphicFramePr/>
          <p:nvPr>
            <p:extLst>
              <p:ext uri="{D42A27DB-BD31-4B8C-83A1-F6EECF244321}">
                <p14:modId xmlns:p14="http://schemas.microsoft.com/office/powerpoint/2010/main" val="4246793495"/>
              </p:ext>
            </p:extLst>
          </p:nvPr>
        </p:nvGraphicFramePr>
        <p:xfrm>
          <a:off x="200891" y="1717262"/>
          <a:ext cx="11793313" cy="813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Схема 7"/>
          <p:cNvGraphicFramePr/>
          <p:nvPr>
            <p:extLst>
              <p:ext uri="{D42A27DB-BD31-4B8C-83A1-F6EECF244321}">
                <p14:modId xmlns:p14="http://schemas.microsoft.com/office/powerpoint/2010/main" val="1776447535"/>
              </p:ext>
            </p:extLst>
          </p:nvPr>
        </p:nvGraphicFramePr>
        <p:xfrm>
          <a:off x="126999" y="2645601"/>
          <a:ext cx="11793313" cy="33395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Схема 6"/>
          <p:cNvGraphicFramePr/>
          <p:nvPr>
            <p:extLst>
              <p:ext uri="{D42A27DB-BD31-4B8C-83A1-F6EECF244321}">
                <p14:modId xmlns:p14="http://schemas.microsoft.com/office/powerpoint/2010/main" val="3849449340"/>
              </p:ext>
            </p:extLst>
          </p:nvPr>
        </p:nvGraphicFramePr>
        <p:xfrm>
          <a:off x="294926" y="5985199"/>
          <a:ext cx="11793313" cy="71522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545058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377" y="60960"/>
            <a:ext cx="10515600" cy="757646"/>
          </a:xfrm>
        </p:spPr>
        <p:txBody>
          <a:bodyPr/>
          <a:lstStyle/>
          <a:p>
            <a:r>
              <a:rPr lang="ru-RU" b="1" dirty="0" smtClean="0">
                <a:solidFill>
                  <a:schemeClr val="accent1">
                    <a:lumMod val="50000"/>
                  </a:schemeClr>
                </a:solidFill>
              </a:rPr>
              <a:t>Основные положения</a:t>
            </a:r>
            <a:r>
              <a:rPr lang="en-US" b="1" dirty="0" smtClean="0">
                <a:solidFill>
                  <a:schemeClr val="accent1">
                    <a:lumMod val="50000"/>
                  </a:schemeClr>
                </a:solidFill>
              </a:rPr>
              <a:t> </a:t>
            </a:r>
            <a:r>
              <a:rPr lang="ru-RU" b="1" dirty="0" smtClean="0">
                <a:solidFill>
                  <a:schemeClr val="accent1">
                    <a:lumMod val="50000"/>
                  </a:schemeClr>
                </a:solidFill>
              </a:rPr>
              <a:t>п.1. </a:t>
            </a:r>
            <a:r>
              <a:rPr lang="ru-RU" sz="2400" b="1" dirty="0" smtClean="0">
                <a:solidFill>
                  <a:srgbClr val="FF0000"/>
                </a:solidFill>
              </a:rPr>
              <a:t>НОВОЕ!!!!</a:t>
            </a:r>
            <a:endParaRPr lang="ru-RU" b="1" dirty="0">
              <a:solidFill>
                <a:srgbClr val="FF0000"/>
              </a:solidFill>
            </a:endParaRPr>
          </a:p>
        </p:txBody>
      </p:sp>
      <p:graphicFrame>
        <p:nvGraphicFramePr>
          <p:cNvPr id="6" name="Схема 5"/>
          <p:cNvGraphicFramePr/>
          <p:nvPr>
            <p:extLst>
              <p:ext uri="{D42A27DB-BD31-4B8C-83A1-F6EECF244321}">
                <p14:modId xmlns:p14="http://schemas.microsoft.com/office/powerpoint/2010/main" val="341344202"/>
              </p:ext>
            </p:extLst>
          </p:nvPr>
        </p:nvGraphicFramePr>
        <p:xfrm>
          <a:off x="366230" y="1581815"/>
          <a:ext cx="11598876" cy="5115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337631542"/>
              </p:ext>
            </p:extLst>
          </p:nvPr>
        </p:nvGraphicFramePr>
        <p:xfrm>
          <a:off x="139337" y="719667"/>
          <a:ext cx="12052663" cy="7695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83665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a:bodyPr>
          <a:lstStyle/>
          <a:p>
            <a:r>
              <a:rPr lang="ru-RU" sz="3200" b="1" dirty="0">
                <a:solidFill>
                  <a:srgbClr val="5B9BD5">
                    <a:lumMod val="50000"/>
                  </a:srgbClr>
                </a:solidFill>
              </a:rPr>
              <a:t>III. Основания изменения границ УН в сторону увеличения. Абз. </a:t>
            </a:r>
            <a:r>
              <a:rPr lang="ru-RU" sz="3200" b="1" dirty="0" smtClean="0">
                <a:solidFill>
                  <a:srgbClr val="5B9BD5">
                    <a:lumMod val="50000"/>
                  </a:srgbClr>
                </a:solidFill>
              </a:rPr>
              <a:t>6 </a:t>
            </a:r>
            <a:r>
              <a:rPr lang="ru-RU" sz="3200" b="1" dirty="0" err="1" smtClean="0">
                <a:solidFill>
                  <a:srgbClr val="5B9BD5">
                    <a:lumMod val="50000"/>
                  </a:srgbClr>
                </a:solidFill>
              </a:rPr>
              <a:t>пп.б</a:t>
            </a:r>
            <a:r>
              <a:rPr lang="ru-RU" sz="3200" b="1" dirty="0" smtClean="0">
                <a:solidFill>
                  <a:srgbClr val="5B9BD5">
                    <a:lumMod val="50000"/>
                  </a:srgbClr>
                </a:solidFill>
              </a:rPr>
              <a:t> </a:t>
            </a:r>
            <a:r>
              <a:rPr lang="ru-RU" sz="3200" b="1" dirty="0">
                <a:solidFill>
                  <a:srgbClr val="5B9BD5">
                    <a:lumMod val="50000"/>
                  </a:srgbClr>
                </a:solidFill>
              </a:rPr>
              <a:t>пункта 9 </a:t>
            </a:r>
            <a:r>
              <a:rPr lang="ru-RU" sz="2400" b="1" dirty="0">
                <a:solidFill>
                  <a:srgbClr val="5B9BD5">
                    <a:lumMod val="50000"/>
                  </a:srgbClr>
                </a:solidFill>
              </a:rPr>
              <a:t>(прирезка по площади месторождения </a:t>
            </a:r>
            <a:r>
              <a:rPr lang="ru-RU" sz="2400" b="1" dirty="0" smtClean="0">
                <a:solidFill>
                  <a:srgbClr val="5B9BD5">
                    <a:lumMod val="50000"/>
                  </a:srgbClr>
                </a:solidFill>
              </a:rPr>
              <a:t>подземных вод НФН)</a:t>
            </a:r>
            <a:endParaRPr lang="ru-RU" sz="28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2943435397"/>
              </p:ext>
            </p:extLst>
          </p:nvPr>
        </p:nvGraphicFramePr>
        <p:xfrm>
          <a:off x="79295" y="1735537"/>
          <a:ext cx="11793313" cy="637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Схема 7"/>
          <p:cNvGraphicFramePr/>
          <p:nvPr>
            <p:extLst>
              <p:ext uri="{D42A27DB-BD31-4B8C-83A1-F6EECF244321}">
                <p14:modId xmlns:p14="http://schemas.microsoft.com/office/powerpoint/2010/main" val="2936059611"/>
              </p:ext>
            </p:extLst>
          </p:nvPr>
        </p:nvGraphicFramePr>
        <p:xfrm>
          <a:off x="200891" y="2674463"/>
          <a:ext cx="11793313" cy="28546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Схема 6"/>
          <p:cNvGraphicFramePr/>
          <p:nvPr>
            <p:extLst>
              <p:ext uri="{D42A27DB-BD31-4B8C-83A1-F6EECF244321}">
                <p14:modId xmlns:p14="http://schemas.microsoft.com/office/powerpoint/2010/main" val="2648063545"/>
              </p:ext>
            </p:extLst>
          </p:nvPr>
        </p:nvGraphicFramePr>
        <p:xfrm>
          <a:off x="294926" y="5830431"/>
          <a:ext cx="11793313" cy="71522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232889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fontScale="90000"/>
          </a:bodyPr>
          <a:lstStyle/>
          <a:p>
            <a:r>
              <a:rPr lang="ru-RU" sz="3600" b="1" dirty="0">
                <a:solidFill>
                  <a:schemeClr val="accent1">
                    <a:lumMod val="50000"/>
                  </a:schemeClr>
                </a:solidFill>
              </a:rPr>
              <a:t>III. Основания изменения границ УН в сторону увеличения. Абз. </a:t>
            </a:r>
            <a:r>
              <a:rPr lang="ru-RU" sz="3600" b="1" dirty="0" smtClean="0">
                <a:solidFill>
                  <a:schemeClr val="accent1">
                    <a:lumMod val="50000"/>
                  </a:schemeClr>
                </a:solidFill>
              </a:rPr>
              <a:t>7 </a:t>
            </a:r>
            <a:r>
              <a:rPr lang="ru-RU" sz="3600" b="1" dirty="0" err="1">
                <a:solidFill>
                  <a:schemeClr val="accent1">
                    <a:lumMod val="50000"/>
                  </a:schemeClr>
                </a:solidFill>
              </a:rPr>
              <a:t>пп.б</a:t>
            </a:r>
            <a:r>
              <a:rPr lang="ru-RU" sz="3600" b="1" dirty="0">
                <a:solidFill>
                  <a:schemeClr val="accent1">
                    <a:lumMod val="50000"/>
                  </a:schemeClr>
                </a:solidFill>
              </a:rPr>
              <a:t> пункта 9 </a:t>
            </a:r>
            <a:r>
              <a:rPr lang="ru-RU" sz="2700" b="1" dirty="0">
                <a:solidFill>
                  <a:schemeClr val="accent1">
                    <a:lumMod val="50000"/>
                  </a:schemeClr>
                </a:solidFill>
              </a:rPr>
              <a:t>(прирезка по площади месторождения </a:t>
            </a:r>
            <a:r>
              <a:rPr lang="ru-RU" sz="2700" b="1" dirty="0" smtClean="0">
                <a:solidFill>
                  <a:schemeClr val="accent1">
                    <a:lumMod val="50000"/>
                  </a:schemeClr>
                </a:solidFill>
              </a:rPr>
              <a:t>поваренных, калийных </a:t>
            </a:r>
            <a:r>
              <a:rPr lang="ru-RU" sz="2700" b="1" dirty="0">
                <a:solidFill>
                  <a:schemeClr val="accent1">
                    <a:lumMod val="50000"/>
                  </a:schemeClr>
                </a:solidFill>
              </a:rPr>
              <a:t>и (или) </a:t>
            </a:r>
            <a:r>
              <a:rPr lang="ru-RU" sz="2700" b="1" dirty="0" smtClean="0">
                <a:solidFill>
                  <a:schemeClr val="accent1">
                    <a:lumMod val="50000"/>
                  </a:schemeClr>
                </a:solidFill>
              </a:rPr>
              <a:t>магниевых солей НФН по </a:t>
            </a:r>
            <a:r>
              <a:rPr lang="ru-RU" sz="2700" b="1" dirty="0">
                <a:solidFill>
                  <a:schemeClr val="accent1">
                    <a:lumMod val="50000"/>
                  </a:schemeClr>
                </a:solidFill>
              </a:rPr>
              <a:t>результатам ГИН </a:t>
            </a:r>
            <a:r>
              <a:rPr lang="ru-RU" sz="2700" b="1" dirty="0" smtClean="0">
                <a:solidFill>
                  <a:schemeClr val="accent1">
                    <a:lumMod val="50000"/>
                  </a:schemeClr>
                </a:solidFill>
              </a:rPr>
              <a:t>за </a:t>
            </a:r>
            <a:r>
              <a:rPr lang="ru-RU" sz="2700" b="1" dirty="0">
                <a:solidFill>
                  <a:schemeClr val="accent1">
                    <a:lumMod val="50000"/>
                  </a:schemeClr>
                </a:solidFill>
              </a:rPr>
              <a:t>счет </a:t>
            </a:r>
            <a:r>
              <a:rPr lang="ru-RU" sz="2700" b="1" dirty="0" smtClean="0">
                <a:solidFill>
                  <a:schemeClr val="accent1">
                    <a:lumMod val="50000"/>
                  </a:schemeClr>
                </a:solidFill>
              </a:rPr>
              <a:t>собственных средств</a:t>
            </a:r>
            <a:r>
              <a:rPr lang="en-US" sz="2700" b="1" dirty="0" smtClean="0">
                <a:solidFill>
                  <a:schemeClr val="accent1">
                    <a:lumMod val="50000"/>
                  </a:schemeClr>
                </a:solidFill>
              </a:rPr>
              <a:t>)</a:t>
            </a:r>
            <a:endParaRPr lang="ru-RU" sz="27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2614650885"/>
              </p:ext>
            </p:extLst>
          </p:nvPr>
        </p:nvGraphicFramePr>
        <p:xfrm>
          <a:off x="200890" y="1654788"/>
          <a:ext cx="11793313" cy="600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Схема 7"/>
          <p:cNvGraphicFramePr/>
          <p:nvPr>
            <p:extLst>
              <p:ext uri="{D42A27DB-BD31-4B8C-83A1-F6EECF244321}">
                <p14:modId xmlns:p14="http://schemas.microsoft.com/office/powerpoint/2010/main" val="3566874979"/>
              </p:ext>
            </p:extLst>
          </p:nvPr>
        </p:nvGraphicFramePr>
        <p:xfrm>
          <a:off x="200890" y="2373139"/>
          <a:ext cx="11793313" cy="33395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Схема 6"/>
          <p:cNvGraphicFramePr/>
          <p:nvPr>
            <p:extLst>
              <p:ext uri="{D42A27DB-BD31-4B8C-83A1-F6EECF244321}">
                <p14:modId xmlns:p14="http://schemas.microsoft.com/office/powerpoint/2010/main" val="2429997215"/>
              </p:ext>
            </p:extLst>
          </p:nvPr>
        </p:nvGraphicFramePr>
        <p:xfrm>
          <a:off x="294926" y="5830431"/>
          <a:ext cx="11793313" cy="71522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216484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fontScale="90000"/>
          </a:bodyPr>
          <a:lstStyle/>
          <a:p>
            <a:r>
              <a:rPr lang="ru-RU" sz="3600" b="1" dirty="0">
                <a:solidFill>
                  <a:schemeClr val="accent1">
                    <a:lumMod val="50000"/>
                  </a:schemeClr>
                </a:solidFill>
              </a:rPr>
              <a:t>III. Основания изменения границ УН в сторону увеличения. </a:t>
            </a:r>
            <a:r>
              <a:rPr lang="ru-RU" sz="3600" b="1" dirty="0" smtClean="0">
                <a:solidFill>
                  <a:schemeClr val="accent1">
                    <a:lumMod val="50000"/>
                  </a:schemeClr>
                </a:solidFill>
              </a:rPr>
              <a:t>Пп. «в» </a:t>
            </a:r>
            <a:r>
              <a:rPr lang="ru-RU" sz="3600" b="1" dirty="0">
                <a:solidFill>
                  <a:schemeClr val="accent1">
                    <a:lumMod val="50000"/>
                  </a:schemeClr>
                </a:solidFill>
              </a:rPr>
              <a:t>пункта 9 (прирезка по площади </a:t>
            </a:r>
            <a:r>
              <a:rPr lang="ru-RU" sz="3600" b="1" dirty="0" smtClean="0">
                <a:solidFill>
                  <a:schemeClr val="accent1">
                    <a:lumMod val="50000"/>
                  </a:schemeClr>
                </a:solidFill>
              </a:rPr>
              <a:t>для размещения отходов недропользования)</a:t>
            </a:r>
            <a:endParaRPr lang="ru-RU" sz="28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3754037546"/>
              </p:ext>
            </p:extLst>
          </p:nvPr>
        </p:nvGraphicFramePr>
        <p:xfrm>
          <a:off x="200891" y="1503148"/>
          <a:ext cx="11793313" cy="792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Схема 7"/>
          <p:cNvGraphicFramePr/>
          <p:nvPr>
            <p:extLst>
              <p:ext uri="{D42A27DB-BD31-4B8C-83A1-F6EECF244321}">
                <p14:modId xmlns:p14="http://schemas.microsoft.com/office/powerpoint/2010/main" val="1592880974"/>
              </p:ext>
            </p:extLst>
          </p:nvPr>
        </p:nvGraphicFramePr>
        <p:xfrm>
          <a:off x="200890" y="2373139"/>
          <a:ext cx="11793313" cy="18201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Схема 6"/>
          <p:cNvGraphicFramePr/>
          <p:nvPr>
            <p:extLst>
              <p:ext uri="{D42A27DB-BD31-4B8C-83A1-F6EECF244321}">
                <p14:modId xmlns:p14="http://schemas.microsoft.com/office/powerpoint/2010/main" val="1317880137"/>
              </p:ext>
            </p:extLst>
          </p:nvPr>
        </p:nvGraphicFramePr>
        <p:xfrm>
          <a:off x="285689" y="4498110"/>
          <a:ext cx="11793313" cy="217685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479199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a:bodyPr>
          <a:lstStyle/>
          <a:p>
            <a:r>
              <a:rPr lang="ru-RU" sz="3600" b="1" dirty="0">
                <a:solidFill>
                  <a:schemeClr val="accent1">
                    <a:lumMod val="50000"/>
                  </a:schemeClr>
                </a:solidFill>
              </a:rPr>
              <a:t>III. Основания изменения границ УН в сторону увеличения. Пп. </a:t>
            </a:r>
            <a:r>
              <a:rPr lang="ru-RU" sz="3600" b="1" dirty="0" smtClean="0">
                <a:solidFill>
                  <a:schemeClr val="accent1">
                    <a:lumMod val="50000"/>
                  </a:schemeClr>
                </a:solidFill>
              </a:rPr>
              <a:t>«г» </a:t>
            </a:r>
            <a:r>
              <a:rPr lang="ru-RU" sz="3600" b="1" dirty="0">
                <a:solidFill>
                  <a:schemeClr val="accent1">
                    <a:lumMod val="50000"/>
                  </a:schemeClr>
                </a:solidFill>
              </a:rPr>
              <a:t>пункта </a:t>
            </a:r>
            <a:r>
              <a:rPr lang="ru-RU" sz="3600" b="1" dirty="0" smtClean="0">
                <a:solidFill>
                  <a:schemeClr val="accent1">
                    <a:lumMod val="50000"/>
                  </a:schemeClr>
                </a:solidFill>
              </a:rPr>
              <a:t>9</a:t>
            </a:r>
            <a:endParaRPr lang="ru-RU" sz="28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2011241584"/>
              </p:ext>
            </p:extLst>
          </p:nvPr>
        </p:nvGraphicFramePr>
        <p:xfrm>
          <a:off x="200891" y="1726906"/>
          <a:ext cx="11793313" cy="1021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5760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a:bodyPr>
          <a:lstStyle/>
          <a:p>
            <a:r>
              <a:rPr lang="ru-RU" sz="3600" b="1" dirty="0">
                <a:solidFill>
                  <a:schemeClr val="accent1">
                    <a:lumMod val="50000"/>
                  </a:schemeClr>
                </a:solidFill>
              </a:rPr>
              <a:t>III. </a:t>
            </a:r>
            <a:r>
              <a:rPr lang="ru-RU" sz="3600" b="1" dirty="0" smtClean="0">
                <a:solidFill>
                  <a:schemeClr val="accent1">
                    <a:lumMod val="50000"/>
                  </a:schemeClr>
                </a:solidFill>
              </a:rPr>
              <a:t>Условия </a:t>
            </a:r>
            <a:r>
              <a:rPr lang="ru-RU" sz="3600" b="1" dirty="0">
                <a:solidFill>
                  <a:schemeClr val="accent1">
                    <a:lumMod val="50000"/>
                  </a:schemeClr>
                </a:solidFill>
              </a:rPr>
              <a:t>изменения границ УН в сторону увеличения. </a:t>
            </a:r>
            <a:r>
              <a:rPr lang="ru-RU" sz="3600" b="1" dirty="0" smtClean="0">
                <a:solidFill>
                  <a:schemeClr val="accent1">
                    <a:lumMod val="50000"/>
                  </a:schemeClr>
                </a:solidFill>
              </a:rPr>
              <a:t>Пункт 10</a:t>
            </a:r>
            <a:endParaRPr lang="ru-RU" sz="28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3555432219"/>
              </p:ext>
            </p:extLst>
          </p:nvPr>
        </p:nvGraphicFramePr>
        <p:xfrm>
          <a:off x="200891" y="1274325"/>
          <a:ext cx="11793313" cy="1021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хема 4"/>
          <p:cNvGraphicFramePr/>
          <p:nvPr>
            <p:extLst>
              <p:ext uri="{D42A27DB-BD31-4B8C-83A1-F6EECF244321}">
                <p14:modId xmlns:p14="http://schemas.microsoft.com/office/powerpoint/2010/main" val="4191556977"/>
              </p:ext>
            </p:extLst>
          </p:nvPr>
        </p:nvGraphicFramePr>
        <p:xfrm>
          <a:off x="200890" y="2373138"/>
          <a:ext cx="11793313" cy="41906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31262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fontScale="90000"/>
          </a:bodyPr>
          <a:lstStyle/>
          <a:p>
            <a:r>
              <a:rPr lang="ru-RU" sz="3600" b="1" dirty="0">
                <a:solidFill>
                  <a:schemeClr val="accent1">
                    <a:lumMod val="50000"/>
                  </a:schemeClr>
                </a:solidFill>
              </a:rPr>
              <a:t>III. Условия изменения границ УН в сторону увеличения. </a:t>
            </a:r>
            <a:r>
              <a:rPr lang="ru-RU" sz="3600" b="1" dirty="0" smtClean="0">
                <a:solidFill>
                  <a:schemeClr val="accent1">
                    <a:lumMod val="50000"/>
                  </a:schemeClr>
                </a:solidFill>
              </a:rPr>
              <a:t>Пп. «а» пункта 11 (при которых </a:t>
            </a:r>
            <a:r>
              <a:rPr lang="ru-RU" sz="3600" b="1" u="sng" dirty="0" smtClean="0">
                <a:solidFill>
                  <a:schemeClr val="accent1">
                    <a:lumMod val="50000"/>
                  </a:schemeClr>
                </a:solidFill>
              </a:rPr>
              <a:t>не допускается </a:t>
            </a:r>
            <a:r>
              <a:rPr lang="ru-RU" sz="3600" b="1" dirty="0" smtClean="0">
                <a:solidFill>
                  <a:schemeClr val="accent1">
                    <a:lumMod val="50000"/>
                  </a:schemeClr>
                </a:solidFill>
              </a:rPr>
              <a:t>изменение границ)</a:t>
            </a:r>
            <a:endParaRPr lang="ru-RU" sz="28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825928294"/>
              </p:ext>
            </p:extLst>
          </p:nvPr>
        </p:nvGraphicFramePr>
        <p:xfrm>
          <a:off x="200891" y="1274325"/>
          <a:ext cx="11793313" cy="1021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хема 4"/>
          <p:cNvGraphicFramePr/>
          <p:nvPr>
            <p:extLst>
              <p:ext uri="{D42A27DB-BD31-4B8C-83A1-F6EECF244321}">
                <p14:modId xmlns:p14="http://schemas.microsoft.com/office/powerpoint/2010/main" val="120674839"/>
              </p:ext>
            </p:extLst>
          </p:nvPr>
        </p:nvGraphicFramePr>
        <p:xfrm>
          <a:off x="200890" y="2373138"/>
          <a:ext cx="11793313" cy="41906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16816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fontScale="90000"/>
          </a:bodyPr>
          <a:lstStyle/>
          <a:p>
            <a:r>
              <a:rPr lang="ru-RU" sz="3600" b="1" dirty="0">
                <a:solidFill>
                  <a:schemeClr val="accent1">
                    <a:lumMod val="50000"/>
                  </a:schemeClr>
                </a:solidFill>
              </a:rPr>
              <a:t>III. Условия изменения границ УН в сторону увеличения. Пп. «б», «в», «</a:t>
            </a:r>
            <a:r>
              <a:rPr lang="ru-RU" sz="3600" b="1" dirty="0" smtClean="0">
                <a:solidFill>
                  <a:schemeClr val="accent1">
                    <a:lumMod val="50000"/>
                  </a:schemeClr>
                </a:solidFill>
              </a:rPr>
              <a:t>г» </a:t>
            </a:r>
            <a:r>
              <a:rPr lang="ru-RU" sz="3600" b="1" dirty="0">
                <a:solidFill>
                  <a:schemeClr val="accent1">
                    <a:lumMod val="50000"/>
                  </a:schemeClr>
                </a:solidFill>
              </a:rPr>
              <a:t>пункта 11 (при которых </a:t>
            </a:r>
            <a:r>
              <a:rPr lang="ru-RU" sz="3600" b="1" u="sng" dirty="0">
                <a:solidFill>
                  <a:schemeClr val="accent1">
                    <a:lumMod val="50000"/>
                  </a:schemeClr>
                </a:solidFill>
              </a:rPr>
              <a:t>не допускается </a:t>
            </a:r>
            <a:r>
              <a:rPr lang="ru-RU" sz="3600" b="1" dirty="0">
                <a:solidFill>
                  <a:schemeClr val="accent1">
                    <a:lumMod val="50000"/>
                  </a:schemeClr>
                </a:solidFill>
              </a:rPr>
              <a:t>изменение границ</a:t>
            </a:r>
            <a:r>
              <a:rPr lang="ru-RU" sz="3600" b="1" dirty="0" smtClean="0">
                <a:solidFill>
                  <a:schemeClr val="accent1">
                    <a:lumMod val="50000"/>
                  </a:schemeClr>
                </a:solidFill>
              </a:rPr>
              <a:t>)</a:t>
            </a:r>
            <a:endParaRPr lang="ru-RU" sz="28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3831112931"/>
              </p:ext>
            </p:extLst>
          </p:nvPr>
        </p:nvGraphicFramePr>
        <p:xfrm>
          <a:off x="200891" y="1274325"/>
          <a:ext cx="11793313" cy="1021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хема 4"/>
          <p:cNvGraphicFramePr/>
          <p:nvPr>
            <p:extLst>
              <p:ext uri="{D42A27DB-BD31-4B8C-83A1-F6EECF244321}">
                <p14:modId xmlns:p14="http://schemas.microsoft.com/office/powerpoint/2010/main" val="2234344194"/>
              </p:ext>
            </p:extLst>
          </p:nvPr>
        </p:nvGraphicFramePr>
        <p:xfrm>
          <a:off x="200890" y="2373138"/>
          <a:ext cx="11793313" cy="41906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39943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9891"/>
            <a:ext cx="12118109" cy="1325563"/>
          </a:xfrm>
        </p:spPr>
        <p:txBody>
          <a:bodyPr>
            <a:normAutofit fontScale="90000"/>
          </a:bodyPr>
          <a:lstStyle/>
          <a:p>
            <a:r>
              <a:rPr lang="ru-RU" sz="3300" b="1" dirty="0" smtClean="0">
                <a:solidFill>
                  <a:schemeClr val="accent1">
                    <a:lumMod val="50000"/>
                  </a:schemeClr>
                </a:solidFill>
              </a:rPr>
              <a:t>III.</a:t>
            </a:r>
            <a:r>
              <a:rPr lang="en-US" sz="3300" b="1" dirty="0" smtClean="0">
                <a:solidFill>
                  <a:schemeClr val="accent1">
                    <a:lumMod val="50000"/>
                  </a:schemeClr>
                </a:solidFill>
              </a:rPr>
              <a:t> </a:t>
            </a:r>
            <a:r>
              <a:rPr lang="ru-RU" sz="3300" b="1" dirty="0" smtClean="0">
                <a:solidFill>
                  <a:schemeClr val="accent1">
                    <a:lumMod val="50000"/>
                  </a:schemeClr>
                </a:solidFill>
              </a:rPr>
              <a:t>Условия </a:t>
            </a:r>
            <a:r>
              <a:rPr lang="ru-RU" sz="3300" b="1" dirty="0">
                <a:solidFill>
                  <a:schemeClr val="accent1">
                    <a:lumMod val="50000"/>
                  </a:schemeClr>
                </a:solidFill>
              </a:rPr>
              <a:t>изменения границ УН в сторону увеличения. А</a:t>
            </a:r>
            <a:r>
              <a:rPr lang="ru-RU" sz="3300" b="1" dirty="0" smtClean="0">
                <a:solidFill>
                  <a:schemeClr val="accent1">
                    <a:lumMod val="50000"/>
                  </a:schemeClr>
                </a:solidFill>
              </a:rPr>
              <a:t>бзац 1 </a:t>
            </a:r>
            <a:r>
              <a:rPr lang="ru-RU" sz="3300" b="1" dirty="0">
                <a:solidFill>
                  <a:schemeClr val="accent1">
                    <a:lumMod val="50000"/>
                  </a:schemeClr>
                </a:solidFill>
              </a:rPr>
              <a:t>пункта 12 </a:t>
            </a:r>
            <a:r>
              <a:rPr lang="ru-RU" sz="3600" b="1" dirty="0">
                <a:solidFill>
                  <a:schemeClr val="accent1">
                    <a:lumMod val="50000"/>
                  </a:schemeClr>
                </a:solidFill>
              </a:rPr>
              <a:t>(</a:t>
            </a:r>
            <a:r>
              <a:rPr lang="ru-RU" sz="2700" b="1" dirty="0">
                <a:solidFill>
                  <a:schemeClr val="accent1">
                    <a:lumMod val="50000"/>
                  </a:schemeClr>
                </a:solidFill>
              </a:rPr>
              <a:t>Определение объема запасов, подлежащих включению в изменяемые границы УН</a:t>
            </a:r>
            <a:r>
              <a:rPr lang="ru-RU" sz="3600" b="1" dirty="0" smtClean="0">
                <a:solidFill>
                  <a:schemeClr val="accent1">
                    <a:lumMod val="50000"/>
                  </a:schemeClr>
                </a:solidFill>
              </a:rPr>
              <a:t>) </a:t>
            </a:r>
            <a:endParaRPr lang="ru-RU" sz="28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1044162668"/>
              </p:ext>
            </p:extLst>
          </p:nvPr>
        </p:nvGraphicFramePr>
        <p:xfrm>
          <a:off x="200891" y="1274325"/>
          <a:ext cx="11793313" cy="609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хема 4"/>
          <p:cNvGraphicFramePr/>
          <p:nvPr>
            <p:extLst>
              <p:ext uri="{D42A27DB-BD31-4B8C-83A1-F6EECF244321}">
                <p14:modId xmlns:p14="http://schemas.microsoft.com/office/powerpoint/2010/main" val="563674671"/>
              </p:ext>
            </p:extLst>
          </p:nvPr>
        </p:nvGraphicFramePr>
        <p:xfrm>
          <a:off x="200890" y="1884218"/>
          <a:ext cx="11793313" cy="4876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63979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56" y="59891"/>
            <a:ext cx="12127344" cy="1325563"/>
          </a:xfrm>
        </p:spPr>
        <p:txBody>
          <a:bodyPr>
            <a:normAutofit fontScale="90000"/>
          </a:bodyPr>
          <a:lstStyle/>
          <a:p>
            <a:r>
              <a:rPr lang="ru-RU" sz="3300" b="1" dirty="0">
                <a:solidFill>
                  <a:schemeClr val="accent1">
                    <a:lumMod val="50000"/>
                  </a:schemeClr>
                </a:solidFill>
              </a:rPr>
              <a:t>III.</a:t>
            </a:r>
            <a:r>
              <a:rPr lang="en-US" sz="3300" b="1" dirty="0">
                <a:solidFill>
                  <a:schemeClr val="accent1">
                    <a:lumMod val="50000"/>
                  </a:schemeClr>
                </a:solidFill>
              </a:rPr>
              <a:t> </a:t>
            </a:r>
            <a:r>
              <a:rPr lang="ru-RU" sz="3300" b="1" dirty="0">
                <a:solidFill>
                  <a:schemeClr val="accent1">
                    <a:lumMod val="50000"/>
                  </a:schemeClr>
                </a:solidFill>
              </a:rPr>
              <a:t>Условия изменения границ УН в сторону увеличения. Абзац </a:t>
            </a:r>
            <a:r>
              <a:rPr lang="en-US" sz="3300" b="1" dirty="0" smtClean="0">
                <a:solidFill>
                  <a:schemeClr val="accent1">
                    <a:lumMod val="50000"/>
                  </a:schemeClr>
                </a:solidFill>
              </a:rPr>
              <a:t>2</a:t>
            </a:r>
            <a:r>
              <a:rPr lang="ru-RU" sz="3300" b="1" dirty="0" smtClean="0">
                <a:solidFill>
                  <a:schemeClr val="accent1">
                    <a:lumMod val="50000"/>
                  </a:schemeClr>
                </a:solidFill>
              </a:rPr>
              <a:t>, 3 </a:t>
            </a:r>
            <a:r>
              <a:rPr lang="ru-RU" sz="3300" b="1" dirty="0">
                <a:solidFill>
                  <a:schemeClr val="accent1">
                    <a:lumMod val="50000"/>
                  </a:schemeClr>
                </a:solidFill>
              </a:rPr>
              <a:t>пункта 12 </a:t>
            </a:r>
            <a:r>
              <a:rPr lang="ru-RU" sz="4000" b="1" dirty="0">
                <a:solidFill>
                  <a:schemeClr val="accent1">
                    <a:lumMod val="50000"/>
                  </a:schemeClr>
                </a:solidFill>
              </a:rPr>
              <a:t>(</a:t>
            </a:r>
            <a:r>
              <a:rPr lang="ru-RU" sz="2800" b="1" dirty="0">
                <a:solidFill>
                  <a:schemeClr val="accent1">
                    <a:lumMod val="50000"/>
                  </a:schemeClr>
                </a:solidFill>
              </a:rPr>
              <a:t>Определение объема запасов, подлежащих включению в изменяемые границы УН</a:t>
            </a:r>
            <a:r>
              <a:rPr lang="ru-RU" sz="4000" b="1" dirty="0">
                <a:solidFill>
                  <a:schemeClr val="accent1">
                    <a:lumMod val="50000"/>
                  </a:schemeClr>
                </a:solidFill>
              </a:rPr>
              <a:t>) </a:t>
            </a:r>
            <a:endParaRPr lang="ru-RU" sz="28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402823109"/>
              </p:ext>
            </p:extLst>
          </p:nvPr>
        </p:nvGraphicFramePr>
        <p:xfrm>
          <a:off x="200891" y="1274326"/>
          <a:ext cx="11793313" cy="526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хема 4"/>
          <p:cNvGraphicFramePr/>
          <p:nvPr>
            <p:extLst>
              <p:ext uri="{D42A27DB-BD31-4B8C-83A1-F6EECF244321}">
                <p14:modId xmlns:p14="http://schemas.microsoft.com/office/powerpoint/2010/main" val="3188201661"/>
              </p:ext>
            </p:extLst>
          </p:nvPr>
        </p:nvGraphicFramePr>
        <p:xfrm>
          <a:off x="159969" y="1801092"/>
          <a:ext cx="11875153" cy="19993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Схема 5"/>
          <p:cNvGraphicFramePr/>
          <p:nvPr>
            <p:extLst>
              <p:ext uri="{D42A27DB-BD31-4B8C-83A1-F6EECF244321}">
                <p14:modId xmlns:p14="http://schemas.microsoft.com/office/powerpoint/2010/main" val="3923462070"/>
              </p:ext>
            </p:extLst>
          </p:nvPr>
        </p:nvGraphicFramePr>
        <p:xfrm>
          <a:off x="159970" y="4362450"/>
          <a:ext cx="11875153" cy="249555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Стрелка вниз 2"/>
          <p:cNvSpPr/>
          <p:nvPr/>
        </p:nvSpPr>
        <p:spPr>
          <a:xfrm rot="3378132" flipH="1">
            <a:off x="2298336" y="3471823"/>
            <a:ext cx="315557" cy="1024746"/>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2895600" y="3993118"/>
            <a:ext cx="7895879" cy="369332"/>
          </a:xfrm>
          <a:prstGeom prst="rect">
            <a:avLst/>
          </a:prstGeom>
          <a:noFill/>
        </p:spPr>
        <p:txBody>
          <a:bodyPr wrap="none" rtlCol="0">
            <a:spAutoFit/>
          </a:bodyPr>
          <a:lstStyle/>
          <a:p>
            <a:pPr lvl="0"/>
            <a:r>
              <a:rPr lang="ru-RU" b="1" dirty="0">
                <a:solidFill>
                  <a:srgbClr val="C00000"/>
                </a:solidFill>
              </a:rPr>
              <a:t>допустимо превышение предельно допустимого объема </a:t>
            </a:r>
            <a:r>
              <a:rPr lang="ru-RU" b="1" dirty="0" smtClean="0">
                <a:solidFill>
                  <a:srgbClr val="C00000"/>
                </a:solidFill>
              </a:rPr>
              <a:t>запасов (НОВОЕ!!!)</a:t>
            </a:r>
            <a:endParaRPr lang="ru-RU" b="1" dirty="0">
              <a:solidFill>
                <a:srgbClr val="C00000"/>
              </a:solidFill>
            </a:endParaRPr>
          </a:p>
        </p:txBody>
      </p:sp>
    </p:spTree>
    <p:extLst>
      <p:ext uri="{BB962C8B-B14F-4D97-AF65-F5344CB8AC3E}">
        <p14:creationId xmlns:p14="http://schemas.microsoft.com/office/powerpoint/2010/main" val="1223468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fontScale="90000"/>
          </a:bodyPr>
          <a:lstStyle/>
          <a:p>
            <a:r>
              <a:rPr lang="ru-RU" sz="3300" b="1" dirty="0">
                <a:solidFill>
                  <a:schemeClr val="accent1">
                    <a:lumMod val="50000"/>
                  </a:schemeClr>
                </a:solidFill>
              </a:rPr>
              <a:t>Условия изменения границ УН в сторону увеличения. Абзац </a:t>
            </a:r>
            <a:r>
              <a:rPr lang="ru-RU" sz="3300" b="1" dirty="0" smtClean="0">
                <a:solidFill>
                  <a:schemeClr val="accent1">
                    <a:lumMod val="50000"/>
                  </a:schemeClr>
                </a:solidFill>
              </a:rPr>
              <a:t>5,6 </a:t>
            </a:r>
            <a:r>
              <a:rPr lang="ru-RU" sz="3300" b="1" dirty="0">
                <a:solidFill>
                  <a:schemeClr val="accent1">
                    <a:lumMod val="50000"/>
                  </a:schemeClr>
                </a:solidFill>
              </a:rPr>
              <a:t>пункта 12 </a:t>
            </a:r>
            <a:r>
              <a:rPr lang="ru-RU" sz="2700" b="1" dirty="0">
                <a:solidFill>
                  <a:schemeClr val="accent1">
                    <a:lumMod val="50000"/>
                  </a:schemeClr>
                </a:solidFill>
              </a:rPr>
              <a:t>(Определение объема запасов, подлежащих включению в изменяемые границы УН)</a:t>
            </a:r>
          </a:p>
        </p:txBody>
      </p:sp>
      <p:graphicFrame>
        <p:nvGraphicFramePr>
          <p:cNvPr id="4" name="Схема 3"/>
          <p:cNvGraphicFramePr/>
          <p:nvPr>
            <p:extLst>
              <p:ext uri="{D42A27DB-BD31-4B8C-83A1-F6EECF244321}">
                <p14:modId xmlns:p14="http://schemas.microsoft.com/office/powerpoint/2010/main" val="1753998576"/>
              </p:ext>
            </p:extLst>
          </p:nvPr>
        </p:nvGraphicFramePr>
        <p:xfrm>
          <a:off x="200891" y="1274325"/>
          <a:ext cx="11793313" cy="650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Схема 6"/>
          <p:cNvGraphicFramePr/>
          <p:nvPr>
            <p:extLst>
              <p:ext uri="{D42A27DB-BD31-4B8C-83A1-F6EECF244321}">
                <p14:modId xmlns:p14="http://schemas.microsoft.com/office/powerpoint/2010/main" val="495917806"/>
              </p:ext>
            </p:extLst>
          </p:nvPr>
        </p:nvGraphicFramePr>
        <p:xfrm>
          <a:off x="217948" y="1841237"/>
          <a:ext cx="11875153" cy="28103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Стрелка вниз 7"/>
          <p:cNvSpPr/>
          <p:nvPr/>
        </p:nvSpPr>
        <p:spPr>
          <a:xfrm>
            <a:off x="8364497" y="3095626"/>
            <a:ext cx="337931" cy="438150"/>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9" name="Схема 8"/>
          <p:cNvGraphicFramePr/>
          <p:nvPr>
            <p:extLst>
              <p:ext uri="{D42A27DB-BD31-4B8C-83A1-F6EECF244321}">
                <p14:modId xmlns:p14="http://schemas.microsoft.com/office/powerpoint/2010/main" val="800744258"/>
              </p:ext>
            </p:extLst>
          </p:nvPr>
        </p:nvGraphicFramePr>
        <p:xfrm>
          <a:off x="316847" y="4651550"/>
          <a:ext cx="11677357" cy="222550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57133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850" y="0"/>
            <a:ext cx="10515600" cy="1325563"/>
          </a:xfrm>
        </p:spPr>
        <p:txBody>
          <a:bodyPr/>
          <a:lstStyle/>
          <a:p>
            <a:r>
              <a:rPr lang="ru-RU" b="1" dirty="0" smtClean="0">
                <a:solidFill>
                  <a:schemeClr val="accent1">
                    <a:lumMod val="50000"/>
                  </a:schemeClr>
                </a:solidFill>
              </a:rPr>
              <a:t>Основные положения</a:t>
            </a:r>
            <a:r>
              <a:rPr lang="en-US" b="1" dirty="0" smtClean="0">
                <a:solidFill>
                  <a:schemeClr val="accent1">
                    <a:lumMod val="50000"/>
                  </a:schemeClr>
                </a:solidFill>
              </a:rPr>
              <a:t> </a:t>
            </a:r>
            <a:r>
              <a:rPr lang="ru-RU" b="1" dirty="0" smtClean="0">
                <a:solidFill>
                  <a:schemeClr val="accent1">
                    <a:lumMod val="50000"/>
                  </a:schemeClr>
                </a:solidFill>
              </a:rPr>
              <a:t>п.1</a:t>
            </a:r>
            <a:endParaRPr lang="ru-RU" b="1" dirty="0">
              <a:solidFill>
                <a:schemeClr val="accent1">
                  <a:lumMod val="50000"/>
                </a:schemeClr>
              </a:solidFill>
            </a:endParaRPr>
          </a:p>
        </p:txBody>
      </p:sp>
      <p:graphicFrame>
        <p:nvGraphicFramePr>
          <p:cNvPr id="6" name="Схема 5"/>
          <p:cNvGraphicFramePr/>
          <p:nvPr>
            <p:extLst>
              <p:ext uri="{D42A27DB-BD31-4B8C-83A1-F6EECF244321}">
                <p14:modId xmlns:p14="http://schemas.microsoft.com/office/powerpoint/2010/main" val="2023374956"/>
              </p:ext>
            </p:extLst>
          </p:nvPr>
        </p:nvGraphicFramePr>
        <p:xfrm>
          <a:off x="348950" y="1029759"/>
          <a:ext cx="11598876" cy="5667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3684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fontScale="90000"/>
          </a:bodyPr>
          <a:lstStyle/>
          <a:p>
            <a:r>
              <a:rPr lang="ru-RU" sz="3300" b="1" dirty="0">
                <a:solidFill>
                  <a:schemeClr val="accent1">
                    <a:lumMod val="50000"/>
                  </a:schemeClr>
                </a:solidFill>
              </a:rPr>
              <a:t>Условия изменения границ УН в сторону увеличения. Абзац </a:t>
            </a:r>
            <a:r>
              <a:rPr lang="en-US" sz="3300" b="1" dirty="0" smtClean="0">
                <a:solidFill>
                  <a:schemeClr val="accent1">
                    <a:lumMod val="50000"/>
                  </a:schemeClr>
                </a:solidFill>
              </a:rPr>
              <a:t>7</a:t>
            </a:r>
            <a:r>
              <a:rPr lang="ru-RU" sz="3300" b="1" dirty="0" smtClean="0">
                <a:solidFill>
                  <a:schemeClr val="accent1">
                    <a:lumMod val="50000"/>
                  </a:schemeClr>
                </a:solidFill>
              </a:rPr>
              <a:t> </a:t>
            </a:r>
            <a:r>
              <a:rPr lang="ru-RU" sz="3300" b="1" dirty="0">
                <a:solidFill>
                  <a:schemeClr val="accent1">
                    <a:lumMod val="50000"/>
                  </a:schemeClr>
                </a:solidFill>
              </a:rPr>
              <a:t>пункта 12 </a:t>
            </a:r>
            <a:r>
              <a:rPr lang="ru-RU" sz="2700" b="1" dirty="0">
                <a:solidFill>
                  <a:schemeClr val="accent1">
                    <a:lumMod val="50000"/>
                  </a:schemeClr>
                </a:solidFill>
              </a:rPr>
              <a:t>(Определение объема запасов, подлежащих включению в изменяемые границы УН</a:t>
            </a:r>
            <a:r>
              <a:rPr lang="ru-RU" sz="2700" b="1" dirty="0" smtClean="0">
                <a:solidFill>
                  <a:schemeClr val="accent1">
                    <a:lumMod val="50000"/>
                  </a:schemeClr>
                </a:solidFill>
              </a:rPr>
              <a:t>) </a:t>
            </a:r>
            <a:r>
              <a:rPr lang="ru-RU" sz="2000" b="1" dirty="0" smtClean="0">
                <a:solidFill>
                  <a:srgbClr val="C00000"/>
                </a:solidFill>
              </a:rPr>
              <a:t>НОВОЕ!!!</a:t>
            </a:r>
            <a:endParaRPr lang="ru-RU" sz="2000" b="1" dirty="0">
              <a:solidFill>
                <a:srgbClr val="C00000"/>
              </a:solidFill>
            </a:endParaRPr>
          </a:p>
        </p:txBody>
      </p:sp>
      <p:graphicFrame>
        <p:nvGraphicFramePr>
          <p:cNvPr id="4" name="Схема 3"/>
          <p:cNvGraphicFramePr/>
          <p:nvPr>
            <p:extLst>
              <p:ext uri="{D42A27DB-BD31-4B8C-83A1-F6EECF244321}">
                <p14:modId xmlns:p14="http://schemas.microsoft.com/office/powerpoint/2010/main" val="1753998576"/>
              </p:ext>
            </p:extLst>
          </p:nvPr>
        </p:nvGraphicFramePr>
        <p:xfrm>
          <a:off x="200891" y="1274325"/>
          <a:ext cx="11793313" cy="650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Схема 6"/>
          <p:cNvGraphicFramePr/>
          <p:nvPr>
            <p:extLst>
              <p:ext uri="{D42A27DB-BD31-4B8C-83A1-F6EECF244321}">
                <p14:modId xmlns:p14="http://schemas.microsoft.com/office/powerpoint/2010/main" val="3873653551"/>
              </p:ext>
            </p:extLst>
          </p:nvPr>
        </p:nvGraphicFramePr>
        <p:xfrm>
          <a:off x="391391" y="1924593"/>
          <a:ext cx="11875153" cy="48000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28023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fontScale="90000"/>
          </a:bodyPr>
          <a:lstStyle/>
          <a:p>
            <a:r>
              <a:rPr lang="en-US" sz="3300" b="1" dirty="0" smtClean="0">
                <a:solidFill>
                  <a:schemeClr val="accent1">
                    <a:lumMod val="50000"/>
                  </a:schemeClr>
                </a:solidFill>
              </a:rPr>
              <a:t>III. </a:t>
            </a:r>
            <a:r>
              <a:rPr lang="ru-RU" sz="3300" b="1" dirty="0" smtClean="0">
                <a:solidFill>
                  <a:schemeClr val="accent1">
                    <a:lumMod val="50000"/>
                  </a:schemeClr>
                </a:solidFill>
              </a:rPr>
              <a:t>Условия </a:t>
            </a:r>
            <a:r>
              <a:rPr lang="ru-RU" sz="3300" b="1" dirty="0">
                <a:solidFill>
                  <a:schemeClr val="accent1">
                    <a:lumMod val="50000"/>
                  </a:schemeClr>
                </a:solidFill>
              </a:rPr>
              <a:t>изменения границ УН в сторону увеличения. Абзац </a:t>
            </a:r>
            <a:r>
              <a:rPr lang="ru-RU" sz="3300" b="1" dirty="0" smtClean="0">
                <a:solidFill>
                  <a:schemeClr val="accent1">
                    <a:lumMod val="50000"/>
                  </a:schemeClr>
                </a:solidFill>
              </a:rPr>
              <a:t>8 </a:t>
            </a:r>
            <a:r>
              <a:rPr lang="ru-RU" sz="3300" b="1" dirty="0">
                <a:solidFill>
                  <a:schemeClr val="accent1">
                    <a:lumMod val="50000"/>
                  </a:schemeClr>
                </a:solidFill>
              </a:rPr>
              <a:t>пункта 12 </a:t>
            </a:r>
            <a:r>
              <a:rPr lang="ru-RU" sz="2700" b="1" dirty="0">
                <a:solidFill>
                  <a:schemeClr val="accent1">
                    <a:lumMod val="50000"/>
                  </a:schemeClr>
                </a:solidFill>
              </a:rPr>
              <a:t>(Определение объема запасов, подлежащих включению в изменяемые границы УН)</a:t>
            </a:r>
            <a:endParaRPr lang="ru-RU" sz="16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1279757337"/>
              </p:ext>
            </p:extLst>
          </p:nvPr>
        </p:nvGraphicFramePr>
        <p:xfrm>
          <a:off x="200891" y="1272071"/>
          <a:ext cx="11793313" cy="806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2356743611"/>
              </p:ext>
            </p:extLst>
          </p:nvPr>
        </p:nvGraphicFramePr>
        <p:xfrm>
          <a:off x="159970" y="2437060"/>
          <a:ext cx="11875153" cy="23063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33472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95" y="69128"/>
            <a:ext cx="11875153" cy="845272"/>
          </a:xfrm>
        </p:spPr>
        <p:txBody>
          <a:bodyPr>
            <a:normAutofit/>
          </a:bodyPr>
          <a:lstStyle/>
          <a:p>
            <a:r>
              <a:rPr lang="ru-RU" sz="3600" b="1" dirty="0" err="1" smtClean="0">
                <a:solidFill>
                  <a:schemeClr val="accent1">
                    <a:lumMod val="50000"/>
                  </a:schemeClr>
                </a:solidFill>
              </a:rPr>
              <a:t>III.Основания</a:t>
            </a:r>
            <a:r>
              <a:rPr lang="ru-RU" sz="3600" b="1" dirty="0" smtClean="0">
                <a:solidFill>
                  <a:schemeClr val="accent1">
                    <a:lumMod val="50000"/>
                  </a:schemeClr>
                </a:solidFill>
              </a:rPr>
              <a:t> для отказа в изменении границ </a:t>
            </a:r>
            <a:r>
              <a:rPr lang="ru-RU" sz="3200" b="1" dirty="0" smtClean="0">
                <a:solidFill>
                  <a:schemeClr val="accent1">
                    <a:lumMod val="50000"/>
                  </a:schemeClr>
                </a:solidFill>
              </a:rPr>
              <a:t>УН. Пункт </a:t>
            </a:r>
            <a:r>
              <a:rPr lang="ru-RU" sz="3200" b="1" dirty="0">
                <a:solidFill>
                  <a:schemeClr val="accent1">
                    <a:lumMod val="50000"/>
                  </a:schemeClr>
                </a:solidFill>
              </a:rPr>
              <a:t>13 </a:t>
            </a:r>
          </a:p>
        </p:txBody>
      </p:sp>
      <p:graphicFrame>
        <p:nvGraphicFramePr>
          <p:cNvPr id="4" name="Схема 3"/>
          <p:cNvGraphicFramePr/>
          <p:nvPr>
            <p:extLst>
              <p:ext uri="{D42A27DB-BD31-4B8C-83A1-F6EECF244321}">
                <p14:modId xmlns:p14="http://schemas.microsoft.com/office/powerpoint/2010/main" val="456460268"/>
              </p:ext>
            </p:extLst>
          </p:nvPr>
        </p:nvGraphicFramePr>
        <p:xfrm>
          <a:off x="120214" y="775855"/>
          <a:ext cx="11793313" cy="729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3319328223"/>
              </p:ext>
            </p:extLst>
          </p:nvPr>
        </p:nvGraphicFramePr>
        <p:xfrm>
          <a:off x="200891" y="1505528"/>
          <a:ext cx="11875153" cy="52831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695362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a:bodyPr>
          <a:lstStyle/>
          <a:p>
            <a:r>
              <a:rPr lang="ru-RU" sz="3600" b="1" dirty="0">
                <a:solidFill>
                  <a:schemeClr val="accent1">
                    <a:lumMod val="50000"/>
                  </a:schemeClr>
                </a:solidFill>
              </a:rPr>
              <a:t>III. Основания изменения границ </a:t>
            </a:r>
            <a:r>
              <a:rPr lang="ru-RU" sz="3600" b="1" dirty="0" smtClean="0">
                <a:solidFill>
                  <a:schemeClr val="accent1">
                    <a:lumMod val="50000"/>
                  </a:schemeClr>
                </a:solidFill>
              </a:rPr>
              <a:t>УН. Пункт 13 Основания для отказа в изменении границ</a:t>
            </a:r>
            <a:endParaRPr lang="ru-RU" sz="28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1033866329"/>
              </p:ext>
            </p:extLst>
          </p:nvPr>
        </p:nvGraphicFramePr>
        <p:xfrm>
          <a:off x="79295" y="1219200"/>
          <a:ext cx="11793313" cy="729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3733671220"/>
              </p:ext>
            </p:extLst>
          </p:nvPr>
        </p:nvGraphicFramePr>
        <p:xfrm>
          <a:off x="200891" y="1948873"/>
          <a:ext cx="11875153" cy="48398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43572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a:bodyPr>
          <a:lstStyle/>
          <a:p>
            <a:r>
              <a:rPr lang="ru-RU" sz="3600" b="1" dirty="0">
                <a:solidFill>
                  <a:schemeClr val="accent1">
                    <a:lumMod val="50000"/>
                  </a:schemeClr>
                </a:solidFill>
              </a:rPr>
              <a:t>III. Основания изменения границ </a:t>
            </a:r>
            <a:r>
              <a:rPr lang="ru-RU" sz="3600" b="1" dirty="0" smtClean="0">
                <a:solidFill>
                  <a:schemeClr val="accent1">
                    <a:lumMod val="50000"/>
                  </a:schemeClr>
                </a:solidFill>
              </a:rPr>
              <a:t>УН. Пункт 13 Основания для отказа в изменении границ</a:t>
            </a:r>
            <a:endParaRPr lang="ru-RU" sz="28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1033866329"/>
              </p:ext>
            </p:extLst>
          </p:nvPr>
        </p:nvGraphicFramePr>
        <p:xfrm>
          <a:off x="79295" y="1219200"/>
          <a:ext cx="11793313" cy="729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558579918"/>
              </p:ext>
            </p:extLst>
          </p:nvPr>
        </p:nvGraphicFramePr>
        <p:xfrm>
          <a:off x="200891" y="1948873"/>
          <a:ext cx="11875153" cy="49091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62963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a:bodyPr>
          <a:lstStyle/>
          <a:p>
            <a:r>
              <a:rPr lang="ru-RU" sz="3600" b="1" dirty="0" smtClean="0">
                <a:solidFill>
                  <a:schemeClr val="accent1">
                    <a:lumMod val="50000"/>
                  </a:schemeClr>
                </a:solidFill>
              </a:rPr>
              <a:t>III. Основания изменения границ УН. Пункт 14 </a:t>
            </a:r>
            <a:br>
              <a:rPr lang="ru-RU" sz="3600" b="1" dirty="0" smtClean="0">
                <a:solidFill>
                  <a:schemeClr val="accent1">
                    <a:lumMod val="50000"/>
                  </a:schemeClr>
                </a:solidFill>
              </a:rPr>
            </a:br>
            <a:r>
              <a:rPr lang="ru-RU" sz="3100" b="1" dirty="0" smtClean="0">
                <a:solidFill>
                  <a:schemeClr val="accent1">
                    <a:lumMod val="50000"/>
                  </a:schemeClr>
                </a:solidFill>
              </a:rPr>
              <a:t>Основания </a:t>
            </a:r>
            <a:r>
              <a:rPr lang="ru-RU" sz="3100" b="1" dirty="0">
                <a:solidFill>
                  <a:schemeClr val="accent1">
                    <a:lumMod val="50000"/>
                  </a:schemeClr>
                </a:solidFill>
              </a:rPr>
              <a:t>для </a:t>
            </a:r>
            <a:r>
              <a:rPr lang="ru-RU" sz="3100" b="1" dirty="0" smtClean="0">
                <a:solidFill>
                  <a:schemeClr val="accent1">
                    <a:lumMod val="50000"/>
                  </a:schemeClr>
                </a:solidFill>
              </a:rPr>
              <a:t>изменения </a:t>
            </a:r>
            <a:r>
              <a:rPr lang="ru-RU" sz="3100" b="1" dirty="0">
                <a:solidFill>
                  <a:schemeClr val="accent1">
                    <a:lumMod val="50000"/>
                  </a:schemeClr>
                </a:solidFill>
              </a:rPr>
              <a:t>границ </a:t>
            </a:r>
            <a:r>
              <a:rPr lang="ru-RU" sz="3100" b="1" dirty="0" smtClean="0">
                <a:solidFill>
                  <a:schemeClr val="accent1">
                    <a:lumMod val="50000"/>
                  </a:schemeClr>
                </a:solidFill>
              </a:rPr>
              <a:t>УН </a:t>
            </a:r>
            <a:r>
              <a:rPr lang="ru-RU" sz="3100" b="1" dirty="0">
                <a:solidFill>
                  <a:schemeClr val="accent1">
                    <a:lumMod val="50000"/>
                  </a:schemeClr>
                </a:solidFill>
              </a:rPr>
              <a:t>в сторону его уменьшения</a:t>
            </a:r>
          </a:p>
        </p:txBody>
      </p:sp>
      <p:graphicFrame>
        <p:nvGraphicFramePr>
          <p:cNvPr id="4" name="Схема 3"/>
          <p:cNvGraphicFramePr/>
          <p:nvPr>
            <p:extLst>
              <p:ext uri="{D42A27DB-BD31-4B8C-83A1-F6EECF244321}">
                <p14:modId xmlns:p14="http://schemas.microsoft.com/office/powerpoint/2010/main" val="3197866172"/>
              </p:ext>
            </p:extLst>
          </p:nvPr>
        </p:nvGraphicFramePr>
        <p:xfrm>
          <a:off x="79295" y="1219200"/>
          <a:ext cx="11793313" cy="729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2128531359"/>
              </p:ext>
            </p:extLst>
          </p:nvPr>
        </p:nvGraphicFramePr>
        <p:xfrm>
          <a:off x="200891" y="1948873"/>
          <a:ext cx="11875153" cy="49091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51561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a:bodyPr>
          <a:lstStyle/>
          <a:p>
            <a:r>
              <a:rPr lang="ru-RU" sz="3600" b="1" dirty="0" smtClean="0">
                <a:solidFill>
                  <a:schemeClr val="accent1">
                    <a:lumMod val="50000"/>
                  </a:schemeClr>
                </a:solidFill>
              </a:rPr>
              <a:t>III. Основания изменения границ УН. Пункт 14 </a:t>
            </a:r>
            <a:br>
              <a:rPr lang="ru-RU" sz="3600" b="1" dirty="0" smtClean="0">
                <a:solidFill>
                  <a:schemeClr val="accent1">
                    <a:lumMod val="50000"/>
                  </a:schemeClr>
                </a:solidFill>
              </a:rPr>
            </a:br>
            <a:r>
              <a:rPr lang="ru-RU" sz="3100" b="1" dirty="0" smtClean="0">
                <a:solidFill>
                  <a:schemeClr val="accent1">
                    <a:lumMod val="50000"/>
                  </a:schemeClr>
                </a:solidFill>
              </a:rPr>
              <a:t>Основания </a:t>
            </a:r>
            <a:r>
              <a:rPr lang="ru-RU" sz="3100" b="1" dirty="0">
                <a:solidFill>
                  <a:schemeClr val="accent1">
                    <a:lumMod val="50000"/>
                  </a:schemeClr>
                </a:solidFill>
              </a:rPr>
              <a:t>для </a:t>
            </a:r>
            <a:r>
              <a:rPr lang="ru-RU" sz="3100" b="1" dirty="0" smtClean="0">
                <a:solidFill>
                  <a:schemeClr val="accent1">
                    <a:lumMod val="50000"/>
                  </a:schemeClr>
                </a:solidFill>
              </a:rPr>
              <a:t>изменения </a:t>
            </a:r>
            <a:r>
              <a:rPr lang="ru-RU" sz="3100" b="1" dirty="0">
                <a:solidFill>
                  <a:schemeClr val="accent1">
                    <a:lumMod val="50000"/>
                  </a:schemeClr>
                </a:solidFill>
              </a:rPr>
              <a:t>границ </a:t>
            </a:r>
            <a:r>
              <a:rPr lang="ru-RU" sz="3100" b="1" dirty="0" smtClean="0">
                <a:solidFill>
                  <a:schemeClr val="accent1">
                    <a:lumMod val="50000"/>
                  </a:schemeClr>
                </a:solidFill>
              </a:rPr>
              <a:t>УН </a:t>
            </a:r>
            <a:r>
              <a:rPr lang="ru-RU" sz="3100" b="1" dirty="0">
                <a:solidFill>
                  <a:schemeClr val="accent1">
                    <a:lumMod val="50000"/>
                  </a:schemeClr>
                </a:solidFill>
              </a:rPr>
              <a:t>в сторону его уменьшения</a:t>
            </a:r>
          </a:p>
        </p:txBody>
      </p:sp>
      <p:graphicFrame>
        <p:nvGraphicFramePr>
          <p:cNvPr id="4" name="Схема 3"/>
          <p:cNvGraphicFramePr/>
          <p:nvPr>
            <p:extLst>
              <p:ext uri="{D42A27DB-BD31-4B8C-83A1-F6EECF244321}">
                <p14:modId xmlns:p14="http://schemas.microsoft.com/office/powerpoint/2010/main" val="3197866172"/>
              </p:ext>
            </p:extLst>
          </p:nvPr>
        </p:nvGraphicFramePr>
        <p:xfrm>
          <a:off x="79295" y="1219200"/>
          <a:ext cx="11793313" cy="729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3312330233"/>
              </p:ext>
            </p:extLst>
          </p:nvPr>
        </p:nvGraphicFramePr>
        <p:xfrm>
          <a:off x="200891" y="1948874"/>
          <a:ext cx="11875153" cy="31680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703589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a:bodyPr>
          <a:lstStyle/>
          <a:p>
            <a:r>
              <a:rPr lang="ru-RU" sz="3600" b="1" dirty="0" smtClean="0">
                <a:solidFill>
                  <a:schemeClr val="accent1">
                    <a:lumMod val="50000"/>
                  </a:schemeClr>
                </a:solidFill>
              </a:rPr>
              <a:t>III. Основания изменения границ УН. Пункт 14 </a:t>
            </a:r>
            <a:br>
              <a:rPr lang="ru-RU" sz="3600" b="1" dirty="0" smtClean="0">
                <a:solidFill>
                  <a:schemeClr val="accent1">
                    <a:lumMod val="50000"/>
                  </a:schemeClr>
                </a:solidFill>
              </a:rPr>
            </a:br>
            <a:r>
              <a:rPr lang="ru-RU" sz="3100" b="1" dirty="0" smtClean="0">
                <a:solidFill>
                  <a:schemeClr val="accent1">
                    <a:lumMod val="50000"/>
                  </a:schemeClr>
                </a:solidFill>
              </a:rPr>
              <a:t>Основания </a:t>
            </a:r>
            <a:r>
              <a:rPr lang="ru-RU" sz="3100" b="1" dirty="0">
                <a:solidFill>
                  <a:schemeClr val="accent1">
                    <a:lumMod val="50000"/>
                  </a:schemeClr>
                </a:solidFill>
              </a:rPr>
              <a:t>для </a:t>
            </a:r>
            <a:r>
              <a:rPr lang="ru-RU" sz="3100" b="1" dirty="0" smtClean="0">
                <a:solidFill>
                  <a:schemeClr val="accent1">
                    <a:lumMod val="50000"/>
                  </a:schemeClr>
                </a:solidFill>
              </a:rPr>
              <a:t>изменения </a:t>
            </a:r>
            <a:r>
              <a:rPr lang="ru-RU" sz="3100" b="1" dirty="0">
                <a:solidFill>
                  <a:schemeClr val="accent1">
                    <a:lumMod val="50000"/>
                  </a:schemeClr>
                </a:solidFill>
              </a:rPr>
              <a:t>границ </a:t>
            </a:r>
            <a:r>
              <a:rPr lang="ru-RU" sz="3100" b="1" dirty="0" smtClean="0">
                <a:solidFill>
                  <a:schemeClr val="accent1">
                    <a:lumMod val="50000"/>
                  </a:schemeClr>
                </a:solidFill>
              </a:rPr>
              <a:t>УН </a:t>
            </a:r>
            <a:r>
              <a:rPr lang="ru-RU" sz="3100" b="1" dirty="0">
                <a:solidFill>
                  <a:schemeClr val="accent1">
                    <a:lumMod val="50000"/>
                  </a:schemeClr>
                </a:solidFill>
              </a:rPr>
              <a:t>в сторону его уменьшения</a:t>
            </a:r>
          </a:p>
        </p:txBody>
      </p:sp>
      <p:graphicFrame>
        <p:nvGraphicFramePr>
          <p:cNvPr id="4" name="Схема 3"/>
          <p:cNvGraphicFramePr/>
          <p:nvPr>
            <p:extLst>
              <p:ext uri="{D42A27DB-BD31-4B8C-83A1-F6EECF244321}">
                <p14:modId xmlns:p14="http://schemas.microsoft.com/office/powerpoint/2010/main" val="3197866172"/>
              </p:ext>
            </p:extLst>
          </p:nvPr>
        </p:nvGraphicFramePr>
        <p:xfrm>
          <a:off x="79295" y="1219200"/>
          <a:ext cx="11793313" cy="729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4226544554"/>
              </p:ext>
            </p:extLst>
          </p:nvPr>
        </p:nvGraphicFramePr>
        <p:xfrm>
          <a:off x="200891" y="1948873"/>
          <a:ext cx="11875153" cy="48029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419029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fontScale="90000"/>
          </a:bodyPr>
          <a:lstStyle/>
          <a:p>
            <a:r>
              <a:rPr lang="ru-RU" sz="3600" b="1" dirty="0" smtClean="0">
                <a:solidFill>
                  <a:schemeClr val="accent1">
                    <a:lumMod val="50000"/>
                  </a:schemeClr>
                </a:solidFill>
              </a:rPr>
              <a:t>III. Основания изменения границ УН. Пункт 15 </a:t>
            </a:r>
            <a:br>
              <a:rPr lang="ru-RU" sz="3600" b="1" dirty="0" smtClean="0">
                <a:solidFill>
                  <a:schemeClr val="accent1">
                    <a:lumMod val="50000"/>
                  </a:schemeClr>
                </a:solidFill>
              </a:rPr>
            </a:br>
            <a:r>
              <a:rPr lang="ru-RU" sz="3100" b="1" dirty="0" smtClean="0">
                <a:solidFill>
                  <a:schemeClr val="accent1">
                    <a:lumMod val="50000"/>
                  </a:schemeClr>
                </a:solidFill>
              </a:rPr>
              <a:t>Основание </a:t>
            </a:r>
            <a:r>
              <a:rPr lang="ru-RU" sz="3100" b="1" dirty="0">
                <a:solidFill>
                  <a:schemeClr val="accent1">
                    <a:lumMod val="50000"/>
                  </a:schemeClr>
                </a:solidFill>
              </a:rPr>
              <a:t>для </a:t>
            </a:r>
            <a:r>
              <a:rPr lang="ru-RU" sz="3100" b="1" dirty="0" smtClean="0">
                <a:solidFill>
                  <a:schemeClr val="accent1">
                    <a:lumMod val="50000"/>
                  </a:schemeClr>
                </a:solidFill>
              </a:rPr>
              <a:t>отказа в изменении </a:t>
            </a:r>
            <a:r>
              <a:rPr lang="ru-RU" sz="3100" b="1" dirty="0">
                <a:solidFill>
                  <a:schemeClr val="accent1">
                    <a:lumMod val="50000"/>
                  </a:schemeClr>
                </a:solidFill>
              </a:rPr>
              <a:t>границ </a:t>
            </a:r>
            <a:r>
              <a:rPr lang="ru-RU" sz="3100" b="1" dirty="0" smtClean="0">
                <a:solidFill>
                  <a:schemeClr val="accent1">
                    <a:lumMod val="50000"/>
                  </a:schemeClr>
                </a:solidFill>
              </a:rPr>
              <a:t>УН </a:t>
            </a:r>
            <a:r>
              <a:rPr lang="ru-RU" sz="3100" b="1" dirty="0">
                <a:solidFill>
                  <a:schemeClr val="accent1">
                    <a:lumMod val="50000"/>
                  </a:schemeClr>
                </a:solidFill>
              </a:rPr>
              <a:t>в сторону его уменьшения</a:t>
            </a:r>
          </a:p>
        </p:txBody>
      </p:sp>
      <p:graphicFrame>
        <p:nvGraphicFramePr>
          <p:cNvPr id="4" name="Схема 3"/>
          <p:cNvGraphicFramePr/>
          <p:nvPr>
            <p:extLst>
              <p:ext uri="{D42A27DB-BD31-4B8C-83A1-F6EECF244321}">
                <p14:modId xmlns:p14="http://schemas.microsoft.com/office/powerpoint/2010/main" val="2201004511"/>
              </p:ext>
            </p:extLst>
          </p:nvPr>
        </p:nvGraphicFramePr>
        <p:xfrm>
          <a:off x="241810" y="1385454"/>
          <a:ext cx="11793313" cy="729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2961126800"/>
              </p:ext>
            </p:extLst>
          </p:nvPr>
        </p:nvGraphicFramePr>
        <p:xfrm>
          <a:off x="200891" y="2281382"/>
          <a:ext cx="11875153" cy="39254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89683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a:bodyPr>
          <a:lstStyle/>
          <a:p>
            <a:r>
              <a:rPr lang="ru-RU" sz="3600" b="1" dirty="0" smtClean="0">
                <a:solidFill>
                  <a:schemeClr val="accent1">
                    <a:lumMod val="50000"/>
                  </a:schemeClr>
                </a:solidFill>
              </a:rPr>
              <a:t>III. Основания изменения границ УН.</a:t>
            </a:r>
            <a:r>
              <a:rPr lang="en-US" sz="3600" b="1" dirty="0" smtClean="0">
                <a:solidFill>
                  <a:schemeClr val="accent1">
                    <a:lumMod val="50000"/>
                  </a:schemeClr>
                </a:solidFill>
              </a:rPr>
              <a:t> </a:t>
            </a:r>
            <a:r>
              <a:rPr lang="ru-RU" sz="3600" b="1" dirty="0" smtClean="0">
                <a:solidFill>
                  <a:schemeClr val="accent1">
                    <a:lumMod val="50000"/>
                  </a:schemeClr>
                </a:solidFill>
              </a:rPr>
              <a:t>ПП «а», «б» пункта 16 </a:t>
            </a:r>
            <a:br>
              <a:rPr lang="ru-RU" sz="3600" b="1" dirty="0" smtClean="0">
                <a:solidFill>
                  <a:schemeClr val="accent1">
                    <a:lumMod val="50000"/>
                  </a:schemeClr>
                </a:solidFill>
              </a:rPr>
            </a:br>
            <a:r>
              <a:rPr lang="ru-RU" sz="3100" b="1" dirty="0" smtClean="0">
                <a:solidFill>
                  <a:schemeClr val="accent1">
                    <a:lumMod val="50000"/>
                  </a:schemeClr>
                </a:solidFill>
              </a:rPr>
              <a:t>Основани</a:t>
            </a:r>
            <a:r>
              <a:rPr lang="ru-RU" sz="3100" b="1" dirty="0">
                <a:solidFill>
                  <a:schemeClr val="accent1">
                    <a:lumMod val="50000"/>
                  </a:schemeClr>
                </a:solidFill>
              </a:rPr>
              <a:t>я</a:t>
            </a:r>
            <a:r>
              <a:rPr lang="ru-RU" sz="3100" b="1" dirty="0" smtClean="0">
                <a:solidFill>
                  <a:schemeClr val="accent1">
                    <a:lumMod val="50000"/>
                  </a:schemeClr>
                </a:solidFill>
              </a:rPr>
              <a:t> </a:t>
            </a:r>
            <a:r>
              <a:rPr lang="ru-RU" sz="3100" b="1" dirty="0">
                <a:solidFill>
                  <a:schemeClr val="accent1">
                    <a:lumMod val="50000"/>
                  </a:schemeClr>
                </a:solidFill>
              </a:rPr>
              <a:t>для </a:t>
            </a:r>
            <a:r>
              <a:rPr lang="ru-RU" sz="3100" b="1" dirty="0" smtClean="0">
                <a:solidFill>
                  <a:schemeClr val="accent1">
                    <a:lumMod val="50000"/>
                  </a:schemeClr>
                </a:solidFill>
              </a:rPr>
              <a:t>многократного изменения </a:t>
            </a:r>
            <a:r>
              <a:rPr lang="ru-RU" sz="3100" b="1" dirty="0">
                <a:solidFill>
                  <a:schemeClr val="accent1">
                    <a:lumMod val="50000"/>
                  </a:schemeClr>
                </a:solidFill>
              </a:rPr>
              <a:t>границ </a:t>
            </a:r>
            <a:r>
              <a:rPr lang="ru-RU" sz="3100" b="1" dirty="0" smtClean="0">
                <a:solidFill>
                  <a:schemeClr val="accent1">
                    <a:lumMod val="50000"/>
                  </a:schemeClr>
                </a:solidFill>
              </a:rPr>
              <a:t>УН</a:t>
            </a:r>
            <a:endParaRPr lang="ru-RU" sz="31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3092351782"/>
              </p:ext>
            </p:extLst>
          </p:nvPr>
        </p:nvGraphicFramePr>
        <p:xfrm>
          <a:off x="241810" y="1283854"/>
          <a:ext cx="11793313" cy="471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4076684189"/>
              </p:ext>
            </p:extLst>
          </p:nvPr>
        </p:nvGraphicFramePr>
        <p:xfrm>
          <a:off x="159970" y="1662544"/>
          <a:ext cx="11875153" cy="51954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34142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850" y="0"/>
            <a:ext cx="10515600" cy="1325563"/>
          </a:xfrm>
        </p:spPr>
        <p:txBody>
          <a:bodyPr/>
          <a:lstStyle/>
          <a:p>
            <a:r>
              <a:rPr lang="ru-RU" b="1" dirty="0" smtClean="0">
                <a:solidFill>
                  <a:schemeClr val="accent1">
                    <a:lumMod val="50000"/>
                  </a:schemeClr>
                </a:solidFill>
              </a:rPr>
              <a:t>Основные положения</a:t>
            </a:r>
            <a:r>
              <a:rPr lang="en-US" b="1" dirty="0" smtClean="0">
                <a:solidFill>
                  <a:schemeClr val="accent1">
                    <a:lumMod val="50000"/>
                  </a:schemeClr>
                </a:solidFill>
              </a:rPr>
              <a:t> </a:t>
            </a:r>
            <a:r>
              <a:rPr lang="ru-RU" b="1" dirty="0" smtClean="0">
                <a:solidFill>
                  <a:schemeClr val="accent1">
                    <a:lumMod val="50000"/>
                  </a:schemeClr>
                </a:solidFill>
              </a:rPr>
              <a:t>п.1</a:t>
            </a:r>
            <a:endParaRPr lang="ru-RU" b="1" dirty="0">
              <a:solidFill>
                <a:schemeClr val="accent1">
                  <a:lumMod val="50000"/>
                </a:schemeClr>
              </a:solidFill>
            </a:endParaRPr>
          </a:p>
        </p:txBody>
      </p:sp>
      <p:graphicFrame>
        <p:nvGraphicFramePr>
          <p:cNvPr id="6" name="Схема 5"/>
          <p:cNvGraphicFramePr/>
          <p:nvPr>
            <p:extLst>
              <p:ext uri="{D42A27DB-BD31-4B8C-83A1-F6EECF244321}">
                <p14:modId xmlns:p14="http://schemas.microsoft.com/office/powerpoint/2010/main" val="2479432498"/>
              </p:ext>
            </p:extLst>
          </p:nvPr>
        </p:nvGraphicFramePr>
        <p:xfrm>
          <a:off x="348950" y="1029759"/>
          <a:ext cx="11598876" cy="5667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8754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a:bodyPr>
          <a:lstStyle/>
          <a:p>
            <a:r>
              <a:rPr lang="ru-RU" sz="3600" b="1" dirty="0" smtClean="0">
                <a:solidFill>
                  <a:schemeClr val="accent1">
                    <a:lumMod val="50000"/>
                  </a:schemeClr>
                </a:solidFill>
              </a:rPr>
              <a:t>III. Основания изменения границ УН. Пункт 16 </a:t>
            </a:r>
            <a:br>
              <a:rPr lang="ru-RU" sz="3600" b="1" dirty="0" smtClean="0">
                <a:solidFill>
                  <a:schemeClr val="accent1">
                    <a:lumMod val="50000"/>
                  </a:schemeClr>
                </a:solidFill>
              </a:rPr>
            </a:br>
            <a:r>
              <a:rPr lang="ru-RU" sz="3100" b="1" dirty="0" smtClean="0">
                <a:solidFill>
                  <a:schemeClr val="accent1">
                    <a:lumMod val="50000"/>
                  </a:schemeClr>
                </a:solidFill>
              </a:rPr>
              <a:t>Основани</a:t>
            </a:r>
            <a:r>
              <a:rPr lang="ru-RU" sz="3100" b="1" dirty="0">
                <a:solidFill>
                  <a:schemeClr val="accent1">
                    <a:lumMod val="50000"/>
                  </a:schemeClr>
                </a:solidFill>
              </a:rPr>
              <a:t>я</a:t>
            </a:r>
            <a:r>
              <a:rPr lang="ru-RU" sz="3100" b="1" dirty="0" smtClean="0">
                <a:solidFill>
                  <a:schemeClr val="accent1">
                    <a:lumMod val="50000"/>
                  </a:schemeClr>
                </a:solidFill>
              </a:rPr>
              <a:t> </a:t>
            </a:r>
            <a:r>
              <a:rPr lang="ru-RU" sz="3100" b="1" dirty="0">
                <a:solidFill>
                  <a:schemeClr val="accent1">
                    <a:lumMod val="50000"/>
                  </a:schemeClr>
                </a:solidFill>
              </a:rPr>
              <a:t>для </a:t>
            </a:r>
            <a:r>
              <a:rPr lang="ru-RU" sz="3100" b="1" dirty="0" smtClean="0">
                <a:solidFill>
                  <a:schemeClr val="accent1">
                    <a:lumMod val="50000"/>
                  </a:schemeClr>
                </a:solidFill>
              </a:rPr>
              <a:t>многократного изменения </a:t>
            </a:r>
            <a:r>
              <a:rPr lang="ru-RU" sz="3100" b="1" dirty="0">
                <a:solidFill>
                  <a:schemeClr val="accent1">
                    <a:lumMod val="50000"/>
                  </a:schemeClr>
                </a:solidFill>
              </a:rPr>
              <a:t>границ </a:t>
            </a:r>
            <a:r>
              <a:rPr lang="ru-RU" sz="3100" b="1" dirty="0" smtClean="0">
                <a:solidFill>
                  <a:schemeClr val="accent1">
                    <a:lumMod val="50000"/>
                  </a:schemeClr>
                </a:solidFill>
              </a:rPr>
              <a:t>УН</a:t>
            </a:r>
            <a:endParaRPr lang="ru-RU" sz="31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3912385664"/>
              </p:ext>
            </p:extLst>
          </p:nvPr>
        </p:nvGraphicFramePr>
        <p:xfrm>
          <a:off x="241810" y="1385454"/>
          <a:ext cx="11793313" cy="471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17977273"/>
              </p:ext>
            </p:extLst>
          </p:nvPr>
        </p:nvGraphicFramePr>
        <p:xfrm>
          <a:off x="200891" y="2281382"/>
          <a:ext cx="11875153" cy="4470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265314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a:bodyPr>
          <a:lstStyle/>
          <a:p>
            <a:r>
              <a:rPr lang="ru-RU" sz="3600" b="1" dirty="0" smtClean="0">
                <a:solidFill>
                  <a:schemeClr val="accent1">
                    <a:lumMod val="50000"/>
                  </a:schemeClr>
                </a:solidFill>
              </a:rPr>
              <a:t>III. Основания изменения границ УН. Пункт 17 </a:t>
            </a:r>
            <a:br>
              <a:rPr lang="ru-RU" sz="3600" b="1" dirty="0" smtClean="0">
                <a:solidFill>
                  <a:schemeClr val="accent1">
                    <a:lumMod val="50000"/>
                  </a:schemeClr>
                </a:solidFill>
              </a:rPr>
            </a:br>
            <a:r>
              <a:rPr lang="ru-RU" sz="3600" b="1" dirty="0">
                <a:solidFill>
                  <a:schemeClr val="accent1">
                    <a:lumMod val="50000"/>
                  </a:schemeClr>
                </a:solidFill>
              </a:rPr>
              <a:t>Порядок изменения границ </a:t>
            </a:r>
            <a:r>
              <a:rPr lang="ru-RU" sz="3600" b="1" dirty="0" smtClean="0">
                <a:solidFill>
                  <a:schemeClr val="accent1">
                    <a:lumMod val="50000"/>
                  </a:schemeClr>
                </a:solidFill>
              </a:rPr>
              <a:t>УН</a:t>
            </a:r>
            <a:endParaRPr lang="ru-RU" sz="3600" b="1" dirty="0">
              <a:solidFill>
                <a:schemeClr val="accent1">
                  <a:lumMod val="50000"/>
                </a:schemeClr>
              </a:solidFill>
            </a:endParaRPr>
          </a:p>
        </p:txBody>
      </p:sp>
      <p:graphicFrame>
        <p:nvGraphicFramePr>
          <p:cNvPr id="3" name="Схема 2"/>
          <p:cNvGraphicFramePr/>
          <p:nvPr>
            <p:extLst>
              <p:ext uri="{D42A27DB-BD31-4B8C-83A1-F6EECF244321}">
                <p14:modId xmlns:p14="http://schemas.microsoft.com/office/powerpoint/2010/main" val="816752543"/>
              </p:ext>
            </p:extLst>
          </p:nvPr>
        </p:nvGraphicFramePr>
        <p:xfrm>
          <a:off x="112501" y="2909454"/>
          <a:ext cx="11875153" cy="3223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хема 4"/>
          <p:cNvGraphicFramePr/>
          <p:nvPr>
            <p:extLst>
              <p:ext uri="{D42A27DB-BD31-4B8C-83A1-F6EECF244321}">
                <p14:modId xmlns:p14="http://schemas.microsoft.com/office/powerpoint/2010/main" val="3370533945"/>
              </p:ext>
            </p:extLst>
          </p:nvPr>
        </p:nvGraphicFramePr>
        <p:xfrm>
          <a:off x="38375" y="1251526"/>
          <a:ext cx="11875153" cy="13900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836393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fontScale="90000"/>
          </a:bodyPr>
          <a:lstStyle/>
          <a:p>
            <a:r>
              <a:rPr lang="ru-RU" sz="3600" b="1" dirty="0" smtClean="0">
                <a:solidFill>
                  <a:schemeClr val="accent1">
                    <a:lumMod val="50000"/>
                  </a:schemeClr>
                </a:solidFill>
              </a:rPr>
              <a:t>III. Основания изменения границ УН. Пункт 18 </a:t>
            </a:r>
            <a:br>
              <a:rPr lang="ru-RU" sz="3600" b="1" dirty="0" smtClean="0">
                <a:solidFill>
                  <a:schemeClr val="accent1">
                    <a:lumMod val="50000"/>
                  </a:schemeClr>
                </a:solidFill>
              </a:rPr>
            </a:br>
            <a:r>
              <a:rPr lang="ru-RU" sz="3600" b="1" dirty="0" smtClean="0">
                <a:solidFill>
                  <a:schemeClr val="accent1">
                    <a:lumMod val="50000"/>
                  </a:schemeClr>
                </a:solidFill>
              </a:rPr>
              <a:t>Содержание </a:t>
            </a:r>
            <a:r>
              <a:rPr lang="ru-RU" sz="3600" b="1" dirty="0">
                <a:solidFill>
                  <a:schemeClr val="accent1">
                    <a:lumMod val="50000"/>
                  </a:schemeClr>
                </a:solidFill>
              </a:rPr>
              <a:t>заявки </a:t>
            </a:r>
            <a:r>
              <a:rPr lang="ru-RU" sz="3600" b="1" dirty="0" smtClean="0">
                <a:solidFill>
                  <a:schemeClr val="accent1">
                    <a:lumMod val="50000"/>
                  </a:schemeClr>
                </a:solidFill>
              </a:rPr>
              <a:t>об </a:t>
            </a:r>
            <a:r>
              <a:rPr lang="ru-RU" sz="3600" b="1" dirty="0">
                <a:solidFill>
                  <a:schemeClr val="accent1">
                    <a:lumMod val="50000"/>
                  </a:schemeClr>
                </a:solidFill>
              </a:rPr>
              <a:t>изменении границ </a:t>
            </a:r>
            <a:r>
              <a:rPr lang="ru-RU" sz="3600" b="1" dirty="0" smtClean="0">
                <a:solidFill>
                  <a:schemeClr val="accent1">
                    <a:lumMod val="50000"/>
                  </a:schemeClr>
                </a:solidFill>
              </a:rPr>
              <a:t>УН</a:t>
            </a:r>
            <a:r>
              <a:rPr lang="ru-RU" sz="3600" b="1" dirty="0">
                <a:solidFill>
                  <a:schemeClr val="accent1">
                    <a:lumMod val="50000"/>
                  </a:schemeClr>
                </a:solidFill>
              </a:rPr>
              <a:t/>
            </a:r>
            <a:br>
              <a:rPr lang="ru-RU" sz="3600" b="1" dirty="0">
                <a:solidFill>
                  <a:schemeClr val="accent1">
                    <a:lumMod val="50000"/>
                  </a:schemeClr>
                </a:solidFill>
              </a:rPr>
            </a:br>
            <a:endParaRPr lang="ru-RU" sz="36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1747321708"/>
              </p:ext>
            </p:extLst>
          </p:nvPr>
        </p:nvGraphicFramePr>
        <p:xfrm>
          <a:off x="200891" y="1052944"/>
          <a:ext cx="11793313" cy="895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2218673333"/>
              </p:ext>
            </p:extLst>
          </p:nvPr>
        </p:nvGraphicFramePr>
        <p:xfrm>
          <a:off x="316847" y="1948872"/>
          <a:ext cx="11875153" cy="49091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666106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fontScale="90000"/>
          </a:bodyPr>
          <a:lstStyle/>
          <a:p>
            <a:r>
              <a:rPr lang="ru-RU" sz="3600" b="1" dirty="0" smtClean="0">
                <a:solidFill>
                  <a:schemeClr val="accent1">
                    <a:lumMod val="50000"/>
                  </a:schemeClr>
                </a:solidFill>
              </a:rPr>
              <a:t>III. Основания изменения границ УН. Пункт 19 </a:t>
            </a:r>
            <a:br>
              <a:rPr lang="ru-RU" sz="3600" b="1" dirty="0" smtClean="0">
                <a:solidFill>
                  <a:schemeClr val="accent1">
                    <a:lumMod val="50000"/>
                  </a:schemeClr>
                </a:solidFill>
              </a:rPr>
            </a:br>
            <a:r>
              <a:rPr lang="ru-RU" sz="3600" b="1" dirty="0" smtClean="0">
                <a:solidFill>
                  <a:schemeClr val="accent1">
                    <a:lumMod val="50000"/>
                  </a:schemeClr>
                </a:solidFill>
              </a:rPr>
              <a:t>Содержание </a:t>
            </a:r>
            <a:r>
              <a:rPr lang="ru-RU" sz="3600" b="1" dirty="0">
                <a:solidFill>
                  <a:schemeClr val="accent1">
                    <a:lumMod val="50000"/>
                  </a:schemeClr>
                </a:solidFill>
              </a:rPr>
              <a:t>заявки </a:t>
            </a:r>
            <a:r>
              <a:rPr lang="ru-RU" sz="3600" b="1" dirty="0" smtClean="0">
                <a:solidFill>
                  <a:schemeClr val="accent1">
                    <a:lumMod val="50000"/>
                  </a:schemeClr>
                </a:solidFill>
              </a:rPr>
              <a:t>об </a:t>
            </a:r>
            <a:r>
              <a:rPr lang="ru-RU" sz="3600" b="1" dirty="0">
                <a:solidFill>
                  <a:schemeClr val="accent1">
                    <a:lumMod val="50000"/>
                  </a:schemeClr>
                </a:solidFill>
              </a:rPr>
              <a:t>изменении границ </a:t>
            </a:r>
            <a:r>
              <a:rPr lang="ru-RU" sz="3600" b="1" dirty="0" smtClean="0">
                <a:solidFill>
                  <a:schemeClr val="accent1">
                    <a:lumMod val="50000"/>
                  </a:schemeClr>
                </a:solidFill>
              </a:rPr>
              <a:t>УН</a:t>
            </a:r>
            <a:r>
              <a:rPr lang="ru-RU" sz="3600" b="1" dirty="0">
                <a:solidFill>
                  <a:schemeClr val="accent1">
                    <a:lumMod val="50000"/>
                  </a:schemeClr>
                </a:solidFill>
              </a:rPr>
              <a:t/>
            </a:r>
            <a:br>
              <a:rPr lang="ru-RU" sz="3600" b="1" dirty="0">
                <a:solidFill>
                  <a:schemeClr val="accent1">
                    <a:lumMod val="50000"/>
                  </a:schemeClr>
                </a:solidFill>
              </a:rPr>
            </a:br>
            <a:endParaRPr lang="ru-RU" sz="36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3886950186"/>
              </p:ext>
            </p:extLst>
          </p:nvPr>
        </p:nvGraphicFramePr>
        <p:xfrm>
          <a:off x="200891" y="1052944"/>
          <a:ext cx="11793313" cy="895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65498452"/>
              </p:ext>
            </p:extLst>
          </p:nvPr>
        </p:nvGraphicFramePr>
        <p:xfrm>
          <a:off x="316847" y="1948872"/>
          <a:ext cx="11875153" cy="49091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419513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fontScale="90000"/>
          </a:bodyPr>
          <a:lstStyle/>
          <a:p>
            <a:r>
              <a:rPr lang="ru-RU" sz="3600" b="1" dirty="0" smtClean="0">
                <a:solidFill>
                  <a:schemeClr val="accent1">
                    <a:lumMod val="50000"/>
                  </a:schemeClr>
                </a:solidFill>
              </a:rPr>
              <a:t>III. Основания изменения границ УН. Пункт 19 </a:t>
            </a:r>
            <a:br>
              <a:rPr lang="ru-RU" sz="3600" b="1" dirty="0" smtClean="0">
                <a:solidFill>
                  <a:schemeClr val="accent1">
                    <a:lumMod val="50000"/>
                  </a:schemeClr>
                </a:solidFill>
              </a:rPr>
            </a:br>
            <a:r>
              <a:rPr lang="ru-RU" sz="3600" b="1" dirty="0" smtClean="0">
                <a:solidFill>
                  <a:schemeClr val="accent1">
                    <a:lumMod val="50000"/>
                  </a:schemeClr>
                </a:solidFill>
              </a:rPr>
              <a:t>Содержание </a:t>
            </a:r>
            <a:r>
              <a:rPr lang="ru-RU" sz="3600" b="1" dirty="0">
                <a:solidFill>
                  <a:schemeClr val="accent1">
                    <a:lumMod val="50000"/>
                  </a:schemeClr>
                </a:solidFill>
              </a:rPr>
              <a:t>заявки </a:t>
            </a:r>
            <a:r>
              <a:rPr lang="ru-RU" sz="3600" b="1" dirty="0" smtClean="0">
                <a:solidFill>
                  <a:schemeClr val="accent1">
                    <a:lumMod val="50000"/>
                  </a:schemeClr>
                </a:solidFill>
              </a:rPr>
              <a:t>об </a:t>
            </a:r>
            <a:r>
              <a:rPr lang="ru-RU" sz="3600" b="1" dirty="0">
                <a:solidFill>
                  <a:schemeClr val="accent1">
                    <a:lumMod val="50000"/>
                  </a:schemeClr>
                </a:solidFill>
              </a:rPr>
              <a:t>изменении границ </a:t>
            </a:r>
            <a:r>
              <a:rPr lang="ru-RU" sz="3600" b="1" dirty="0" smtClean="0">
                <a:solidFill>
                  <a:schemeClr val="accent1">
                    <a:lumMod val="50000"/>
                  </a:schemeClr>
                </a:solidFill>
              </a:rPr>
              <a:t>УН</a:t>
            </a:r>
            <a:r>
              <a:rPr lang="ru-RU" sz="3600" b="1" dirty="0">
                <a:solidFill>
                  <a:schemeClr val="accent1">
                    <a:lumMod val="50000"/>
                  </a:schemeClr>
                </a:solidFill>
              </a:rPr>
              <a:t/>
            </a:r>
            <a:br>
              <a:rPr lang="ru-RU" sz="3600" b="1" dirty="0">
                <a:solidFill>
                  <a:schemeClr val="accent1">
                    <a:lumMod val="50000"/>
                  </a:schemeClr>
                </a:solidFill>
              </a:rPr>
            </a:br>
            <a:endParaRPr lang="ru-RU" sz="36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3886950186"/>
              </p:ext>
            </p:extLst>
          </p:nvPr>
        </p:nvGraphicFramePr>
        <p:xfrm>
          <a:off x="200891" y="1052944"/>
          <a:ext cx="11793313" cy="895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3657619488"/>
              </p:ext>
            </p:extLst>
          </p:nvPr>
        </p:nvGraphicFramePr>
        <p:xfrm>
          <a:off x="316847" y="1948872"/>
          <a:ext cx="11875153" cy="49091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371832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fontScale="90000"/>
          </a:bodyPr>
          <a:lstStyle/>
          <a:p>
            <a:r>
              <a:rPr lang="ru-RU" sz="3600" b="1" dirty="0" smtClean="0">
                <a:solidFill>
                  <a:schemeClr val="accent1">
                    <a:lumMod val="50000"/>
                  </a:schemeClr>
                </a:solidFill>
              </a:rPr>
              <a:t>III. Основания изменения границ УН. Абзац 1, 2, 3 пункта 20 </a:t>
            </a:r>
            <a:br>
              <a:rPr lang="ru-RU" sz="3600" b="1" dirty="0" smtClean="0">
                <a:solidFill>
                  <a:schemeClr val="accent1">
                    <a:lumMod val="50000"/>
                  </a:schemeClr>
                </a:solidFill>
              </a:rPr>
            </a:br>
            <a:r>
              <a:rPr lang="ru-RU" sz="3600" b="1" dirty="0">
                <a:solidFill>
                  <a:schemeClr val="accent1">
                    <a:lumMod val="50000"/>
                  </a:schemeClr>
                </a:solidFill>
              </a:rPr>
              <a:t>Порядок </a:t>
            </a:r>
            <a:r>
              <a:rPr lang="ru-RU" sz="3600" b="1" dirty="0" smtClean="0">
                <a:solidFill>
                  <a:schemeClr val="accent1">
                    <a:lumMod val="50000"/>
                  </a:schemeClr>
                </a:solidFill>
              </a:rPr>
              <a:t>подачи заявки на изменение </a:t>
            </a:r>
            <a:r>
              <a:rPr lang="ru-RU" sz="3600" b="1" dirty="0">
                <a:solidFill>
                  <a:schemeClr val="accent1">
                    <a:lumMod val="50000"/>
                  </a:schemeClr>
                </a:solidFill>
              </a:rPr>
              <a:t>границ </a:t>
            </a:r>
            <a:r>
              <a:rPr lang="ru-RU" sz="3600" b="1" dirty="0" smtClean="0">
                <a:solidFill>
                  <a:schemeClr val="accent1">
                    <a:lumMod val="50000"/>
                  </a:schemeClr>
                </a:solidFill>
              </a:rPr>
              <a:t>УН</a:t>
            </a:r>
            <a:r>
              <a:rPr lang="ru-RU" sz="3600" b="1" dirty="0">
                <a:solidFill>
                  <a:schemeClr val="accent1">
                    <a:lumMod val="50000"/>
                  </a:schemeClr>
                </a:solidFill>
              </a:rPr>
              <a:t/>
            </a:r>
            <a:br>
              <a:rPr lang="ru-RU" sz="3600" b="1" dirty="0">
                <a:solidFill>
                  <a:schemeClr val="accent1">
                    <a:lumMod val="50000"/>
                  </a:schemeClr>
                </a:solidFill>
              </a:rPr>
            </a:br>
            <a:endParaRPr lang="ru-RU" sz="36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1702201093"/>
              </p:ext>
            </p:extLst>
          </p:nvPr>
        </p:nvGraphicFramePr>
        <p:xfrm>
          <a:off x="200891" y="1052944"/>
          <a:ext cx="11793313" cy="895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хема 4"/>
          <p:cNvGraphicFramePr/>
          <p:nvPr>
            <p:extLst>
              <p:ext uri="{D42A27DB-BD31-4B8C-83A1-F6EECF244321}">
                <p14:modId xmlns:p14="http://schemas.microsoft.com/office/powerpoint/2010/main" val="4010199902"/>
              </p:ext>
            </p:extLst>
          </p:nvPr>
        </p:nvGraphicFramePr>
        <p:xfrm>
          <a:off x="286327" y="1948872"/>
          <a:ext cx="11707877" cy="45227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13406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fontScale="90000"/>
          </a:bodyPr>
          <a:lstStyle/>
          <a:p>
            <a:r>
              <a:rPr lang="ru-RU" sz="3600" b="1" dirty="0" smtClean="0">
                <a:solidFill>
                  <a:schemeClr val="accent1">
                    <a:lumMod val="50000"/>
                  </a:schemeClr>
                </a:solidFill>
              </a:rPr>
              <a:t>III. Основания изменения границ УН</a:t>
            </a:r>
            <a:r>
              <a:rPr lang="ru-RU" sz="3600" b="1" dirty="0">
                <a:solidFill>
                  <a:schemeClr val="accent1">
                    <a:lumMod val="50000"/>
                  </a:schemeClr>
                </a:solidFill>
              </a:rPr>
              <a:t>. Абзац </a:t>
            </a:r>
            <a:r>
              <a:rPr lang="ru-RU" sz="3600" b="1" dirty="0" smtClean="0">
                <a:solidFill>
                  <a:schemeClr val="accent1">
                    <a:lumMod val="50000"/>
                  </a:schemeClr>
                </a:solidFill>
              </a:rPr>
              <a:t>4,5,6 пункта 20. Порядок подачи заявки на изменение </a:t>
            </a:r>
            <a:r>
              <a:rPr lang="ru-RU" sz="3600" b="1" dirty="0">
                <a:solidFill>
                  <a:schemeClr val="accent1">
                    <a:lumMod val="50000"/>
                  </a:schemeClr>
                </a:solidFill>
              </a:rPr>
              <a:t>границ </a:t>
            </a:r>
            <a:r>
              <a:rPr lang="ru-RU" sz="3600" b="1" dirty="0" smtClean="0">
                <a:solidFill>
                  <a:schemeClr val="accent1">
                    <a:lumMod val="50000"/>
                  </a:schemeClr>
                </a:solidFill>
              </a:rPr>
              <a:t>УН</a:t>
            </a:r>
            <a:r>
              <a:rPr lang="ru-RU" sz="3600" b="1" dirty="0">
                <a:solidFill>
                  <a:schemeClr val="accent1">
                    <a:lumMod val="50000"/>
                  </a:schemeClr>
                </a:solidFill>
              </a:rPr>
              <a:t/>
            </a:r>
            <a:br>
              <a:rPr lang="ru-RU" sz="3600" b="1" dirty="0">
                <a:solidFill>
                  <a:schemeClr val="accent1">
                    <a:lumMod val="50000"/>
                  </a:schemeClr>
                </a:solidFill>
              </a:rPr>
            </a:br>
            <a:endParaRPr lang="ru-RU" sz="36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1702201093"/>
              </p:ext>
            </p:extLst>
          </p:nvPr>
        </p:nvGraphicFramePr>
        <p:xfrm>
          <a:off x="200891" y="1052944"/>
          <a:ext cx="11793313" cy="895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хема 4"/>
          <p:cNvGraphicFramePr/>
          <p:nvPr>
            <p:extLst>
              <p:ext uri="{D42A27DB-BD31-4B8C-83A1-F6EECF244321}">
                <p14:modId xmlns:p14="http://schemas.microsoft.com/office/powerpoint/2010/main" val="2202052705"/>
              </p:ext>
            </p:extLst>
          </p:nvPr>
        </p:nvGraphicFramePr>
        <p:xfrm>
          <a:off x="286327" y="1948872"/>
          <a:ext cx="11707877" cy="49091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197492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fontScale="90000"/>
          </a:bodyPr>
          <a:lstStyle/>
          <a:p>
            <a:r>
              <a:rPr lang="ru-RU" sz="3600" b="1" dirty="0" smtClean="0">
                <a:solidFill>
                  <a:schemeClr val="accent1">
                    <a:lumMod val="50000"/>
                  </a:schemeClr>
                </a:solidFill>
              </a:rPr>
              <a:t>III. Основания изменения границ УН. Пункт 2</a:t>
            </a:r>
            <a:r>
              <a:rPr lang="en-US" sz="3600" b="1" dirty="0" smtClean="0">
                <a:solidFill>
                  <a:schemeClr val="accent1">
                    <a:lumMod val="50000"/>
                  </a:schemeClr>
                </a:solidFill>
              </a:rPr>
              <a:t>1</a:t>
            </a:r>
            <a:r>
              <a:rPr lang="ru-RU" sz="3600" b="1" dirty="0" smtClean="0">
                <a:solidFill>
                  <a:schemeClr val="accent1">
                    <a:lumMod val="50000"/>
                  </a:schemeClr>
                </a:solidFill>
              </a:rPr>
              <a:t> </a:t>
            </a:r>
            <a:br>
              <a:rPr lang="ru-RU" sz="3600" b="1" dirty="0" smtClean="0">
                <a:solidFill>
                  <a:schemeClr val="accent1">
                    <a:lumMod val="50000"/>
                  </a:schemeClr>
                </a:solidFill>
              </a:rPr>
            </a:br>
            <a:r>
              <a:rPr lang="ru-RU" sz="3600" b="1" dirty="0">
                <a:solidFill>
                  <a:schemeClr val="accent1">
                    <a:lumMod val="50000"/>
                  </a:schemeClr>
                </a:solidFill>
              </a:rPr>
              <a:t>Порядок </a:t>
            </a:r>
            <a:r>
              <a:rPr lang="ru-RU" sz="3600" b="1" dirty="0" smtClean="0">
                <a:solidFill>
                  <a:schemeClr val="accent1">
                    <a:lumMod val="50000"/>
                  </a:schemeClr>
                </a:solidFill>
              </a:rPr>
              <a:t>подачи заявки на изменение </a:t>
            </a:r>
            <a:r>
              <a:rPr lang="ru-RU" sz="3600" b="1" dirty="0">
                <a:solidFill>
                  <a:schemeClr val="accent1">
                    <a:lumMod val="50000"/>
                  </a:schemeClr>
                </a:solidFill>
              </a:rPr>
              <a:t>границ </a:t>
            </a:r>
            <a:r>
              <a:rPr lang="ru-RU" sz="3600" b="1" dirty="0" smtClean="0">
                <a:solidFill>
                  <a:schemeClr val="accent1">
                    <a:lumMod val="50000"/>
                  </a:schemeClr>
                </a:solidFill>
              </a:rPr>
              <a:t>УН</a:t>
            </a:r>
            <a:r>
              <a:rPr lang="ru-RU" sz="3600" b="1" dirty="0">
                <a:solidFill>
                  <a:schemeClr val="accent1">
                    <a:lumMod val="50000"/>
                  </a:schemeClr>
                </a:solidFill>
              </a:rPr>
              <a:t/>
            </a:r>
            <a:br>
              <a:rPr lang="ru-RU" sz="3600" b="1" dirty="0">
                <a:solidFill>
                  <a:schemeClr val="accent1">
                    <a:lumMod val="50000"/>
                  </a:schemeClr>
                </a:solidFill>
              </a:rPr>
            </a:br>
            <a:endParaRPr lang="ru-RU" sz="36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3870841402"/>
              </p:ext>
            </p:extLst>
          </p:nvPr>
        </p:nvGraphicFramePr>
        <p:xfrm>
          <a:off x="200891" y="1052944"/>
          <a:ext cx="11793313" cy="895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хема 4"/>
          <p:cNvGraphicFramePr/>
          <p:nvPr>
            <p:extLst>
              <p:ext uri="{D42A27DB-BD31-4B8C-83A1-F6EECF244321}">
                <p14:modId xmlns:p14="http://schemas.microsoft.com/office/powerpoint/2010/main" val="2594592041"/>
              </p:ext>
            </p:extLst>
          </p:nvPr>
        </p:nvGraphicFramePr>
        <p:xfrm>
          <a:off x="286327" y="1948872"/>
          <a:ext cx="11707877" cy="45227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725589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fontScale="90000"/>
          </a:bodyPr>
          <a:lstStyle/>
          <a:p>
            <a:r>
              <a:rPr lang="ru-RU" sz="3600" b="1" dirty="0" smtClean="0">
                <a:solidFill>
                  <a:schemeClr val="accent1">
                    <a:lumMod val="50000"/>
                  </a:schemeClr>
                </a:solidFill>
              </a:rPr>
              <a:t>III. Основания изменения границ УН. Пункт 22 </a:t>
            </a:r>
            <a:br>
              <a:rPr lang="ru-RU" sz="3600" b="1" dirty="0" smtClean="0">
                <a:solidFill>
                  <a:schemeClr val="accent1">
                    <a:lumMod val="50000"/>
                  </a:schemeClr>
                </a:solidFill>
              </a:rPr>
            </a:br>
            <a:r>
              <a:rPr lang="ru-RU" sz="3600" b="1" dirty="0">
                <a:solidFill>
                  <a:schemeClr val="accent1">
                    <a:lumMod val="50000"/>
                  </a:schemeClr>
                </a:solidFill>
              </a:rPr>
              <a:t>Порядок </a:t>
            </a:r>
            <a:r>
              <a:rPr lang="ru-RU" sz="3600" b="1" dirty="0" smtClean="0">
                <a:solidFill>
                  <a:schemeClr val="accent1">
                    <a:lumMod val="50000"/>
                  </a:schemeClr>
                </a:solidFill>
              </a:rPr>
              <a:t>подачи заявки на изменение </a:t>
            </a:r>
            <a:r>
              <a:rPr lang="ru-RU" sz="3600" b="1" dirty="0">
                <a:solidFill>
                  <a:schemeClr val="accent1">
                    <a:lumMod val="50000"/>
                  </a:schemeClr>
                </a:solidFill>
              </a:rPr>
              <a:t>границ </a:t>
            </a:r>
            <a:r>
              <a:rPr lang="ru-RU" sz="3600" b="1" dirty="0" smtClean="0">
                <a:solidFill>
                  <a:schemeClr val="accent1">
                    <a:lumMod val="50000"/>
                  </a:schemeClr>
                </a:solidFill>
              </a:rPr>
              <a:t>УН</a:t>
            </a:r>
            <a:r>
              <a:rPr lang="ru-RU" sz="3600" b="1" dirty="0">
                <a:solidFill>
                  <a:schemeClr val="accent1">
                    <a:lumMod val="50000"/>
                  </a:schemeClr>
                </a:solidFill>
              </a:rPr>
              <a:t/>
            </a:r>
            <a:br>
              <a:rPr lang="ru-RU" sz="3600" b="1" dirty="0">
                <a:solidFill>
                  <a:schemeClr val="accent1">
                    <a:lumMod val="50000"/>
                  </a:schemeClr>
                </a:solidFill>
              </a:rPr>
            </a:br>
            <a:endParaRPr lang="ru-RU" sz="36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2746392806"/>
              </p:ext>
            </p:extLst>
          </p:nvPr>
        </p:nvGraphicFramePr>
        <p:xfrm>
          <a:off x="200891" y="1052944"/>
          <a:ext cx="11793313" cy="895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хема 4"/>
          <p:cNvGraphicFramePr/>
          <p:nvPr>
            <p:extLst>
              <p:ext uri="{D42A27DB-BD31-4B8C-83A1-F6EECF244321}">
                <p14:modId xmlns:p14="http://schemas.microsoft.com/office/powerpoint/2010/main" val="1505796106"/>
              </p:ext>
            </p:extLst>
          </p:nvPr>
        </p:nvGraphicFramePr>
        <p:xfrm>
          <a:off x="286327" y="1948872"/>
          <a:ext cx="11707877" cy="45227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628703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fontScale="90000"/>
          </a:bodyPr>
          <a:lstStyle/>
          <a:p>
            <a:r>
              <a:rPr lang="ru-RU" sz="3600" b="1" dirty="0" smtClean="0">
                <a:solidFill>
                  <a:schemeClr val="accent1">
                    <a:lumMod val="50000"/>
                  </a:schemeClr>
                </a:solidFill>
              </a:rPr>
              <a:t>III. Основания изменения границ УН. Пункт 23,24 </a:t>
            </a:r>
            <a:br>
              <a:rPr lang="ru-RU" sz="3600" b="1" dirty="0" smtClean="0">
                <a:solidFill>
                  <a:schemeClr val="accent1">
                    <a:lumMod val="50000"/>
                  </a:schemeClr>
                </a:solidFill>
              </a:rPr>
            </a:br>
            <a:r>
              <a:rPr lang="ru-RU" sz="3600" b="1" dirty="0">
                <a:solidFill>
                  <a:schemeClr val="accent1">
                    <a:lumMod val="50000"/>
                  </a:schemeClr>
                </a:solidFill>
              </a:rPr>
              <a:t>Порядок </a:t>
            </a:r>
            <a:r>
              <a:rPr lang="ru-RU" sz="3600" b="1" dirty="0" smtClean="0">
                <a:solidFill>
                  <a:schemeClr val="accent1">
                    <a:lumMod val="50000"/>
                  </a:schemeClr>
                </a:solidFill>
              </a:rPr>
              <a:t>подачи заявки на изменение </a:t>
            </a:r>
            <a:r>
              <a:rPr lang="ru-RU" sz="3600" b="1" dirty="0">
                <a:solidFill>
                  <a:schemeClr val="accent1">
                    <a:lumMod val="50000"/>
                  </a:schemeClr>
                </a:solidFill>
              </a:rPr>
              <a:t>границ </a:t>
            </a:r>
            <a:r>
              <a:rPr lang="ru-RU" sz="3600" b="1" dirty="0" smtClean="0">
                <a:solidFill>
                  <a:schemeClr val="accent1">
                    <a:lumMod val="50000"/>
                  </a:schemeClr>
                </a:solidFill>
              </a:rPr>
              <a:t>УН</a:t>
            </a:r>
            <a:r>
              <a:rPr lang="ru-RU" sz="3600" b="1" dirty="0">
                <a:solidFill>
                  <a:schemeClr val="accent1">
                    <a:lumMod val="50000"/>
                  </a:schemeClr>
                </a:solidFill>
              </a:rPr>
              <a:t/>
            </a:r>
            <a:br>
              <a:rPr lang="ru-RU" sz="3600" b="1" dirty="0">
                <a:solidFill>
                  <a:schemeClr val="accent1">
                    <a:lumMod val="50000"/>
                  </a:schemeClr>
                </a:solidFill>
              </a:rPr>
            </a:br>
            <a:endParaRPr lang="ru-RU" sz="36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2550991251"/>
              </p:ext>
            </p:extLst>
          </p:nvPr>
        </p:nvGraphicFramePr>
        <p:xfrm>
          <a:off x="200891" y="1052943"/>
          <a:ext cx="11793313" cy="1744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Схема 5"/>
          <p:cNvGraphicFramePr/>
          <p:nvPr>
            <p:extLst>
              <p:ext uri="{D42A27DB-BD31-4B8C-83A1-F6EECF244321}">
                <p14:modId xmlns:p14="http://schemas.microsoft.com/office/powerpoint/2010/main" val="3647659367"/>
              </p:ext>
            </p:extLst>
          </p:nvPr>
        </p:nvGraphicFramePr>
        <p:xfrm>
          <a:off x="200891" y="2997929"/>
          <a:ext cx="11793313" cy="17445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21911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850" y="0"/>
            <a:ext cx="10515600" cy="1325563"/>
          </a:xfrm>
        </p:spPr>
        <p:txBody>
          <a:bodyPr/>
          <a:lstStyle/>
          <a:p>
            <a:r>
              <a:rPr lang="ru-RU" b="1" dirty="0" smtClean="0">
                <a:solidFill>
                  <a:schemeClr val="accent1">
                    <a:lumMod val="50000"/>
                  </a:schemeClr>
                </a:solidFill>
              </a:rPr>
              <a:t>Основные положения</a:t>
            </a:r>
            <a:r>
              <a:rPr lang="en-US" b="1" dirty="0" smtClean="0">
                <a:solidFill>
                  <a:schemeClr val="accent1">
                    <a:lumMod val="50000"/>
                  </a:schemeClr>
                </a:solidFill>
              </a:rPr>
              <a:t> </a:t>
            </a:r>
            <a:r>
              <a:rPr lang="ru-RU" b="1" dirty="0" smtClean="0">
                <a:solidFill>
                  <a:schemeClr val="accent1">
                    <a:lumMod val="50000"/>
                  </a:schemeClr>
                </a:solidFill>
              </a:rPr>
              <a:t>п.1</a:t>
            </a:r>
            <a:endParaRPr lang="ru-RU" b="1" dirty="0">
              <a:solidFill>
                <a:schemeClr val="accent1">
                  <a:lumMod val="50000"/>
                </a:schemeClr>
              </a:solidFill>
            </a:endParaRPr>
          </a:p>
        </p:txBody>
      </p:sp>
      <p:graphicFrame>
        <p:nvGraphicFramePr>
          <p:cNvPr id="6" name="Схема 5"/>
          <p:cNvGraphicFramePr/>
          <p:nvPr>
            <p:extLst>
              <p:ext uri="{D42A27DB-BD31-4B8C-83A1-F6EECF244321}">
                <p14:modId xmlns:p14="http://schemas.microsoft.com/office/powerpoint/2010/main" val="1536723003"/>
              </p:ext>
            </p:extLst>
          </p:nvPr>
        </p:nvGraphicFramePr>
        <p:xfrm>
          <a:off x="358677" y="932482"/>
          <a:ext cx="11728819" cy="5818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81662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fontScale="90000"/>
          </a:bodyPr>
          <a:lstStyle/>
          <a:p>
            <a:r>
              <a:rPr lang="ru-RU" sz="3600" b="1" dirty="0" smtClean="0">
                <a:solidFill>
                  <a:schemeClr val="accent1">
                    <a:lumMod val="50000"/>
                  </a:schemeClr>
                </a:solidFill>
              </a:rPr>
              <a:t>III. Основания изменения границ УН. Пункт 25 </a:t>
            </a:r>
            <a:br>
              <a:rPr lang="ru-RU" sz="3600" b="1" dirty="0" smtClean="0">
                <a:solidFill>
                  <a:schemeClr val="accent1">
                    <a:lumMod val="50000"/>
                  </a:schemeClr>
                </a:solidFill>
              </a:rPr>
            </a:br>
            <a:r>
              <a:rPr lang="ru-RU" sz="3600" b="1" dirty="0" smtClean="0">
                <a:solidFill>
                  <a:schemeClr val="accent1">
                    <a:lumMod val="50000"/>
                  </a:schemeClr>
                </a:solidFill>
              </a:rPr>
              <a:t>Порядок подачи заявки на изменение </a:t>
            </a:r>
            <a:r>
              <a:rPr lang="ru-RU" sz="3600" b="1" dirty="0">
                <a:solidFill>
                  <a:schemeClr val="accent1">
                    <a:lumMod val="50000"/>
                  </a:schemeClr>
                </a:solidFill>
              </a:rPr>
              <a:t>границ </a:t>
            </a:r>
            <a:r>
              <a:rPr lang="ru-RU" sz="3600" b="1" dirty="0" smtClean="0">
                <a:solidFill>
                  <a:schemeClr val="accent1">
                    <a:lumMod val="50000"/>
                  </a:schemeClr>
                </a:solidFill>
              </a:rPr>
              <a:t>УН</a:t>
            </a:r>
            <a:r>
              <a:rPr lang="ru-RU" sz="3600" b="1" dirty="0">
                <a:solidFill>
                  <a:schemeClr val="accent1">
                    <a:lumMod val="50000"/>
                  </a:schemeClr>
                </a:solidFill>
              </a:rPr>
              <a:t/>
            </a:r>
            <a:br>
              <a:rPr lang="ru-RU" sz="3600" b="1" dirty="0">
                <a:solidFill>
                  <a:schemeClr val="accent1">
                    <a:lumMod val="50000"/>
                  </a:schemeClr>
                </a:solidFill>
              </a:rPr>
            </a:br>
            <a:endParaRPr lang="ru-RU" sz="36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2065536016"/>
              </p:ext>
            </p:extLst>
          </p:nvPr>
        </p:nvGraphicFramePr>
        <p:xfrm>
          <a:off x="200891" y="1052943"/>
          <a:ext cx="11793313" cy="1002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1038791561"/>
              </p:ext>
            </p:extLst>
          </p:nvPr>
        </p:nvGraphicFramePr>
        <p:xfrm>
          <a:off x="200891" y="2127564"/>
          <a:ext cx="11894539" cy="45629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963381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fontScale="90000"/>
          </a:bodyPr>
          <a:lstStyle/>
          <a:p>
            <a:r>
              <a:rPr lang="ru-RU" sz="3600" b="1" dirty="0" smtClean="0">
                <a:solidFill>
                  <a:schemeClr val="accent1">
                    <a:lumMod val="50000"/>
                  </a:schemeClr>
                </a:solidFill>
              </a:rPr>
              <a:t>III. Основания изменения границ УН. Пункт 26 </a:t>
            </a:r>
            <a:br>
              <a:rPr lang="ru-RU" sz="3600" b="1" dirty="0" smtClean="0">
                <a:solidFill>
                  <a:schemeClr val="accent1">
                    <a:lumMod val="50000"/>
                  </a:schemeClr>
                </a:solidFill>
              </a:rPr>
            </a:br>
            <a:r>
              <a:rPr lang="ru-RU" sz="3600" b="1" dirty="0" smtClean="0">
                <a:solidFill>
                  <a:schemeClr val="accent1">
                    <a:lumMod val="50000"/>
                  </a:schemeClr>
                </a:solidFill>
              </a:rPr>
              <a:t>Порядок подачи заявки на изменение </a:t>
            </a:r>
            <a:r>
              <a:rPr lang="ru-RU" sz="3600" b="1" dirty="0">
                <a:solidFill>
                  <a:schemeClr val="accent1">
                    <a:lumMod val="50000"/>
                  </a:schemeClr>
                </a:solidFill>
              </a:rPr>
              <a:t>границ </a:t>
            </a:r>
            <a:r>
              <a:rPr lang="ru-RU" sz="3600" b="1" dirty="0" smtClean="0">
                <a:solidFill>
                  <a:schemeClr val="accent1">
                    <a:lumMod val="50000"/>
                  </a:schemeClr>
                </a:solidFill>
              </a:rPr>
              <a:t>УН</a:t>
            </a:r>
            <a:r>
              <a:rPr lang="ru-RU" sz="3600" b="1" dirty="0">
                <a:solidFill>
                  <a:schemeClr val="accent1">
                    <a:lumMod val="50000"/>
                  </a:schemeClr>
                </a:solidFill>
              </a:rPr>
              <a:t/>
            </a:r>
            <a:br>
              <a:rPr lang="ru-RU" sz="3600" b="1" dirty="0">
                <a:solidFill>
                  <a:schemeClr val="accent1">
                    <a:lumMod val="50000"/>
                  </a:schemeClr>
                </a:solidFill>
              </a:rPr>
            </a:br>
            <a:endParaRPr lang="ru-RU" sz="36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191854296"/>
              </p:ext>
            </p:extLst>
          </p:nvPr>
        </p:nvGraphicFramePr>
        <p:xfrm>
          <a:off x="200891" y="1052943"/>
          <a:ext cx="11793313" cy="1364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2564079619"/>
              </p:ext>
            </p:extLst>
          </p:nvPr>
        </p:nvGraphicFramePr>
        <p:xfrm>
          <a:off x="200891" y="2507810"/>
          <a:ext cx="11894539" cy="41827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083756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a:bodyPr>
          <a:lstStyle/>
          <a:p>
            <a:r>
              <a:rPr lang="ru-RU" sz="3600" b="1" dirty="0" smtClean="0">
                <a:solidFill>
                  <a:schemeClr val="accent1">
                    <a:lumMod val="50000"/>
                  </a:schemeClr>
                </a:solidFill>
              </a:rPr>
              <a:t>III. Основания изменения границ УН. Пункт 26 </a:t>
            </a:r>
            <a:br>
              <a:rPr lang="ru-RU" sz="3600" b="1" dirty="0" smtClean="0">
                <a:solidFill>
                  <a:schemeClr val="accent1">
                    <a:lumMod val="50000"/>
                  </a:schemeClr>
                </a:solidFill>
              </a:rPr>
            </a:br>
            <a:r>
              <a:rPr lang="ru-RU" sz="3600" b="1" dirty="0" smtClean="0">
                <a:solidFill>
                  <a:schemeClr val="accent1">
                    <a:lumMod val="50000"/>
                  </a:schemeClr>
                </a:solidFill>
              </a:rPr>
              <a:t>Порядок подачи заявки на изменение </a:t>
            </a:r>
            <a:r>
              <a:rPr lang="ru-RU" sz="3600" b="1" dirty="0">
                <a:solidFill>
                  <a:schemeClr val="accent1">
                    <a:lumMod val="50000"/>
                  </a:schemeClr>
                </a:solidFill>
              </a:rPr>
              <a:t>границ </a:t>
            </a:r>
            <a:r>
              <a:rPr lang="ru-RU" sz="3600" b="1" dirty="0" smtClean="0">
                <a:solidFill>
                  <a:schemeClr val="accent1">
                    <a:lumMod val="50000"/>
                  </a:schemeClr>
                </a:solidFill>
              </a:rPr>
              <a:t>УН</a:t>
            </a:r>
            <a:endParaRPr lang="ru-RU" sz="36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191854296"/>
              </p:ext>
            </p:extLst>
          </p:nvPr>
        </p:nvGraphicFramePr>
        <p:xfrm>
          <a:off x="200891" y="1052943"/>
          <a:ext cx="11793313" cy="1364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189638614"/>
              </p:ext>
            </p:extLst>
          </p:nvPr>
        </p:nvGraphicFramePr>
        <p:xfrm>
          <a:off x="200891" y="2507810"/>
          <a:ext cx="11894539" cy="41827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828753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550122" cy="1325563"/>
          </a:xfrm>
        </p:spPr>
        <p:txBody>
          <a:bodyPr>
            <a:normAutofit/>
          </a:bodyPr>
          <a:lstStyle/>
          <a:p>
            <a:r>
              <a:rPr lang="ru-RU" sz="3600" b="1" dirty="0" smtClean="0">
                <a:solidFill>
                  <a:schemeClr val="accent1">
                    <a:lumMod val="50000"/>
                  </a:schemeClr>
                </a:solidFill>
              </a:rPr>
              <a:t>III. Основания изменения границ УН. Пункт 26 </a:t>
            </a:r>
            <a:br>
              <a:rPr lang="ru-RU" sz="3600" b="1" dirty="0" smtClean="0">
                <a:solidFill>
                  <a:schemeClr val="accent1">
                    <a:lumMod val="50000"/>
                  </a:schemeClr>
                </a:solidFill>
              </a:rPr>
            </a:br>
            <a:r>
              <a:rPr lang="ru-RU" sz="3600" b="1" dirty="0" smtClean="0">
                <a:solidFill>
                  <a:schemeClr val="accent1">
                    <a:lumMod val="50000"/>
                  </a:schemeClr>
                </a:solidFill>
              </a:rPr>
              <a:t>Порядок подачи заявки на изменение </a:t>
            </a:r>
            <a:r>
              <a:rPr lang="ru-RU" sz="3600" b="1" dirty="0">
                <a:solidFill>
                  <a:schemeClr val="accent1">
                    <a:lumMod val="50000"/>
                  </a:schemeClr>
                </a:solidFill>
              </a:rPr>
              <a:t>границ </a:t>
            </a:r>
            <a:r>
              <a:rPr lang="ru-RU" sz="3600" b="1" dirty="0" smtClean="0">
                <a:solidFill>
                  <a:schemeClr val="accent1">
                    <a:lumMod val="50000"/>
                  </a:schemeClr>
                </a:solidFill>
              </a:rPr>
              <a:t>УН</a:t>
            </a:r>
            <a:endParaRPr lang="ru-RU" sz="36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191854296"/>
              </p:ext>
            </p:extLst>
          </p:nvPr>
        </p:nvGraphicFramePr>
        <p:xfrm>
          <a:off x="200891" y="1052943"/>
          <a:ext cx="11793313" cy="1364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3495030534"/>
              </p:ext>
            </p:extLst>
          </p:nvPr>
        </p:nvGraphicFramePr>
        <p:xfrm>
          <a:off x="200891" y="2507810"/>
          <a:ext cx="11894539" cy="41827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897547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0" y="117695"/>
            <a:ext cx="11894539" cy="1089158"/>
          </a:xfrm>
        </p:spPr>
        <p:txBody>
          <a:bodyPr>
            <a:normAutofit/>
          </a:bodyPr>
          <a:lstStyle/>
          <a:p>
            <a:r>
              <a:rPr lang="ru-RU" sz="3600" b="1" dirty="0" smtClean="0">
                <a:solidFill>
                  <a:schemeClr val="accent1">
                    <a:lumMod val="50000"/>
                  </a:schemeClr>
                </a:solidFill>
              </a:rPr>
              <a:t>III. Основания изменения границ УН. Пункт 27 </a:t>
            </a:r>
            <a:br>
              <a:rPr lang="ru-RU" sz="3600" b="1" dirty="0" smtClean="0">
                <a:solidFill>
                  <a:schemeClr val="accent1">
                    <a:lumMod val="50000"/>
                  </a:schemeClr>
                </a:solidFill>
              </a:rPr>
            </a:br>
            <a:r>
              <a:rPr lang="ru-RU" sz="3600" b="1" dirty="0" smtClean="0">
                <a:solidFill>
                  <a:schemeClr val="accent1">
                    <a:lumMod val="50000"/>
                  </a:schemeClr>
                </a:solidFill>
              </a:rPr>
              <a:t>Порядок подачи заявки на изменение </a:t>
            </a:r>
            <a:r>
              <a:rPr lang="ru-RU" sz="3600" b="1" dirty="0">
                <a:solidFill>
                  <a:schemeClr val="accent1">
                    <a:lumMod val="50000"/>
                  </a:schemeClr>
                </a:solidFill>
              </a:rPr>
              <a:t>границ </a:t>
            </a:r>
            <a:r>
              <a:rPr lang="ru-RU" sz="3600" b="1" dirty="0" smtClean="0">
                <a:solidFill>
                  <a:schemeClr val="accent1">
                    <a:lumMod val="50000"/>
                  </a:schemeClr>
                </a:solidFill>
              </a:rPr>
              <a:t>УН</a:t>
            </a:r>
            <a:endParaRPr lang="ru-RU" sz="36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285085899"/>
              </p:ext>
            </p:extLst>
          </p:nvPr>
        </p:nvGraphicFramePr>
        <p:xfrm>
          <a:off x="200891" y="1052943"/>
          <a:ext cx="11793313" cy="1364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843029413"/>
              </p:ext>
            </p:extLst>
          </p:nvPr>
        </p:nvGraphicFramePr>
        <p:xfrm>
          <a:off x="200891" y="2507810"/>
          <a:ext cx="11894539" cy="41827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506866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0" y="117695"/>
            <a:ext cx="11894539" cy="1089158"/>
          </a:xfrm>
        </p:spPr>
        <p:txBody>
          <a:bodyPr>
            <a:normAutofit/>
          </a:bodyPr>
          <a:lstStyle/>
          <a:p>
            <a:r>
              <a:rPr lang="ru-RU" sz="3600" b="1" dirty="0" smtClean="0">
                <a:solidFill>
                  <a:schemeClr val="accent1">
                    <a:lumMod val="50000"/>
                  </a:schemeClr>
                </a:solidFill>
              </a:rPr>
              <a:t>III. Основания изменения границ УН. Пункт 28 </a:t>
            </a:r>
            <a:br>
              <a:rPr lang="ru-RU" sz="3600" b="1" dirty="0" smtClean="0">
                <a:solidFill>
                  <a:schemeClr val="accent1">
                    <a:lumMod val="50000"/>
                  </a:schemeClr>
                </a:solidFill>
              </a:rPr>
            </a:br>
            <a:r>
              <a:rPr lang="ru-RU" sz="3600" b="1" dirty="0" smtClean="0">
                <a:solidFill>
                  <a:schemeClr val="accent1">
                    <a:lumMod val="50000"/>
                  </a:schemeClr>
                </a:solidFill>
              </a:rPr>
              <a:t>Порядок подачи заявки на изменение </a:t>
            </a:r>
            <a:r>
              <a:rPr lang="ru-RU" sz="3600" b="1" dirty="0">
                <a:solidFill>
                  <a:schemeClr val="accent1">
                    <a:lumMod val="50000"/>
                  </a:schemeClr>
                </a:solidFill>
              </a:rPr>
              <a:t>границ </a:t>
            </a:r>
            <a:r>
              <a:rPr lang="ru-RU" sz="3600" b="1" dirty="0" smtClean="0">
                <a:solidFill>
                  <a:schemeClr val="accent1">
                    <a:lumMod val="50000"/>
                  </a:schemeClr>
                </a:solidFill>
              </a:rPr>
              <a:t>УН</a:t>
            </a:r>
            <a:endParaRPr lang="ru-RU" sz="36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59985737"/>
              </p:ext>
            </p:extLst>
          </p:nvPr>
        </p:nvGraphicFramePr>
        <p:xfrm>
          <a:off x="200891" y="1052943"/>
          <a:ext cx="11793313" cy="1364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1237683302"/>
              </p:ext>
            </p:extLst>
          </p:nvPr>
        </p:nvGraphicFramePr>
        <p:xfrm>
          <a:off x="200891" y="2507810"/>
          <a:ext cx="11894539" cy="41827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208676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0" y="117695"/>
            <a:ext cx="11894539" cy="1089158"/>
          </a:xfrm>
        </p:spPr>
        <p:txBody>
          <a:bodyPr>
            <a:normAutofit/>
          </a:bodyPr>
          <a:lstStyle/>
          <a:p>
            <a:r>
              <a:rPr lang="ru-RU" sz="3600" b="1" dirty="0" smtClean="0">
                <a:solidFill>
                  <a:schemeClr val="accent1">
                    <a:lumMod val="50000"/>
                  </a:schemeClr>
                </a:solidFill>
              </a:rPr>
              <a:t>III. Основания изменения границ УН. Пункт 29, 30 </a:t>
            </a:r>
            <a:br>
              <a:rPr lang="ru-RU" sz="3600" b="1" dirty="0" smtClean="0">
                <a:solidFill>
                  <a:schemeClr val="accent1">
                    <a:lumMod val="50000"/>
                  </a:schemeClr>
                </a:solidFill>
              </a:rPr>
            </a:br>
            <a:r>
              <a:rPr lang="ru-RU" sz="3600" b="1" dirty="0" smtClean="0">
                <a:solidFill>
                  <a:schemeClr val="accent1">
                    <a:lumMod val="50000"/>
                  </a:schemeClr>
                </a:solidFill>
              </a:rPr>
              <a:t>Порядок подачи заявки на изменение </a:t>
            </a:r>
            <a:r>
              <a:rPr lang="ru-RU" sz="3600" b="1" dirty="0">
                <a:solidFill>
                  <a:schemeClr val="accent1">
                    <a:lumMod val="50000"/>
                  </a:schemeClr>
                </a:solidFill>
              </a:rPr>
              <a:t>границ </a:t>
            </a:r>
            <a:r>
              <a:rPr lang="ru-RU" sz="3600" b="1" dirty="0" smtClean="0">
                <a:solidFill>
                  <a:schemeClr val="accent1">
                    <a:lumMod val="50000"/>
                  </a:schemeClr>
                </a:solidFill>
              </a:rPr>
              <a:t>УН</a:t>
            </a:r>
            <a:endParaRPr lang="ru-RU" sz="36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2207833161"/>
              </p:ext>
            </p:extLst>
          </p:nvPr>
        </p:nvGraphicFramePr>
        <p:xfrm>
          <a:off x="200891" y="1052943"/>
          <a:ext cx="11793313" cy="1364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353707890"/>
              </p:ext>
            </p:extLst>
          </p:nvPr>
        </p:nvGraphicFramePr>
        <p:xfrm>
          <a:off x="200891" y="2507811"/>
          <a:ext cx="11894539" cy="28880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Схема 4"/>
          <p:cNvGraphicFramePr/>
          <p:nvPr>
            <p:extLst>
              <p:ext uri="{D42A27DB-BD31-4B8C-83A1-F6EECF244321}">
                <p14:modId xmlns:p14="http://schemas.microsoft.com/office/powerpoint/2010/main" val="1942732930"/>
              </p:ext>
            </p:extLst>
          </p:nvPr>
        </p:nvGraphicFramePr>
        <p:xfrm>
          <a:off x="108848" y="5395865"/>
          <a:ext cx="11793313" cy="136433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3753133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0" y="117695"/>
            <a:ext cx="11894539" cy="1089158"/>
          </a:xfrm>
        </p:spPr>
        <p:txBody>
          <a:bodyPr>
            <a:normAutofit fontScale="90000"/>
          </a:bodyPr>
          <a:lstStyle/>
          <a:p>
            <a:r>
              <a:rPr lang="ru-RU" sz="3600" b="1" dirty="0" smtClean="0">
                <a:solidFill>
                  <a:schemeClr val="accent1">
                    <a:lumMod val="50000"/>
                  </a:schemeClr>
                </a:solidFill>
              </a:rPr>
              <a:t>III. Основания изменения границ УН. Пункт 31 </a:t>
            </a:r>
            <a:br>
              <a:rPr lang="ru-RU" sz="3600" b="1" dirty="0" smtClean="0">
                <a:solidFill>
                  <a:schemeClr val="accent1">
                    <a:lumMod val="50000"/>
                  </a:schemeClr>
                </a:solidFill>
              </a:rPr>
            </a:br>
            <a:r>
              <a:rPr lang="ru-RU" sz="3600" b="1" dirty="0" smtClean="0">
                <a:solidFill>
                  <a:schemeClr val="accent1">
                    <a:lumMod val="50000"/>
                  </a:schemeClr>
                </a:solidFill>
              </a:rPr>
              <a:t>Основания </a:t>
            </a:r>
            <a:r>
              <a:rPr lang="ru-RU" sz="3600" b="1" dirty="0">
                <a:solidFill>
                  <a:schemeClr val="accent1">
                    <a:lumMod val="50000"/>
                  </a:schemeClr>
                </a:solidFill>
              </a:rPr>
              <a:t>для отказа в изменении границ </a:t>
            </a:r>
            <a:r>
              <a:rPr lang="ru-RU" sz="3600" b="1" dirty="0" smtClean="0">
                <a:solidFill>
                  <a:schemeClr val="accent1">
                    <a:lumMod val="50000"/>
                  </a:schemeClr>
                </a:solidFill>
              </a:rPr>
              <a:t>УН </a:t>
            </a:r>
            <a:r>
              <a:rPr lang="ru-RU" sz="3600" b="1" dirty="0">
                <a:solidFill>
                  <a:schemeClr val="accent1">
                    <a:lumMod val="50000"/>
                  </a:schemeClr>
                </a:solidFill>
              </a:rPr>
              <a:t>в сторону его </a:t>
            </a:r>
            <a:r>
              <a:rPr lang="ru-RU" sz="3600" b="1" dirty="0" smtClean="0">
                <a:solidFill>
                  <a:schemeClr val="accent1">
                    <a:lumMod val="50000"/>
                  </a:schemeClr>
                </a:solidFill>
              </a:rPr>
              <a:t>увеличения</a:t>
            </a:r>
            <a:endParaRPr lang="ru-RU" sz="36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3351924767"/>
              </p:ext>
            </p:extLst>
          </p:nvPr>
        </p:nvGraphicFramePr>
        <p:xfrm>
          <a:off x="200890" y="1446770"/>
          <a:ext cx="11793313" cy="721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451322097"/>
              </p:ext>
            </p:extLst>
          </p:nvPr>
        </p:nvGraphicFramePr>
        <p:xfrm>
          <a:off x="200890" y="2168305"/>
          <a:ext cx="11894539" cy="46896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686118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0" y="117695"/>
            <a:ext cx="11894539" cy="1089158"/>
          </a:xfrm>
        </p:spPr>
        <p:txBody>
          <a:bodyPr>
            <a:normAutofit fontScale="90000"/>
          </a:bodyPr>
          <a:lstStyle/>
          <a:p>
            <a:r>
              <a:rPr lang="ru-RU" sz="3600" b="1" dirty="0" smtClean="0">
                <a:solidFill>
                  <a:schemeClr val="accent1">
                    <a:lumMod val="50000"/>
                  </a:schemeClr>
                </a:solidFill>
              </a:rPr>
              <a:t>III. Основания изменения границ УН. Пункт 31 </a:t>
            </a:r>
            <a:br>
              <a:rPr lang="ru-RU" sz="3600" b="1" dirty="0" smtClean="0">
                <a:solidFill>
                  <a:schemeClr val="accent1">
                    <a:lumMod val="50000"/>
                  </a:schemeClr>
                </a:solidFill>
              </a:rPr>
            </a:br>
            <a:r>
              <a:rPr lang="ru-RU" sz="3600" b="1" dirty="0" smtClean="0">
                <a:solidFill>
                  <a:schemeClr val="accent1">
                    <a:lumMod val="50000"/>
                  </a:schemeClr>
                </a:solidFill>
              </a:rPr>
              <a:t>Основания </a:t>
            </a:r>
            <a:r>
              <a:rPr lang="ru-RU" sz="3600" b="1" dirty="0">
                <a:solidFill>
                  <a:schemeClr val="accent1">
                    <a:lumMod val="50000"/>
                  </a:schemeClr>
                </a:solidFill>
              </a:rPr>
              <a:t>для отказа в изменении границ </a:t>
            </a:r>
            <a:r>
              <a:rPr lang="ru-RU" sz="3600" b="1" dirty="0" smtClean="0">
                <a:solidFill>
                  <a:schemeClr val="accent1">
                    <a:lumMod val="50000"/>
                  </a:schemeClr>
                </a:solidFill>
              </a:rPr>
              <a:t>УН </a:t>
            </a:r>
            <a:r>
              <a:rPr lang="ru-RU" sz="3600" b="1" dirty="0">
                <a:solidFill>
                  <a:schemeClr val="accent1">
                    <a:lumMod val="50000"/>
                  </a:schemeClr>
                </a:solidFill>
              </a:rPr>
              <a:t>в сторону его </a:t>
            </a:r>
            <a:r>
              <a:rPr lang="ru-RU" sz="3600" b="1" dirty="0" smtClean="0">
                <a:solidFill>
                  <a:schemeClr val="accent1">
                    <a:lumMod val="50000"/>
                  </a:schemeClr>
                </a:solidFill>
              </a:rPr>
              <a:t>увеличения</a:t>
            </a:r>
            <a:endParaRPr lang="ru-RU" sz="36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3351924767"/>
              </p:ext>
            </p:extLst>
          </p:nvPr>
        </p:nvGraphicFramePr>
        <p:xfrm>
          <a:off x="200890" y="1446770"/>
          <a:ext cx="11793313" cy="721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2124466850"/>
              </p:ext>
            </p:extLst>
          </p:nvPr>
        </p:nvGraphicFramePr>
        <p:xfrm>
          <a:off x="200890" y="2168305"/>
          <a:ext cx="11894539" cy="46896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735609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0" y="117695"/>
            <a:ext cx="11894539" cy="1089158"/>
          </a:xfrm>
        </p:spPr>
        <p:txBody>
          <a:bodyPr>
            <a:normAutofit fontScale="90000"/>
          </a:bodyPr>
          <a:lstStyle/>
          <a:p>
            <a:r>
              <a:rPr lang="ru-RU" sz="3600" b="1" dirty="0" smtClean="0">
                <a:solidFill>
                  <a:schemeClr val="accent1">
                    <a:lumMod val="50000"/>
                  </a:schemeClr>
                </a:solidFill>
              </a:rPr>
              <a:t>III. Основания изменения границ УН. Пункт 31 </a:t>
            </a:r>
            <a:br>
              <a:rPr lang="ru-RU" sz="3600" b="1" dirty="0" smtClean="0">
                <a:solidFill>
                  <a:schemeClr val="accent1">
                    <a:lumMod val="50000"/>
                  </a:schemeClr>
                </a:solidFill>
              </a:rPr>
            </a:br>
            <a:r>
              <a:rPr lang="ru-RU" sz="3600" b="1" dirty="0" smtClean="0">
                <a:solidFill>
                  <a:schemeClr val="accent1">
                    <a:lumMod val="50000"/>
                  </a:schemeClr>
                </a:solidFill>
              </a:rPr>
              <a:t>Основания </a:t>
            </a:r>
            <a:r>
              <a:rPr lang="ru-RU" sz="3600" b="1" dirty="0">
                <a:solidFill>
                  <a:schemeClr val="accent1">
                    <a:lumMod val="50000"/>
                  </a:schemeClr>
                </a:solidFill>
              </a:rPr>
              <a:t>для отказа в изменении границ </a:t>
            </a:r>
            <a:r>
              <a:rPr lang="ru-RU" sz="3600" b="1" dirty="0" smtClean="0">
                <a:solidFill>
                  <a:schemeClr val="accent1">
                    <a:lumMod val="50000"/>
                  </a:schemeClr>
                </a:solidFill>
              </a:rPr>
              <a:t>УН </a:t>
            </a:r>
            <a:r>
              <a:rPr lang="ru-RU" sz="3600" b="1" dirty="0">
                <a:solidFill>
                  <a:schemeClr val="accent1">
                    <a:lumMod val="50000"/>
                  </a:schemeClr>
                </a:solidFill>
              </a:rPr>
              <a:t>в сторону его </a:t>
            </a:r>
            <a:r>
              <a:rPr lang="ru-RU" sz="3600" b="1" dirty="0" smtClean="0">
                <a:solidFill>
                  <a:schemeClr val="accent1">
                    <a:lumMod val="50000"/>
                  </a:schemeClr>
                </a:solidFill>
              </a:rPr>
              <a:t>увеличения</a:t>
            </a:r>
            <a:endParaRPr lang="ru-RU" sz="36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3351924767"/>
              </p:ext>
            </p:extLst>
          </p:nvPr>
        </p:nvGraphicFramePr>
        <p:xfrm>
          <a:off x="200890" y="1446770"/>
          <a:ext cx="11793313" cy="721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1952853064"/>
              </p:ext>
            </p:extLst>
          </p:nvPr>
        </p:nvGraphicFramePr>
        <p:xfrm>
          <a:off x="200890" y="2168305"/>
          <a:ext cx="11894539" cy="46896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4408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850" y="0"/>
            <a:ext cx="10515600" cy="1325563"/>
          </a:xfrm>
        </p:spPr>
        <p:txBody>
          <a:bodyPr/>
          <a:lstStyle/>
          <a:p>
            <a:r>
              <a:rPr lang="ru-RU" b="1" dirty="0" smtClean="0">
                <a:solidFill>
                  <a:schemeClr val="accent1">
                    <a:lumMod val="50000"/>
                  </a:schemeClr>
                </a:solidFill>
              </a:rPr>
              <a:t>Основные положения</a:t>
            </a:r>
            <a:r>
              <a:rPr lang="en-US" b="1" dirty="0" smtClean="0">
                <a:solidFill>
                  <a:schemeClr val="accent1">
                    <a:lumMod val="50000"/>
                  </a:schemeClr>
                </a:solidFill>
              </a:rPr>
              <a:t> </a:t>
            </a:r>
            <a:r>
              <a:rPr lang="ru-RU" b="1" dirty="0" smtClean="0">
                <a:solidFill>
                  <a:schemeClr val="accent1">
                    <a:lumMod val="50000"/>
                  </a:schemeClr>
                </a:solidFill>
              </a:rPr>
              <a:t>п.1</a:t>
            </a:r>
            <a:endParaRPr lang="ru-RU" b="1" dirty="0">
              <a:solidFill>
                <a:schemeClr val="accent1">
                  <a:lumMod val="50000"/>
                </a:schemeClr>
              </a:solidFill>
            </a:endParaRPr>
          </a:p>
        </p:txBody>
      </p:sp>
      <p:graphicFrame>
        <p:nvGraphicFramePr>
          <p:cNvPr id="6" name="Схема 5"/>
          <p:cNvGraphicFramePr/>
          <p:nvPr>
            <p:extLst>
              <p:ext uri="{D42A27DB-BD31-4B8C-83A1-F6EECF244321}">
                <p14:modId xmlns:p14="http://schemas.microsoft.com/office/powerpoint/2010/main" val="3528678026"/>
              </p:ext>
            </p:extLst>
          </p:nvPr>
        </p:nvGraphicFramePr>
        <p:xfrm>
          <a:off x="348949" y="904672"/>
          <a:ext cx="11684165" cy="5885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64536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0" y="117695"/>
            <a:ext cx="11894539" cy="1089158"/>
          </a:xfrm>
        </p:spPr>
        <p:txBody>
          <a:bodyPr>
            <a:normAutofit fontScale="90000"/>
          </a:bodyPr>
          <a:lstStyle/>
          <a:p>
            <a:r>
              <a:rPr lang="ru-RU" sz="3600" b="1" dirty="0" smtClean="0">
                <a:solidFill>
                  <a:schemeClr val="accent1">
                    <a:lumMod val="50000"/>
                  </a:schemeClr>
                </a:solidFill>
              </a:rPr>
              <a:t>III. Основания изменения границ УН. Пункт 31 </a:t>
            </a:r>
            <a:br>
              <a:rPr lang="ru-RU" sz="3600" b="1" dirty="0" smtClean="0">
                <a:solidFill>
                  <a:schemeClr val="accent1">
                    <a:lumMod val="50000"/>
                  </a:schemeClr>
                </a:solidFill>
              </a:rPr>
            </a:br>
            <a:r>
              <a:rPr lang="ru-RU" sz="3600" b="1" dirty="0" smtClean="0">
                <a:solidFill>
                  <a:schemeClr val="accent1">
                    <a:lumMod val="50000"/>
                  </a:schemeClr>
                </a:solidFill>
              </a:rPr>
              <a:t>Основания </a:t>
            </a:r>
            <a:r>
              <a:rPr lang="ru-RU" sz="3600" b="1" dirty="0">
                <a:solidFill>
                  <a:schemeClr val="accent1">
                    <a:lumMod val="50000"/>
                  </a:schemeClr>
                </a:solidFill>
              </a:rPr>
              <a:t>для отказа в изменении границ </a:t>
            </a:r>
            <a:r>
              <a:rPr lang="ru-RU" sz="3600" b="1" dirty="0" smtClean="0">
                <a:solidFill>
                  <a:schemeClr val="accent1">
                    <a:lumMod val="50000"/>
                  </a:schemeClr>
                </a:solidFill>
              </a:rPr>
              <a:t>УН </a:t>
            </a:r>
            <a:r>
              <a:rPr lang="ru-RU" sz="3600" b="1" dirty="0">
                <a:solidFill>
                  <a:schemeClr val="accent1">
                    <a:lumMod val="50000"/>
                  </a:schemeClr>
                </a:solidFill>
              </a:rPr>
              <a:t>в сторону его </a:t>
            </a:r>
            <a:r>
              <a:rPr lang="ru-RU" sz="3600" b="1" dirty="0" smtClean="0">
                <a:solidFill>
                  <a:schemeClr val="accent1">
                    <a:lumMod val="50000"/>
                  </a:schemeClr>
                </a:solidFill>
              </a:rPr>
              <a:t>увеличения</a:t>
            </a:r>
            <a:endParaRPr lang="ru-RU" sz="3600" b="1" dirty="0">
              <a:solidFill>
                <a:schemeClr val="accent1">
                  <a:lumMod val="50000"/>
                </a:schemeClr>
              </a:solidFill>
            </a:endParaRPr>
          </a:p>
        </p:txBody>
      </p:sp>
      <p:graphicFrame>
        <p:nvGraphicFramePr>
          <p:cNvPr id="4" name="Схема 3"/>
          <p:cNvGraphicFramePr/>
          <p:nvPr>
            <p:extLst/>
          </p:nvPr>
        </p:nvGraphicFramePr>
        <p:xfrm>
          <a:off x="200890" y="1446770"/>
          <a:ext cx="11793313" cy="721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nvPr>
        </p:nvGraphicFramePr>
        <p:xfrm>
          <a:off x="200890" y="2168305"/>
          <a:ext cx="11894539" cy="46896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447584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0" y="117695"/>
            <a:ext cx="11894539" cy="1089158"/>
          </a:xfrm>
        </p:spPr>
        <p:txBody>
          <a:bodyPr>
            <a:normAutofit fontScale="90000"/>
          </a:bodyPr>
          <a:lstStyle/>
          <a:p>
            <a:r>
              <a:rPr lang="ru-RU" sz="3600" b="1" dirty="0" smtClean="0">
                <a:solidFill>
                  <a:schemeClr val="accent1">
                    <a:lumMod val="50000"/>
                  </a:schemeClr>
                </a:solidFill>
              </a:rPr>
              <a:t>III. Основания изменения границ УН. Пункт 32 </a:t>
            </a:r>
            <a:br>
              <a:rPr lang="ru-RU" sz="3600" b="1" dirty="0" smtClean="0">
                <a:solidFill>
                  <a:schemeClr val="accent1">
                    <a:lumMod val="50000"/>
                  </a:schemeClr>
                </a:solidFill>
              </a:rPr>
            </a:br>
            <a:r>
              <a:rPr lang="ru-RU" sz="3600" b="1" dirty="0" smtClean="0">
                <a:solidFill>
                  <a:schemeClr val="accent1">
                    <a:lumMod val="50000"/>
                  </a:schemeClr>
                </a:solidFill>
              </a:rPr>
              <a:t>Основания </a:t>
            </a:r>
            <a:r>
              <a:rPr lang="ru-RU" sz="3600" b="1" dirty="0">
                <a:solidFill>
                  <a:schemeClr val="accent1">
                    <a:lumMod val="50000"/>
                  </a:schemeClr>
                </a:solidFill>
              </a:rPr>
              <a:t>для отказа в изменении границ </a:t>
            </a:r>
            <a:r>
              <a:rPr lang="ru-RU" sz="3600" b="1" dirty="0" smtClean="0">
                <a:solidFill>
                  <a:schemeClr val="accent1">
                    <a:lumMod val="50000"/>
                  </a:schemeClr>
                </a:solidFill>
              </a:rPr>
              <a:t>УН </a:t>
            </a:r>
            <a:r>
              <a:rPr lang="ru-RU" sz="3600" b="1" dirty="0">
                <a:solidFill>
                  <a:schemeClr val="accent1">
                    <a:lumMod val="50000"/>
                  </a:schemeClr>
                </a:solidFill>
              </a:rPr>
              <a:t>в сторону его </a:t>
            </a:r>
            <a:r>
              <a:rPr lang="ru-RU" sz="3600" b="1" dirty="0" smtClean="0">
                <a:solidFill>
                  <a:schemeClr val="accent1">
                    <a:lumMod val="50000"/>
                  </a:schemeClr>
                </a:solidFill>
              </a:rPr>
              <a:t>уменьшения</a:t>
            </a:r>
            <a:endParaRPr lang="ru-RU" sz="3600" b="1" dirty="0">
              <a:solidFill>
                <a:schemeClr val="accent1">
                  <a:lumMod val="50000"/>
                </a:schemeClr>
              </a:solidFill>
            </a:endParaRPr>
          </a:p>
        </p:txBody>
      </p:sp>
      <p:graphicFrame>
        <p:nvGraphicFramePr>
          <p:cNvPr id="4" name="Схема 3"/>
          <p:cNvGraphicFramePr/>
          <p:nvPr>
            <p:extLst/>
          </p:nvPr>
        </p:nvGraphicFramePr>
        <p:xfrm>
          <a:off x="200890" y="1326811"/>
          <a:ext cx="11793313" cy="721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nvPr>
        </p:nvGraphicFramePr>
        <p:xfrm>
          <a:off x="200890" y="2168305"/>
          <a:ext cx="11894539" cy="46896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299822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0" y="117695"/>
            <a:ext cx="11894539" cy="1089158"/>
          </a:xfrm>
        </p:spPr>
        <p:txBody>
          <a:bodyPr>
            <a:normAutofit fontScale="90000"/>
          </a:bodyPr>
          <a:lstStyle/>
          <a:p>
            <a:r>
              <a:rPr lang="ru-RU" sz="3600" b="1" dirty="0" smtClean="0">
                <a:solidFill>
                  <a:schemeClr val="accent1">
                    <a:lumMod val="50000"/>
                  </a:schemeClr>
                </a:solidFill>
              </a:rPr>
              <a:t>III. Основания изменения границ УН. Пункт 33 </a:t>
            </a:r>
            <a:br>
              <a:rPr lang="ru-RU" sz="3600" b="1" dirty="0" smtClean="0">
                <a:solidFill>
                  <a:schemeClr val="accent1">
                    <a:lumMod val="50000"/>
                  </a:schemeClr>
                </a:solidFill>
              </a:rPr>
            </a:br>
            <a:r>
              <a:rPr lang="ru-RU" sz="3600" b="1" dirty="0" smtClean="0">
                <a:solidFill>
                  <a:schemeClr val="accent1">
                    <a:lumMod val="50000"/>
                  </a:schemeClr>
                </a:solidFill>
              </a:rPr>
              <a:t>Принятие решения по результатам рассмотрения сведений и материалов, необходимых для изменения границ участка</a:t>
            </a:r>
            <a:endParaRPr lang="ru-RU" sz="36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3182415160"/>
              </p:ext>
            </p:extLst>
          </p:nvPr>
        </p:nvGraphicFramePr>
        <p:xfrm>
          <a:off x="200890" y="1326811"/>
          <a:ext cx="11793313" cy="721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3209814889"/>
              </p:ext>
            </p:extLst>
          </p:nvPr>
        </p:nvGraphicFramePr>
        <p:xfrm>
          <a:off x="200890" y="2168305"/>
          <a:ext cx="11894539" cy="30283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899594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0" y="117695"/>
            <a:ext cx="11894539" cy="1089158"/>
          </a:xfrm>
        </p:spPr>
        <p:txBody>
          <a:bodyPr>
            <a:normAutofit fontScale="90000"/>
          </a:bodyPr>
          <a:lstStyle/>
          <a:p>
            <a:r>
              <a:rPr lang="ru-RU" sz="3600" b="1" dirty="0" smtClean="0">
                <a:solidFill>
                  <a:schemeClr val="accent1">
                    <a:lumMod val="50000"/>
                  </a:schemeClr>
                </a:solidFill>
              </a:rPr>
              <a:t>III. Основания изменения границ УН. Пункт 34 </a:t>
            </a:r>
            <a:br>
              <a:rPr lang="ru-RU" sz="3600" b="1" dirty="0" smtClean="0">
                <a:solidFill>
                  <a:schemeClr val="accent1">
                    <a:lumMod val="50000"/>
                  </a:schemeClr>
                </a:solidFill>
              </a:rPr>
            </a:br>
            <a:r>
              <a:rPr lang="ru-RU" sz="3600" b="1" dirty="0" smtClean="0">
                <a:solidFill>
                  <a:schemeClr val="accent1">
                    <a:lumMod val="50000"/>
                  </a:schemeClr>
                </a:solidFill>
              </a:rPr>
              <a:t>Принятие решения по результатам рассмотрения сведений и материалов, необходимых для изменения границ участка</a:t>
            </a:r>
            <a:endParaRPr lang="ru-RU" sz="36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1822476237"/>
              </p:ext>
            </p:extLst>
          </p:nvPr>
        </p:nvGraphicFramePr>
        <p:xfrm>
          <a:off x="200890" y="1326811"/>
          <a:ext cx="11793313" cy="721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3025099956"/>
              </p:ext>
            </p:extLst>
          </p:nvPr>
        </p:nvGraphicFramePr>
        <p:xfrm>
          <a:off x="200890" y="2168305"/>
          <a:ext cx="11894539" cy="30283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564190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0" y="117695"/>
            <a:ext cx="11894539" cy="1089158"/>
          </a:xfrm>
        </p:spPr>
        <p:txBody>
          <a:bodyPr>
            <a:normAutofit fontScale="90000"/>
          </a:bodyPr>
          <a:lstStyle/>
          <a:p>
            <a:r>
              <a:rPr lang="ru-RU" sz="3600" b="1" dirty="0" smtClean="0">
                <a:solidFill>
                  <a:schemeClr val="accent1">
                    <a:lumMod val="50000"/>
                  </a:schemeClr>
                </a:solidFill>
              </a:rPr>
              <a:t>III. Основания изменения границ УН. Пункт 35 </a:t>
            </a:r>
            <a:br>
              <a:rPr lang="ru-RU" sz="3600" b="1" dirty="0" smtClean="0">
                <a:solidFill>
                  <a:schemeClr val="accent1">
                    <a:lumMod val="50000"/>
                  </a:schemeClr>
                </a:solidFill>
              </a:rPr>
            </a:br>
            <a:r>
              <a:rPr lang="ru-RU" sz="3600" b="1" dirty="0" smtClean="0">
                <a:solidFill>
                  <a:schemeClr val="accent1">
                    <a:lumMod val="50000"/>
                  </a:schemeClr>
                </a:solidFill>
              </a:rPr>
              <a:t>Внесение изменений </a:t>
            </a:r>
            <a:r>
              <a:rPr lang="ru-RU" sz="3600" b="1" dirty="0">
                <a:solidFill>
                  <a:schemeClr val="accent1">
                    <a:lumMod val="50000"/>
                  </a:schemeClr>
                </a:solidFill>
              </a:rPr>
              <a:t>в лицензию на пользование </a:t>
            </a:r>
            <a:r>
              <a:rPr lang="ru-RU" sz="3600" b="1" dirty="0" smtClean="0">
                <a:solidFill>
                  <a:schemeClr val="accent1">
                    <a:lumMod val="50000"/>
                  </a:schemeClr>
                </a:solidFill>
              </a:rPr>
              <a:t>недрами при </a:t>
            </a:r>
            <a:r>
              <a:rPr lang="ru-RU" sz="3600" b="1" dirty="0">
                <a:solidFill>
                  <a:schemeClr val="accent1">
                    <a:lumMod val="50000"/>
                  </a:schemeClr>
                </a:solidFill>
              </a:rPr>
              <a:t>изменении границ </a:t>
            </a:r>
            <a:r>
              <a:rPr lang="ru-RU" sz="3600" b="1" dirty="0" smtClean="0">
                <a:solidFill>
                  <a:schemeClr val="accent1">
                    <a:lumMod val="50000"/>
                  </a:schemeClr>
                </a:solidFill>
              </a:rPr>
              <a:t>УН </a:t>
            </a:r>
            <a:endParaRPr lang="ru-RU" sz="36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1475432371"/>
              </p:ext>
            </p:extLst>
          </p:nvPr>
        </p:nvGraphicFramePr>
        <p:xfrm>
          <a:off x="200890" y="1326811"/>
          <a:ext cx="11793313" cy="721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3281988296"/>
              </p:ext>
            </p:extLst>
          </p:nvPr>
        </p:nvGraphicFramePr>
        <p:xfrm>
          <a:off x="200890" y="2168304"/>
          <a:ext cx="11894539" cy="46036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803793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0" y="117695"/>
            <a:ext cx="11894539" cy="1089158"/>
          </a:xfrm>
        </p:spPr>
        <p:txBody>
          <a:bodyPr>
            <a:normAutofit/>
          </a:bodyPr>
          <a:lstStyle/>
          <a:p>
            <a:r>
              <a:rPr lang="ru-RU" sz="3600" b="1" dirty="0" smtClean="0">
                <a:solidFill>
                  <a:schemeClr val="accent1">
                    <a:lumMod val="50000"/>
                  </a:schemeClr>
                </a:solidFill>
              </a:rPr>
              <a:t>III. Основания изменения границ УН. Пункт 37 </a:t>
            </a:r>
            <a:br>
              <a:rPr lang="ru-RU" sz="3600" b="1" dirty="0" smtClean="0">
                <a:solidFill>
                  <a:schemeClr val="accent1">
                    <a:lumMod val="50000"/>
                  </a:schemeClr>
                </a:solidFill>
              </a:rPr>
            </a:br>
            <a:r>
              <a:rPr lang="ru-RU" sz="3600" b="1" dirty="0" smtClean="0">
                <a:solidFill>
                  <a:schemeClr val="accent1">
                    <a:lumMod val="50000"/>
                  </a:schemeClr>
                </a:solidFill>
              </a:rPr>
              <a:t>Разовый платеж за пользование недрами</a:t>
            </a:r>
            <a:endParaRPr lang="ru-RU" sz="3600" b="1" dirty="0">
              <a:solidFill>
                <a:schemeClr val="accent1">
                  <a:lumMod val="50000"/>
                </a:schemeClr>
              </a:solidFill>
            </a:endParaRPr>
          </a:p>
        </p:txBody>
      </p:sp>
      <p:graphicFrame>
        <p:nvGraphicFramePr>
          <p:cNvPr id="3" name="Схема 2"/>
          <p:cNvGraphicFramePr/>
          <p:nvPr>
            <p:extLst>
              <p:ext uri="{D42A27DB-BD31-4B8C-83A1-F6EECF244321}">
                <p14:modId xmlns:p14="http://schemas.microsoft.com/office/powerpoint/2010/main" val="2737858547"/>
              </p:ext>
            </p:extLst>
          </p:nvPr>
        </p:nvGraphicFramePr>
        <p:xfrm>
          <a:off x="533328" y="1114696"/>
          <a:ext cx="11324863" cy="3457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хема 4"/>
          <p:cNvGraphicFramePr/>
          <p:nvPr>
            <p:extLst>
              <p:ext uri="{D42A27DB-BD31-4B8C-83A1-F6EECF244321}">
                <p14:modId xmlns:p14="http://schemas.microsoft.com/office/powerpoint/2010/main" val="3781599535"/>
              </p:ext>
            </p:extLst>
          </p:nvPr>
        </p:nvGraphicFramePr>
        <p:xfrm>
          <a:off x="296092" y="4737463"/>
          <a:ext cx="11799337" cy="18723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744244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0" y="117695"/>
            <a:ext cx="11894539" cy="1089158"/>
          </a:xfrm>
        </p:spPr>
        <p:txBody>
          <a:bodyPr>
            <a:normAutofit fontScale="90000"/>
          </a:bodyPr>
          <a:lstStyle/>
          <a:p>
            <a:r>
              <a:rPr lang="ru-RU" sz="3600" b="1" dirty="0" smtClean="0">
                <a:solidFill>
                  <a:schemeClr val="accent1">
                    <a:lumMod val="50000"/>
                  </a:schemeClr>
                </a:solidFill>
              </a:rPr>
              <a:t>III. Основания изменения границ УН. Пункт 36, 38 </a:t>
            </a:r>
            <a:br>
              <a:rPr lang="ru-RU" sz="3600" b="1" dirty="0" smtClean="0">
                <a:solidFill>
                  <a:schemeClr val="accent1">
                    <a:lumMod val="50000"/>
                  </a:schemeClr>
                </a:solidFill>
              </a:rPr>
            </a:br>
            <a:r>
              <a:rPr lang="ru-RU" sz="3600" b="1" dirty="0" smtClean="0">
                <a:solidFill>
                  <a:schemeClr val="accent1">
                    <a:lumMod val="50000"/>
                  </a:schemeClr>
                </a:solidFill>
              </a:rPr>
              <a:t>Внесение изменений </a:t>
            </a:r>
            <a:r>
              <a:rPr lang="ru-RU" sz="3600" b="1" dirty="0">
                <a:solidFill>
                  <a:schemeClr val="accent1">
                    <a:lumMod val="50000"/>
                  </a:schemeClr>
                </a:solidFill>
              </a:rPr>
              <a:t>в лицензию на пользование </a:t>
            </a:r>
            <a:r>
              <a:rPr lang="ru-RU" sz="3600" b="1" dirty="0" smtClean="0">
                <a:solidFill>
                  <a:schemeClr val="accent1">
                    <a:lumMod val="50000"/>
                  </a:schemeClr>
                </a:solidFill>
              </a:rPr>
              <a:t>недрами при </a:t>
            </a:r>
            <a:r>
              <a:rPr lang="ru-RU" sz="3600" b="1" dirty="0">
                <a:solidFill>
                  <a:schemeClr val="accent1">
                    <a:lumMod val="50000"/>
                  </a:schemeClr>
                </a:solidFill>
              </a:rPr>
              <a:t>изменении границ </a:t>
            </a:r>
            <a:r>
              <a:rPr lang="ru-RU" sz="3600" b="1" dirty="0" smtClean="0">
                <a:solidFill>
                  <a:schemeClr val="accent1">
                    <a:lumMod val="50000"/>
                  </a:schemeClr>
                </a:solidFill>
              </a:rPr>
              <a:t>УН </a:t>
            </a:r>
            <a:endParaRPr lang="ru-RU" sz="3600" b="1" dirty="0">
              <a:solidFill>
                <a:schemeClr val="accent1">
                  <a:lumMod val="50000"/>
                </a:schemeClr>
              </a:solidFill>
            </a:endParaRPr>
          </a:p>
        </p:txBody>
      </p:sp>
      <p:graphicFrame>
        <p:nvGraphicFramePr>
          <p:cNvPr id="4" name="Схема 3"/>
          <p:cNvGraphicFramePr/>
          <p:nvPr>
            <p:extLst>
              <p:ext uri="{D42A27DB-BD31-4B8C-83A1-F6EECF244321}">
                <p14:modId xmlns:p14="http://schemas.microsoft.com/office/powerpoint/2010/main" val="3050380474"/>
              </p:ext>
            </p:extLst>
          </p:nvPr>
        </p:nvGraphicFramePr>
        <p:xfrm>
          <a:off x="251501" y="1271452"/>
          <a:ext cx="11793313" cy="2613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хема 4"/>
          <p:cNvGraphicFramePr/>
          <p:nvPr>
            <p:extLst>
              <p:ext uri="{D42A27DB-BD31-4B8C-83A1-F6EECF244321}">
                <p14:modId xmlns:p14="http://schemas.microsoft.com/office/powerpoint/2010/main" val="845569907"/>
              </p:ext>
            </p:extLst>
          </p:nvPr>
        </p:nvGraphicFramePr>
        <p:xfrm>
          <a:off x="251501" y="3274424"/>
          <a:ext cx="11793313" cy="31002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40726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0" y="59891"/>
            <a:ext cx="11778671" cy="1325563"/>
          </a:xfrm>
        </p:spPr>
        <p:txBody>
          <a:bodyPr>
            <a:normAutofit/>
          </a:bodyPr>
          <a:lstStyle/>
          <a:p>
            <a:r>
              <a:rPr lang="ru-RU" sz="4000" b="1" dirty="0" smtClean="0">
                <a:solidFill>
                  <a:schemeClr val="accent1">
                    <a:lumMod val="50000"/>
                  </a:schemeClr>
                </a:solidFill>
              </a:rPr>
              <a:t>Установление границ. Подпункт </a:t>
            </a:r>
            <a:r>
              <a:rPr lang="ru-RU" sz="4000" b="1" dirty="0">
                <a:solidFill>
                  <a:schemeClr val="accent1">
                    <a:lumMod val="50000"/>
                  </a:schemeClr>
                </a:solidFill>
              </a:rPr>
              <a:t>«</a:t>
            </a:r>
            <a:r>
              <a:rPr lang="ru-RU" sz="4000" b="1" dirty="0" smtClean="0">
                <a:solidFill>
                  <a:schemeClr val="accent1">
                    <a:lumMod val="50000"/>
                  </a:schemeClr>
                </a:solidFill>
              </a:rPr>
              <a:t>а» п.2</a:t>
            </a:r>
            <a:endParaRPr lang="ru-RU" sz="4000" b="1" dirty="0">
              <a:solidFill>
                <a:schemeClr val="accent1">
                  <a:lumMod val="50000"/>
                </a:schemeClr>
              </a:solidFill>
            </a:endParaRPr>
          </a:p>
        </p:txBody>
      </p:sp>
      <p:sp>
        <p:nvSpPr>
          <p:cNvPr id="3" name="TextBox 2"/>
          <p:cNvSpPr txBox="1"/>
          <p:nvPr/>
        </p:nvSpPr>
        <p:spPr>
          <a:xfrm>
            <a:off x="480291" y="1385454"/>
            <a:ext cx="11711709" cy="400110"/>
          </a:xfrm>
          <a:prstGeom prst="rect">
            <a:avLst/>
          </a:prstGeom>
          <a:noFill/>
        </p:spPr>
        <p:txBody>
          <a:bodyPr wrap="square" rtlCol="0">
            <a:spAutoFit/>
          </a:bodyPr>
          <a:lstStyle/>
          <a:p>
            <a:r>
              <a:rPr lang="ru-RU" sz="2000" dirty="0" smtClean="0"/>
              <a:t>2. </a:t>
            </a:r>
            <a:r>
              <a:rPr lang="ru-RU" sz="2000" b="1" dirty="0">
                <a:solidFill>
                  <a:srgbClr val="C00000"/>
                </a:solidFill>
              </a:rPr>
              <a:t>Установление границ </a:t>
            </a:r>
            <a:r>
              <a:rPr lang="ru-RU" sz="2000" b="1" dirty="0" smtClean="0">
                <a:solidFill>
                  <a:srgbClr val="C00000"/>
                </a:solidFill>
              </a:rPr>
              <a:t>УН осуществляется</a:t>
            </a:r>
            <a:r>
              <a:rPr lang="ru-RU" sz="2000" b="1" dirty="0">
                <a:solidFill>
                  <a:srgbClr val="C00000"/>
                </a:solidFill>
              </a:rPr>
              <a:t>:</a:t>
            </a:r>
            <a:endParaRPr lang="ru-RU" sz="2000" dirty="0"/>
          </a:p>
        </p:txBody>
      </p:sp>
      <p:graphicFrame>
        <p:nvGraphicFramePr>
          <p:cNvPr id="4" name="Схема 3"/>
          <p:cNvGraphicFramePr/>
          <p:nvPr>
            <p:extLst>
              <p:ext uri="{D42A27DB-BD31-4B8C-83A1-F6EECF244321}">
                <p14:modId xmlns:p14="http://schemas.microsoft.com/office/powerpoint/2010/main" val="685200523"/>
              </p:ext>
            </p:extLst>
          </p:nvPr>
        </p:nvGraphicFramePr>
        <p:xfrm>
          <a:off x="200891" y="1929874"/>
          <a:ext cx="11778671" cy="4305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8569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 y="59891"/>
            <a:ext cx="11677600" cy="1325563"/>
          </a:xfrm>
        </p:spPr>
        <p:txBody>
          <a:bodyPr>
            <a:normAutofit/>
          </a:bodyPr>
          <a:lstStyle/>
          <a:p>
            <a:r>
              <a:rPr lang="ru-RU" b="1" dirty="0">
                <a:solidFill>
                  <a:schemeClr val="accent1">
                    <a:lumMod val="50000"/>
                  </a:schemeClr>
                </a:solidFill>
              </a:rPr>
              <a:t>Установление границ. </a:t>
            </a:r>
            <a:r>
              <a:rPr lang="ru-RU" b="1" dirty="0" smtClean="0">
                <a:solidFill>
                  <a:schemeClr val="accent1">
                    <a:lumMod val="50000"/>
                  </a:schemeClr>
                </a:solidFill>
              </a:rPr>
              <a:t>Подпункты </a:t>
            </a:r>
            <a:r>
              <a:rPr lang="ru-RU" b="1" dirty="0">
                <a:solidFill>
                  <a:schemeClr val="accent1">
                    <a:lumMod val="50000"/>
                  </a:schemeClr>
                </a:solidFill>
              </a:rPr>
              <a:t>«в», «</a:t>
            </a:r>
            <a:r>
              <a:rPr lang="ru-RU" b="1" dirty="0" smtClean="0">
                <a:solidFill>
                  <a:schemeClr val="accent1">
                    <a:lumMod val="50000"/>
                  </a:schemeClr>
                </a:solidFill>
              </a:rPr>
              <a:t>е» п.2</a:t>
            </a:r>
            <a:endParaRPr lang="ru-RU" b="1" dirty="0">
              <a:solidFill>
                <a:schemeClr val="accent1">
                  <a:lumMod val="50000"/>
                </a:schemeClr>
              </a:solidFill>
            </a:endParaRPr>
          </a:p>
        </p:txBody>
      </p:sp>
      <p:sp>
        <p:nvSpPr>
          <p:cNvPr id="3" name="TextBox 2"/>
          <p:cNvSpPr txBox="1"/>
          <p:nvPr/>
        </p:nvSpPr>
        <p:spPr>
          <a:xfrm>
            <a:off x="234371" y="1050551"/>
            <a:ext cx="11711709" cy="400110"/>
          </a:xfrm>
          <a:prstGeom prst="rect">
            <a:avLst/>
          </a:prstGeom>
          <a:noFill/>
        </p:spPr>
        <p:txBody>
          <a:bodyPr wrap="square" rtlCol="0">
            <a:spAutoFit/>
          </a:bodyPr>
          <a:lstStyle/>
          <a:p>
            <a:r>
              <a:rPr lang="ru-RU" sz="2000" dirty="0" smtClean="0"/>
              <a:t>2. </a:t>
            </a:r>
            <a:r>
              <a:rPr lang="ru-RU" sz="2000" b="1" dirty="0">
                <a:solidFill>
                  <a:srgbClr val="C00000"/>
                </a:solidFill>
              </a:rPr>
              <a:t>Установление границ </a:t>
            </a:r>
            <a:r>
              <a:rPr lang="ru-RU" sz="2000" b="1" dirty="0" smtClean="0">
                <a:solidFill>
                  <a:srgbClr val="C00000"/>
                </a:solidFill>
              </a:rPr>
              <a:t>УН осуществляется</a:t>
            </a:r>
            <a:r>
              <a:rPr lang="ru-RU" sz="2000" b="1" dirty="0">
                <a:solidFill>
                  <a:srgbClr val="C00000"/>
                </a:solidFill>
              </a:rPr>
              <a:t>:</a:t>
            </a:r>
            <a:endParaRPr lang="ru-RU" sz="2000" dirty="0"/>
          </a:p>
        </p:txBody>
      </p:sp>
      <p:graphicFrame>
        <p:nvGraphicFramePr>
          <p:cNvPr id="4" name="Схема 3"/>
          <p:cNvGraphicFramePr/>
          <p:nvPr>
            <p:extLst>
              <p:ext uri="{D42A27DB-BD31-4B8C-83A1-F6EECF244321}">
                <p14:modId xmlns:p14="http://schemas.microsoft.com/office/powerpoint/2010/main" val="2211945406"/>
              </p:ext>
            </p:extLst>
          </p:nvPr>
        </p:nvGraphicFramePr>
        <p:xfrm>
          <a:off x="234371" y="1591486"/>
          <a:ext cx="11778671" cy="5070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15762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114838</TotalTime>
  <Words>16212</Words>
  <Application>Microsoft Office PowerPoint</Application>
  <PresentationFormat>Широкоэкранный</PresentationFormat>
  <Paragraphs>676</Paragraphs>
  <Slides>76</Slides>
  <Notes>52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76</vt:i4>
      </vt:variant>
    </vt:vector>
  </HeadingPairs>
  <TitlesOfParts>
    <vt:vector size="80" baseType="lpstr">
      <vt:lpstr>Arial</vt:lpstr>
      <vt:lpstr>Calibri</vt:lpstr>
      <vt:lpstr>Calibri Light</vt:lpstr>
      <vt:lpstr>Тема Office</vt:lpstr>
      <vt:lpstr>Постановление Правительства РФ от 30.11.2024 N 1693 "Об утверждении Правил установления и изменения границ УН, предоставленных в пользование"</vt:lpstr>
      <vt:lpstr>До 01.03.2025 г. установление и изменение границ УН осуществлялось в соответствии с нормами Положения об установлении и изменении границ УН, предоставленных в пользование, утв. Постановлением Правительства РФ от 03.05.2012 N 429. Документ утратил силу с 1 марта 2025 года в связи с изданием Постановления Правительства РФ от 30.11.2024 N 1693, утвердившим новые правила изменения границ </vt:lpstr>
      <vt:lpstr>Основные положения п.1. НОВОЕ!!!!</vt:lpstr>
      <vt:lpstr>Основные положения п.1</vt:lpstr>
      <vt:lpstr>Основные положения п.1</vt:lpstr>
      <vt:lpstr>Основные положения п.1</vt:lpstr>
      <vt:lpstr>Основные положения п.1</vt:lpstr>
      <vt:lpstr>Установление границ. Подпункт «а» п.2</vt:lpstr>
      <vt:lpstr>Установление границ. Подпункты «в», «е» п.2</vt:lpstr>
      <vt:lpstr>Установление границ. Подпункты «г», «д» п.2</vt:lpstr>
      <vt:lpstr>Установление границ. Подпункт «з» п.2</vt:lpstr>
      <vt:lpstr>Установление границ. Подпункт «з» п.2</vt:lpstr>
      <vt:lpstr>Установление границ. Подпункт «з», «и»  п.2</vt:lpstr>
      <vt:lpstr>Принятие решения об изменении границ. Пункт 3</vt:lpstr>
      <vt:lpstr>Состав Комиссий по принятию решения об изменении границ УН. Пункт. 4</vt:lpstr>
      <vt:lpstr>Состав Комиссий по принятию решения об изменении границ УН. Пункт. 4</vt:lpstr>
      <vt:lpstr>II. Порядок установления границ УН. Пункт 5</vt:lpstr>
      <vt:lpstr>II. Порядок установления границ УН. Пункт 6</vt:lpstr>
      <vt:lpstr>II. Порядок установления границ УН. Пункт 6</vt:lpstr>
      <vt:lpstr>II. Порядок установления границ УН. Пункт 6</vt:lpstr>
      <vt:lpstr>II. Порядок установления границ УН. Пункт 7</vt:lpstr>
      <vt:lpstr>III. Основания изменения границ УН. Пункт 8</vt:lpstr>
      <vt:lpstr>III. Основания изменения границ УН в сторону увеличения. ПП.«а» пункта 9 («техническая» прирезка) </vt:lpstr>
      <vt:lpstr>III. Основания изменения границ УН в сторону увеличения. ПП.«а» пункта 9 («техническая» прирезка) </vt:lpstr>
      <vt:lpstr>III. Основания изменения границ УН в сторону увеличения. Абз. 2 пп.б пункт 9 (прирезка по площади месторождения НФН)</vt:lpstr>
      <vt:lpstr>III. Основания изменения границ УН в сторону увеличения. Абз. 3 пп.б пункта 9 (прирезка по глубине) </vt:lpstr>
      <vt:lpstr>III. Основания изменения границ УН в сторону увеличения. Абз. 4 пп.б пункта 9 (прирезка по площади месторождения НФН, РФН (пользователи в одной группе (ВИНК) по результатам ГИН в пределах лицензии НП и НР (статус геол. отвода))</vt:lpstr>
      <vt:lpstr>III. Основания изменения границ УН в сторону увеличения. Абз. 4 пп.б пункта 9. </vt:lpstr>
      <vt:lpstr>III. Основания изменения границ УН в сторону увеличения. Абз. 5 пп.б пункта 9 (прирезка по площади месторождения РФН (пользователи в одной группе (ВИНК)) по результатам ГИН и разведки за счет собств. средств в пределах лицензии НЭ и НР (статус горного отвода) </vt:lpstr>
      <vt:lpstr>III. Основания изменения границ УН в сторону увеличения. Абз. 6 пп.б пункта 9 (прирезка по площади месторождения подземных вод НФН)</vt:lpstr>
      <vt:lpstr>III. Основания изменения границ УН в сторону увеличения. Абз. 7 пп.б пункта 9 (прирезка по площади месторождения поваренных, калийных и (или) магниевых солей НФН по результатам ГИН за счет собственных средств)</vt:lpstr>
      <vt:lpstr>III. Основания изменения границ УН в сторону увеличения. Пп. «в» пункта 9 (прирезка по площади для размещения отходов недропользования)</vt:lpstr>
      <vt:lpstr>III. Основания изменения границ УН в сторону увеличения. Пп. «г» пункта 9</vt:lpstr>
      <vt:lpstr>III. Условия изменения границ УН в сторону увеличения. Пункт 10</vt:lpstr>
      <vt:lpstr>III. Условия изменения границ УН в сторону увеличения. Пп. «а» пункта 11 (при которых не допускается изменение границ)</vt:lpstr>
      <vt:lpstr>III. Условия изменения границ УН в сторону увеличения. Пп. «б», «в», «г» пункта 11 (при которых не допускается изменение границ)</vt:lpstr>
      <vt:lpstr>III. Условия изменения границ УН в сторону увеличения. Абзац 1 пункта 12 (Определение объема запасов, подлежащих включению в изменяемые границы УН) </vt:lpstr>
      <vt:lpstr>III. Условия изменения границ УН в сторону увеличения. Абзац 2, 3 пункта 12 (Определение объема запасов, подлежащих включению в изменяемые границы УН) </vt:lpstr>
      <vt:lpstr>Условия изменения границ УН в сторону увеличения. Абзац 5,6 пункта 12 (Определение объема запасов, подлежащих включению в изменяемые границы УН)</vt:lpstr>
      <vt:lpstr>Условия изменения границ УН в сторону увеличения. Абзац 7 пункта 12 (Определение объема запасов, подлежащих включению в изменяемые границы УН) НОВОЕ!!!</vt:lpstr>
      <vt:lpstr>III. Условия изменения границ УН в сторону увеличения. Абзац 8 пункта 12 (Определение объема запасов, подлежащих включению в изменяемые границы УН)</vt:lpstr>
      <vt:lpstr>III.Основания для отказа в изменении границ УН. Пункт 13 </vt:lpstr>
      <vt:lpstr>III. Основания изменения границ УН. Пункт 13 Основания для отказа в изменении границ</vt:lpstr>
      <vt:lpstr>III. Основания изменения границ УН. Пункт 13 Основания для отказа в изменении границ</vt:lpstr>
      <vt:lpstr>III. Основания изменения границ УН. Пункт 14  Основания для изменения границ УН в сторону его уменьшения</vt:lpstr>
      <vt:lpstr>III. Основания изменения границ УН. Пункт 14  Основания для изменения границ УН в сторону его уменьшения</vt:lpstr>
      <vt:lpstr>III. Основания изменения границ УН. Пункт 14  Основания для изменения границ УН в сторону его уменьшения</vt:lpstr>
      <vt:lpstr>III. Основания изменения границ УН. Пункт 15  Основание для отказа в изменении границ УН в сторону его уменьшения</vt:lpstr>
      <vt:lpstr>III. Основания изменения границ УН. ПП «а», «б» пункта 16  Основания для многократного изменения границ УН</vt:lpstr>
      <vt:lpstr>III. Основания изменения границ УН. Пункт 16  Основания для многократного изменения границ УН</vt:lpstr>
      <vt:lpstr>III. Основания изменения границ УН. Пункт 17  Порядок изменения границ УН</vt:lpstr>
      <vt:lpstr>III. Основания изменения границ УН. Пункт 18  Содержание заявки об изменении границ УН </vt:lpstr>
      <vt:lpstr>III. Основания изменения границ УН. Пункт 19  Содержание заявки об изменении границ УН </vt:lpstr>
      <vt:lpstr>III. Основания изменения границ УН. Пункт 19  Содержание заявки об изменении границ УН </vt:lpstr>
      <vt:lpstr>III. Основания изменения границ УН. Абзац 1, 2, 3 пункта 20  Порядок подачи заявки на изменение границ УН </vt:lpstr>
      <vt:lpstr>III. Основания изменения границ УН. Абзац 4,5,6 пункта 20. Порядок подачи заявки на изменение границ УН </vt:lpstr>
      <vt:lpstr>III. Основания изменения границ УН. Пункт 21  Порядок подачи заявки на изменение границ УН </vt:lpstr>
      <vt:lpstr>III. Основания изменения границ УН. Пункт 22  Порядок подачи заявки на изменение границ УН </vt:lpstr>
      <vt:lpstr>III. Основания изменения границ УН. Пункт 23,24  Порядок подачи заявки на изменение границ УН </vt:lpstr>
      <vt:lpstr>III. Основания изменения границ УН. Пункт 25  Порядок подачи заявки на изменение границ УН </vt:lpstr>
      <vt:lpstr>III. Основания изменения границ УН. Пункт 26  Порядок подачи заявки на изменение границ УН </vt:lpstr>
      <vt:lpstr>III. Основания изменения границ УН. Пункт 26  Порядок подачи заявки на изменение границ УН</vt:lpstr>
      <vt:lpstr>III. Основания изменения границ УН. Пункт 26  Порядок подачи заявки на изменение границ УН</vt:lpstr>
      <vt:lpstr>III. Основания изменения границ УН. Пункт 27  Порядок подачи заявки на изменение границ УН</vt:lpstr>
      <vt:lpstr>III. Основания изменения границ УН. Пункт 28  Порядок подачи заявки на изменение границ УН</vt:lpstr>
      <vt:lpstr>III. Основания изменения границ УН. Пункт 29, 30  Порядок подачи заявки на изменение границ УН</vt:lpstr>
      <vt:lpstr>III. Основания изменения границ УН. Пункт 31  Основания для отказа в изменении границ УН в сторону его увеличения</vt:lpstr>
      <vt:lpstr>III. Основания изменения границ УН. Пункт 31  Основания для отказа в изменении границ УН в сторону его увеличения</vt:lpstr>
      <vt:lpstr>III. Основания изменения границ УН. Пункт 31  Основания для отказа в изменении границ УН в сторону его увеличения</vt:lpstr>
      <vt:lpstr>III. Основания изменения границ УН. Пункт 31  Основания для отказа в изменении границ УН в сторону его увеличения</vt:lpstr>
      <vt:lpstr>III. Основания изменения границ УН. Пункт 32  Основания для отказа в изменении границ УН в сторону его уменьшения</vt:lpstr>
      <vt:lpstr>III. Основания изменения границ УН. Пункт 33  Принятие решения по результатам рассмотрения сведений и материалов, необходимых для изменения границ участка</vt:lpstr>
      <vt:lpstr>III. Основания изменения границ УН. Пункт 34  Принятие решения по результатам рассмотрения сведений и материалов, необходимых для изменения границ участка</vt:lpstr>
      <vt:lpstr>III. Основания изменения границ УН. Пункт 35  Внесение изменений в лицензию на пользование недрами при изменении границ УН </vt:lpstr>
      <vt:lpstr>III. Основания изменения границ УН. Пункт 37  Разовый платеж за пользование недрами</vt:lpstr>
      <vt:lpstr>III. Основания изменения границ УН. Пункт 36, 38  Внесение изменений в лицензию на пользование недрами при изменении границ УН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Приказ Министерства природных ресурсов и экологии РФ и Федерального агентства по недропользованию от 13 октября 2021 г. N 743/08 "Об утверждении Порядка прекращения права пользования недрами, в том числе досрочного, приостановления осуществления права пользования недрами и ограничения права пользования недрами"</dc:title>
  <dc:creator>Рыльчикова Светлана Леонидовна</dc:creator>
  <cp:lastModifiedBy>Рыльчикова Светлана Леонидовна</cp:lastModifiedBy>
  <cp:revision>294</cp:revision>
  <dcterms:created xsi:type="dcterms:W3CDTF">2024-05-14T06:50:20Z</dcterms:created>
  <dcterms:modified xsi:type="dcterms:W3CDTF">2025-09-15T11:01:39Z</dcterms:modified>
</cp:coreProperties>
</file>